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63" r:id="rId2"/>
    <p:sldId id="256" r:id="rId3"/>
    <p:sldId id="265" r:id="rId4"/>
    <p:sldId id="267" r:id="rId5"/>
    <p:sldId id="266" r:id="rId6"/>
    <p:sldId id="258" r:id="rId7"/>
    <p:sldId id="259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C498E-7761-4E4E-A99B-019A5108F2B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AB12-2C08-44BA-BD5A-F670D38A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1AB12-2C08-44BA-BD5A-F670D38A3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02,959 Welcome Images, Stock Photos, 3D objects, &amp; Vectors | Shutterstock">
            <a:extLst>
              <a:ext uri="{FF2B5EF4-FFF2-40B4-BE49-F238E27FC236}">
                <a16:creationId xmlns:a16="http://schemas.microsoft.com/office/drawing/2014/main" id="{CC7520AC-A7D0-3E05-A92A-0AE8FB4D0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6"/>
          <a:stretch/>
        </p:blipFill>
        <p:spPr bwMode="auto">
          <a:xfrm>
            <a:off x="0" y="685800"/>
            <a:ext cx="9144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104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Click="0">
        <p15:prstTrans prst="curtains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"/>
            <a:ext cx="1143000" cy="1320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69893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Report Title:  An Overview About Amrita Consumer Food Products Ltd.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28800"/>
            <a:ext cx="491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Name: Urmi Akter</a:t>
            </a:r>
          </a:p>
          <a:p>
            <a:r>
              <a:rPr lang="en-US" sz="2400" dirty="0"/>
              <a:t>Roll: 26</a:t>
            </a:r>
          </a:p>
          <a:p>
            <a:r>
              <a:rPr lang="en-US" sz="2400" dirty="0"/>
              <a:t>Batch No: 46</a:t>
            </a:r>
          </a:p>
          <a:p>
            <a:r>
              <a:rPr lang="en-US" sz="2400" dirty="0"/>
              <a:t>Department of Political Science</a:t>
            </a:r>
          </a:p>
          <a:p>
            <a:r>
              <a:rPr lang="en-US" sz="2400" dirty="0"/>
              <a:t>Date: 06-12-2024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3430"/>
            <a:ext cx="9144000" cy="22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B9DE-A998-E253-E2E9-15EEF2F00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042EB-46C8-854F-25BB-43E4A98E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"/>
            <a:ext cx="1143000" cy="132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A35A6-172F-35F7-ADB8-A6C9804F3F9B}"/>
              </a:ext>
            </a:extLst>
          </p:cNvPr>
          <p:cNvSpPr txBox="1"/>
          <p:nvPr/>
        </p:nvSpPr>
        <p:spPr>
          <a:xfrm>
            <a:off x="1600200" y="569893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Amrita Consumer Food Products Ltd.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05794-2D98-E8EE-527B-E6C2A1567CE1}"/>
              </a:ext>
            </a:extLst>
          </p:cNvPr>
          <p:cNvSpPr txBox="1"/>
          <p:nvPr/>
        </p:nvSpPr>
        <p:spPr>
          <a:xfrm>
            <a:off x="1143000" y="1295400"/>
            <a:ext cx="74676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Amrita Consumer Food Products Ltd. is a distinguished name in the Indian food manufacturing and distribution industry, renowned for its unwavering commitment to delivering high-quality, consumer-focused food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Established with the vision to cater to the evolving tastes and preferences of a diverse population, the company has positioned itself as a trusted brand synonymous with quality, innovation, and customer satisfaction.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a legacy rooted in excellence, Amrita Consumer Food Products Ltd. has become a household name, serving millions of customers across various segments.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04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8F56-FA7F-4108-63D4-A5F22D31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E157A-7110-8F10-EB8B-5629290D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"/>
            <a:ext cx="1143000" cy="132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B4BA6-E93B-7EF0-407B-F42CABC1BB5D}"/>
              </a:ext>
            </a:extLst>
          </p:cNvPr>
          <p:cNvSpPr txBox="1"/>
          <p:nvPr/>
        </p:nvSpPr>
        <p:spPr>
          <a:xfrm>
            <a:off x="1600200" y="569893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Amrita Consumer Food Products Ltd.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F7E90-8F42-3065-B514-29C3D4E5C083}"/>
              </a:ext>
            </a:extLst>
          </p:cNvPr>
          <p:cNvSpPr txBox="1"/>
          <p:nvPr/>
        </p:nvSpPr>
        <p:spPr>
          <a:xfrm>
            <a:off x="1028700" y="1752600"/>
            <a:ext cx="7810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Core Values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Commitment to Quality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  <a:b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</a:b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Quality is at the heart of everything Amrita Consumer Food Products Ltd. does. The company prioritizes the production of safe, hygienic, and high-standard food products, ensuring customer satisfaction and trust. Every product undergoes rigorous quality control measures to meet international standards.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Integrity and Transparency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  <a:b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</a:b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Integrity in business practices and transparency in dealings define Amrita’s operations. These values strengthen its relationships with stakeholders, from customers and employees to suppliers and distributors.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Sustainability and Social Responsibility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  <a:b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</a:b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Amrita is committed to sustainable practices, aiming to minimize its environmental impact through eco-friendly manufacturing processes. The company also supports community initiatives, including programs for local farmers and social development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7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968DB-A7D2-7081-66DE-8E16B0E3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FD6EA4-85A9-7EA1-A5F2-BCBEE49D8F58}"/>
              </a:ext>
            </a:extLst>
          </p:cNvPr>
          <p:cNvSpPr txBox="1"/>
          <p:nvPr/>
        </p:nvSpPr>
        <p:spPr>
          <a:xfrm>
            <a:off x="1371600" y="60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itchFamily="82" charset="0"/>
              </a:rPr>
              <a:t>Introduction to the Company: </a:t>
            </a:r>
          </a:p>
        </p:txBody>
      </p:sp>
      <p:sp>
        <p:nvSpPr>
          <p:cNvPr id="5" name="AutoShape 2" descr="https://b3452145.smushcdn.com/3452145/wp-content/uploads/2023/10/newimage-768x512-1.webp?lossy=1&amp;strip=1&amp;webp=1">
            <a:extLst>
              <a:ext uri="{FF2B5EF4-FFF2-40B4-BE49-F238E27FC236}">
                <a16:creationId xmlns:a16="http://schemas.microsoft.com/office/drawing/2014/main" id="{00DC1C4D-7E06-4EA8-7D83-41A30E31F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b3452145.smushcdn.com/3452145/wp-content/uploads/2023/10/newimage-768x512-1.webp?lossy=1&amp;strip=1&amp;webp=1">
            <a:extLst>
              <a:ext uri="{FF2B5EF4-FFF2-40B4-BE49-F238E27FC236}">
                <a16:creationId xmlns:a16="http://schemas.microsoft.com/office/drawing/2014/main" id="{A724E4C1-846F-6D33-710F-4A4C62AB5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Types of Building Structure | Everest Industries">
            <a:extLst>
              <a:ext uri="{FF2B5EF4-FFF2-40B4-BE49-F238E27FC236}">
                <a16:creationId xmlns:a16="http://schemas.microsoft.com/office/drawing/2014/main" id="{BE99AD6B-7560-583B-D8E2-284ED1A20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E080B-F0C0-9D7F-3B3C-29E090C168BB}"/>
              </a:ext>
            </a:extLst>
          </p:cNvPr>
          <p:cNvSpPr txBox="1"/>
          <p:nvPr/>
        </p:nvSpPr>
        <p:spPr>
          <a:xfrm>
            <a:off x="990600" y="1600200"/>
            <a:ext cx="30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Established in 1998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DF418-2A91-D86E-97F2-EDA93C836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2" y="2045732"/>
            <a:ext cx="3335148" cy="3669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C8C3E-6B60-0BAF-7D92-5DD11DD0D3ED}"/>
              </a:ext>
            </a:extLst>
          </p:cNvPr>
          <p:cNvSpPr txBox="1"/>
          <p:nvPr/>
        </p:nvSpPr>
        <p:spPr>
          <a:xfrm>
            <a:off x="5334000" y="1800255"/>
            <a:ext cx="358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2006 – Amrita Food Product &amp; Amrita Consumer were merged as Amrita Consumer Food Products Ltd.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2009- The Company got ISO certificate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2001- The company got GMP certificate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2012- Company got Health HACCP certificate </a:t>
            </a:r>
          </a:p>
        </p:txBody>
      </p:sp>
    </p:spTree>
    <p:extLst>
      <p:ext uri="{BB962C8B-B14F-4D97-AF65-F5344CB8AC3E}">
        <p14:creationId xmlns:p14="http://schemas.microsoft.com/office/powerpoint/2010/main" val="2196849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00600"/>
            <a:ext cx="6553199" cy="2057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elix Titling" pitchFamily="82" charset="0"/>
              </a:rPr>
              <a:t>Key Product &amp;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524000"/>
            <a:ext cx="1905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Spices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/>
              <a:t>Snaks</a:t>
            </a:r>
            <a:r>
              <a:rPr lang="en-US" sz="2400" dirty="0"/>
              <a:t>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/>
              <a:t>Semai</a:t>
            </a: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/>
              <a:t>Chatny</a:t>
            </a: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Oil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/>
              <a:t>Noodls</a:t>
            </a: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Rice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Flour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Fruit Jell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Candy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764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2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Product Cost &amp;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98519-61A0-7AE8-3928-6F412CBA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39992"/>
            <a:ext cx="6870589" cy="33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5E623B-3A62-EB6C-18FA-2DFE73A7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"/>
            <a:ext cx="5943601" cy="5791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9AD9EF0-5361-4334-5140-7E86F848BCEC}"/>
              </a:ext>
            </a:extLst>
          </p:cNvPr>
          <p:cNvSpPr/>
          <p:nvPr/>
        </p:nvSpPr>
        <p:spPr>
          <a:xfrm rot="20651577">
            <a:off x="5711539" y="2245565"/>
            <a:ext cx="1983976" cy="309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C52DF-CB98-27BE-3FF4-E7DF5E9578B7}"/>
              </a:ext>
            </a:extLst>
          </p:cNvPr>
          <p:cNvSpPr/>
          <p:nvPr/>
        </p:nvSpPr>
        <p:spPr>
          <a:xfrm>
            <a:off x="36871" y="0"/>
            <a:ext cx="2667000" cy="655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Sum Formula </a:t>
            </a:r>
          </a:p>
        </p:txBody>
      </p:sp>
    </p:spTree>
    <p:extLst>
      <p:ext uri="{BB962C8B-B14F-4D97-AF65-F5344CB8AC3E}">
        <p14:creationId xmlns:p14="http://schemas.microsoft.com/office/powerpoint/2010/main" val="38682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Thank You Everyone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7840"/>
            <a:ext cx="609600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616</TotalTime>
  <Words>337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Arial</vt:lpstr>
      <vt:lpstr>Calibri</vt:lpstr>
      <vt:lpstr>Felix Titling</vt:lpstr>
      <vt:lpstr>Lucida Sans Unicode</vt:lpstr>
      <vt:lpstr>Segoe UI Variable Text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mdsohagm243@gmail.com</dc:creator>
  <cp:lastModifiedBy>Nohore Jubayda</cp:lastModifiedBy>
  <cp:revision>36</cp:revision>
  <dcterms:created xsi:type="dcterms:W3CDTF">2024-09-29T06:41:18Z</dcterms:created>
  <dcterms:modified xsi:type="dcterms:W3CDTF">2024-12-05T19:25:04Z</dcterms:modified>
</cp:coreProperties>
</file>