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15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05E9-D422-4DD5-8E4E-4430D535FCF3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943A-F912-4580-9BB7-C5A933012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2943A-F912-4580-9BB7-C5A9330129F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69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2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27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5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F26C-3155-4E91-B40F-F81B047530CD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602" y="495677"/>
            <a:ext cx="10227398" cy="2262781"/>
          </a:xfrm>
        </p:spPr>
        <p:txBody>
          <a:bodyPr/>
          <a:lstStyle/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Capston</a:t>
            </a:r>
            <a:r>
              <a:rPr lang="en-US" dirty="0">
                <a:latin typeface="Arial Rounded MT Bold" panose="020F0704030504030204" pitchFamily="34" charset="0"/>
              </a:rPr>
              <a:t> Project </a:t>
            </a:r>
            <a:r>
              <a:rPr lang="en-US" dirty="0" smtClean="0">
                <a:latin typeface="Arial Rounded MT Bold" panose="020F0704030504030204" pitchFamily="34" charset="0"/>
              </a:rPr>
              <a:t>-</a:t>
            </a:r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Amazon </a:t>
            </a:r>
            <a:r>
              <a:rPr lang="en-US" dirty="0">
                <a:latin typeface="Arial Rounded MT Bold" panose="020F0704030504030204" pitchFamily="34" charset="0"/>
              </a:rPr>
              <a:t>S</a:t>
            </a:r>
            <a:r>
              <a:rPr lang="en-US" dirty="0" smtClean="0">
                <a:latin typeface="Arial Rounded MT Bold" panose="020F0704030504030204" pitchFamily="34" charset="0"/>
              </a:rPr>
              <a:t>ales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251" y="5024672"/>
            <a:ext cx="3177766" cy="1240325"/>
          </a:xfrm>
        </p:spPr>
        <p:txBody>
          <a:bodyPr/>
          <a:lstStyle/>
          <a:p>
            <a:r>
              <a:rPr lang="en-US" dirty="0" smtClean="0"/>
              <a:t>Name- </a:t>
            </a:r>
            <a:r>
              <a:rPr lang="en-US" dirty="0" err="1" smtClean="0"/>
              <a:t>Urmila</a:t>
            </a:r>
            <a:r>
              <a:rPr lang="en-US" dirty="0" smtClean="0"/>
              <a:t> </a:t>
            </a:r>
            <a:r>
              <a:rPr lang="en-US" dirty="0" err="1" smtClean="0"/>
              <a:t>Divekar</a:t>
            </a:r>
            <a:endParaRPr lang="en-US" dirty="0" smtClean="0"/>
          </a:p>
          <a:p>
            <a:r>
              <a:rPr lang="en-US" dirty="0" smtClean="0"/>
              <a:t>ID- S7116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65" y="2739403"/>
            <a:ext cx="4662535" cy="30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224" y="402520"/>
            <a:ext cx="5094759" cy="990582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Sales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250" y="1674891"/>
            <a:ext cx="9938362" cy="5183108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In terms of product line for food and beverages </a:t>
            </a:r>
            <a:r>
              <a:rPr lang="en-IN" dirty="0" smtClean="0"/>
              <a:t>has</a:t>
            </a:r>
          </a:p>
          <a:p>
            <a:pPr marL="0" lvl="0" indent="0">
              <a:buNone/>
            </a:pPr>
            <a:r>
              <a:rPr lang="en-IN" dirty="0" smtClean="0"/>
              <a:t>a </a:t>
            </a:r>
            <a:r>
              <a:rPr lang="en-IN" dirty="0"/>
              <a:t>highest revenue i.e. Myanmar kyat 53471.28 </a:t>
            </a:r>
            <a:r>
              <a:rPr lang="en-IN" dirty="0" smtClean="0"/>
              <a:t>and</a:t>
            </a:r>
          </a:p>
          <a:p>
            <a:pPr marL="0" lvl="0" indent="0">
              <a:buNone/>
            </a:pPr>
            <a:r>
              <a:rPr lang="en-IN" dirty="0" smtClean="0"/>
              <a:t> </a:t>
            </a:r>
            <a:r>
              <a:rPr lang="en-IN" dirty="0"/>
              <a:t>health and </a:t>
            </a:r>
            <a:r>
              <a:rPr lang="en-IN" dirty="0" smtClean="0"/>
              <a:t>beauty has </a:t>
            </a:r>
            <a:r>
              <a:rPr lang="en-IN" dirty="0"/>
              <a:t>lowest revenue as 46851.18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Myanmar </a:t>
            </a:r>
            <a:r>
              <a:rPr lang="en-IN" dirty="0"/>
              <a:t>kyat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 err="1" smtClean="0"/>
              <a:t>Naypyitaw</a:t>
            </a:r>
            <a:r>
              <a:rPr lang="en-IN" dirty="0" smtClean="0"/>
              <a:t> </a:t>
            </a:r>
            <a:r>
              <a:rPr lang="en-IN" dirty="0"/>
              <a:t>city has highest revenue as </a:t>
            </a:r>
            <a:r>
              <a:rPr lang="en-IN" dirty="0" smtClean="0"/>
              <a:t>105303.53</a:t>
            </a:r>
          </a:p>
          <a:p>
            <a:pPr marL="0" lvl="0" indent="0">
              <a:buNone/>
            </a:pPr>
            <a:r>
              <a:rPr lang="en-IN" dirty="0" smtClean="0"/>
              <a:t>Myanmar Kyat and</a:t>
            </a:r>
            <a:r>
              <a:rPr lang="en-IN" dirty="0"/>
              <a:t> </a:t>
            </a:r>
            <a:r>
              <a:rPr lang="en-IN" dirty="0" smtClean="0"/>
              <a:t>Mandalay city has lowest revenue </a:t>
            </a:r>
          </a:p>
          <a:p>
            <a:pPr marL="0" lvl="0" indent="0">
              <a:buNone/>
            </a:pPr>
            <a:r>
              <a:rPr lang="en-IN" dirty="0" smtClean="0"/>
              <a:t>as 101140.64 </a:t>
            </a:r>
            <a:r>
              <a:rPr lang="en-IN" dirty="0"/>
              <a:t>M</a:t>
            </a:r>
            <a:r>
              <a:rPr lang="en-IN" dirty="0" smtClean="0"/>
              <a:t>yanmar kyat.</a:t>
            </a:r>
          </a:p>
          <a:p>
            <a:pPr lvl="0"/>
            <a:r>
              <a:rPr lang="en-IN" dirty="0"/>
              <a:t>In terms of time of day afternoon timing is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having </a:t>
            </a:r>
            <a:r>
              <a:rPr lang="en-IN" dirty="0"/>
              <a:t>high count of sale occurrence.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IN" dirty="0" smtClean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08" y="123142"/>
            <a:ext cx="2303103" cy="13060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02592" y="1393102"/>
            <a:ext cx="4039870" cy="269906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02592" y="4157567"/>
            <a:ext cx="4039870" cy="24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Customer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22" y="1501351"/>
            <a:ext cx="10898156" cy="4582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Purchase </a:t>
            </a:r>
            <a:r>
              <a:rPr lang="en-US" dirty="0"/>
              <a:t>Frequency: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member </a:t>
            </a:r>
            <a:r>
              <a:rPr lang="en-US" dirty="0"/>
              <a:t>customer type has highest purchase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frequency and contributing highest revenue.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Member </a:t>
            </a:r>
            <a:r>
              <a:rPr lang="en-US" dirty="0"/>
              <a:t>customer type occurred most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frequently.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Predominant </a:t>
            </a:r>
            <a:r>
              <a:rPr lang="en-US" dirty="0"/>
              <a:t>gender among customers </a:t>
            </a:r>
            <a:r>
              <a:rPr lang="en-US" dirty="0" smtClean="0"/>
              <a:t>in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dataset is female.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In afternoon time customer provides most ratings.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7" y="1264555"/>
            <a:ext cx="5528650" cy="252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57" y="3856917"/>
            <a:ext cx="5456788" cy="24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Recommendations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factors contributing to the success of the food and beverages line and apply similar strategies to the other product line.</a:t>
            </a:r>
          </a:p>
          <a:p>
            <a:endParaRPr lang="en-US" dirty="0"/>
          </a:p>
          <a:p>
            <a:r>
              <a:rPr lang="en-US" dirty="0" smtClean="0"/>
              <a:t> By proving special offers on morning and evening time can improve business growth.</a:t>
            </a:r>
          </a:p>
          <a:p>
            <a:endParaRPr lang="en-US" dirty="0"/>
          </a:p>
          <a:p>
            <a:r>
              <a:rPr lang="en-US" dirty="0" smtClean="0"/>
              <a:t>Invest in product quality improvement.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9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52" y="1547812"/>
            <a:ext cx="5401147" cy="34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97" y="70559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Contents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372"/>
            <a:ext cx="8915400" cy="4154850"/>
          </a:xfrm>
        </p:spPr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Project Scope</a:t>
            </a:r>
          </a:p>
          <a:p>
            <a:r>
              <a:rPr lang="en-US" dirty="0" smtClean="0"/>
              <a:t>Business Problem</a:t>
            </a:r>
          </a:p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Data Collection and Understanding</a:t>
            </a:r>
          </a:p>
          <a:p>
            <a:r>
              <a:rPr lang="en-US" dirty="0" smtClean="0"/>
              <a:t>Product Analysis </a:t>
            </a:r>
          </a:p>
          <a:p>
            <a:r>
              <a:rPr lang="en-US" dirty="0" smtClean="0"/>
              <a:t>Sales Analysis</a:t>
            </a:r>
          </a:p>
          <a:p>
            <a:r>
              <a:rPr lang="en-US" dirty="0" smtClean="0"/>
              <a:t>Customer Analysis</a:t>
            </a:r>
          </a:p>
          <a:p>
            <a:r>
              <a:rPr lang="en-US" dirty="0" smtClean="0"/>
              <a:t>Recommendation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6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354" y="624110"/>
            <a:ext cx="8227258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 Overview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895" y="2426329"/>
            <a:ext cx="8283921" cy="4182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This </a:t>
            </a:r>
            <a:r>
              <a:rPr lang="en-US" dirty="0"/>
              <a:t>project is to gain </a:t>
            </a:r>
            <a:r>
              <a:rPr lang="en-US" dirty="0" smtClean="0"/>
              <a:t>insights </a:t>
            </a:r>
            <a:r>
              <a:rPr lang="en-US" dirty="0"/>
              <a:t>into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</a:t>
            </a:r>
            <a:r>
              <a:rPr lang="en-US" dirty="0"/>
              <a:t>sales </a:t>
            </a:r>
            <a:r>
              <a:rPr lang="en-US" dirty="0" smtClean="0"/>
              <a:t>data of </a:t>
            </a:r>
            <a:r>
              <a:rPr lang="en-US" dirty="0"/>
              <a:t>Amazon to </a:t>
            </a:r>
            <a:r>
              <a:rPr lang="en-US" dirty="0" smtClean="0"/>
              <a:t>understand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dirty="0"/>
              <a:t>the different factors that affect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dirty="0"/>
              <a:t>sales of the different branches by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dirty="0"/>
              <a:t>using MYSQL workbench IDE tools.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62" y="2249031"/>
            <a:ext cx="3897331" cy="27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113" y="624110"/>
            <a:ext cx="7421499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Project’s Scope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555" y="1403287"/>
            <a:ext cx="8915400" cy="52781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projects scope includes developing </a:t>
            </a:r>
          </a:p>
          <a:p>
            <a:pPr marL="0" indent="0">
              <a:buNone/>
            </a:pPr>
            <a:r>
              <a:rPr lang="en-US" dirty="0" smtClean="0"/>
              <a:t>a insights from sales data given by</a:t>
            </a:r>
          </a:p>
          <a:p>
            <a:pPr marL="0" indent="0">
              <a:buNone/>
            </a:pPr>
            <a:r>
              <a:rPr lang="en-US" dirty="0" smtClean="0"/>
              <a:t>amazon by using MYSQL workbench.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solution also help to improve sales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usiness.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721005"/>
            <a:ext cx="4262390" cy="30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       Business Problem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153" y="200685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Having </a:t>
            </a:r>
            <a:r>
              <a:rPr lang="en-US" dirty="0"/>
              <a:t>a vast array of products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/>
              <a:t>sophisticated recommendation algorithms,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/>
              <a:t>Amazon faces the challenge of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continuously </a:t>
            </a:r>
            <a:r>
              <a:rPr lang="en-US" dirty="0" smtClean="0"/>
              <a:t>improving the </a:t>
            </a:r>
            <a:r>
              <a:rPr lang="en-US" dirty="0"/>
              <a:t>relevance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effectiveness </a:t>
            </a:r>
            <a:r>
              <a:rPr lang="en-US" dirty="0"/>
              <a:t>of its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</a:t>
            </a:r>
            <a:r>
              <a:rPr lang="en-US" dirty="0"/>
              <a:t>recommendations to enhance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/>
              <a:t>customer satisfaction and drive sales.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19" y="2115494"/>
            <a:ext cx="4481464" cy="30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653" y="832919"/>
            <a:ext cx="7862776" cy="1300681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Business Objectives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152" y="2133600"/>
            <a:ext cx="927746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Utilize Amazon sales data analysis </a:t>
            </a:r>
            <a:r>
              <a:rPr lang="en-US" dirty="0" smtClean="0"/>
              <a:t>to identify</a:t>
            </a:r>
          </a:p>
          <a:p>
            <a:pPr marL="0" indent="0">
              <a:buNone/>
            </a:pPr>
            <a:r>
              <a:rPr lang="en-US" dirty="0" smtClean="0"/>
              <a:t>opportunities </a:t>
            </a:r>
            <a:r>
              <a:rPr lang="en-US" dirty="0"/>
              <a:t>for increasing revenue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market </a:t>
            </a:r>
            <a:r>
              <a:rPr lang="en-US" dirty="0"/>
              <a:t>share by leveraging data-driven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insights </a:t>
            </a:r>
            <a:r>
              <a:rPr lang="en-US" dirty="0"/>
              <a:t>to optimize sales strategies, improve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</a:t>
            </a:r>
            <a:r>
              <a:rPr lang="en-US" dirty="0"/>
              <a:t>experience, and drive business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growth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72" y="2133600"/>
            <a:ext cx="3883938" cy="25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04" y="968142"/>
            <a:ext cx="9005856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Collection and Understanding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56" y="1943477"/>
            <a:ext cx="10900372" cy="39412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collection:</a:t>
            </a:r>
          </a:p>
          <a:p>
            <a:pPr marL="0" indent="0">
              <a:buNone/>
            </a:pPr>
            <a:r>
              <a:rPr lang="en-US" dirty="0"/>
              <a:t>We use a primary data source for collection-Excel and </a:t>
            </a:r>
            <a:r>
              <a:rPr lang="en-US" dirty="0" smtClean="0"/>
              <a:t>MYSQL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Dictionary:</a:t>
            </a:r>
          </a:p>
          <a:p>
            <a:pPr marL="0" indent="0">
              <a:buNone/>
            </a:pPr>
            <a:r>
              <a:rPr lang="en-US" dirty="0" smtClean="0"/>
              <a:t>Here is the list of column names: ‘Invoice-ID’, ‘Branch’, ‘City’, </a:t>
            </a:r>
          </a:p>
          <a:p>
            <a:pPr marL="0" indent="0">
              <a:buNone/>
            </a:pPr>
            <a:r>
              <a:rPr lang="en-US" dirty="0" smtClean="0"/>
              <a:t>‘Customer Type’, ‘Gender’, ‘Product Line’, ‘Unit Price’, ‘Quantity’, </a:t>
            </a:r>
          </a:p>
          <a:p>
            <a:pPr marL="0" indent="0">
              <a:buNone/>
            </a:pPr>
            <a:r>
              <a:rPr lang="en-US" dirty="0" smtClean="0"/>
              <a:t>‘Tax’, ‘Total’, ‘Date’, ‘Time’, ‘Payment’,‘ Cogs’, </a:t>
            </a:r>
          </a:p>
          <a:p>
            <a:pPr marL="0" indent="0">
              <a:buNone/>
            </a:pPr>
            <a:r>
              <a:rPr lang="en-US" dirty="0" smtClean="0"/>
              <a:t>‘Gross Margin Percentage’,  ‘</a:t>
            </a:r>
            <a:r>
              <a:rPr lang="en-US" dirty="0"/>
              <a:t>G</a:t>
            </a:r>
            <a:r>
              <a:rPr lang="en-US" dirty="0" smtClean="0"/>
              <a:t>ross Income’, ‘Rating’, </a:t>
            </a:r>
          </a:p>
          <a:p>
            <a:pPr marL="0" indent="0">
              <a:buNone/>
            </a:pPr>
            <a:r>
              <a:rPr lang="en-US" dirty="0" smtClean="0"/>
              <a:t>‘Time of day’, ‘Day name’, ‘month name’.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Dimension:</a:t>
            </a:r>
          </a:p>
          <a:p>
            <a:pPr marL="0" indent="0">
              <a:buNone/>
            </a:pPr>
            <a:r>
              <a:rPr lang="en-US" dirty="0" smtClean="0"/>
              <a:t>1000 Rows X 17 Columns + (3 columns added)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1" y="1947144"/>
            <a:ext cx="406266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050" y="624110"/>
            <a:ext cx="8109562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Description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919033"/>
              </p:ext>
            </p:extLst>
          </p:nvPr>
        </p:nvGraphicFramePr>
        <p:xfrm>
          <a:off x="2634558" y="1720158"/>
          <a:ext cx="6192570" cy="4774191"/>
        </p:xfrm>
        <a:graphic>
          <a:graphicData uri="http://schemas.openxmlformats.org/drawingml/2006/table">
            <a:tbl>
              <a:tblPr/>
              <a:tblGrid>
                <a:gridCol w="1845696"/>
                <a:gridCol w="4346874"/>
              </a:tblGrid>
              <a:tr h="2496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of the sales made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at which sales were made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location of the branch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type of the customer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customer making purchase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 of the product sold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price of each product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amount of the product sold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amount of tax on the purchase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total cost of the purchase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date on which the purchase was made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time at which the purchase was made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ethod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total amount paid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Of Goods sold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37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ercentage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margin percentage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Income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68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Product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216" y="1729212"/>
            <a:ext cx="9397496" cy="4191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In this data product line are 6, out of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which fashion and accessories has a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highest sale </a:t>
            </a:r>
            <a:r>
              <a:rPr lang="en-IN" dirty="0"/>
              <a:t>and health and beauty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has </a:t>
            </a:r>
            <a:r>
              <a:rPr lang="en-IN" dirty="0"/>
              <a:t>a lowest </a:t>
            </a:r>
            <a:r>
              <a:rPr lang="en-IN" dirty="0" smtClean="0"/>
              <a:t>sale.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</a:t>
            </a:r>
            <a:r>
              <a:rPr lang="en-IN" dirty="0" smtClean="0"/>
              <a:t>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</a:t>
            </a:r>
            <a:r>
              <a:rPr lang="en-US" dirty="0"/>
              <a:t>Food and Beverages has </a:t>
            </a:r>
            <a:r>
              <a:rPr lang="en-US" dirty="0" smtClean="0"/>
              <a:t>highest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                                                                     </a:t>
            </a:r>
            <a:r>
              <a:rPr lang="en-US" dirty="0" smtClean="0"/>
              <a:t>revenue (Top-performing product line)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40" y="226336"/>
            <a:ext cx="2793934" cy="14304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69760" y="1806351"/>
            <a:ext cx="4394826" cy="1983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969760" y="3789551"/>
            <a:ext cx="4394825" cy="1864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688" y="4562946"/>
            <a:ext cx="5115222" cy="21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3172</TotalTime>
  <Words>613</Words>
  <Application>Microsoft Office PowerPoint</Application>
  <PresentationFormat>Widescreen</PresentationFormat>
  <Paragraphs>135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Century Gothic</vt:lpstr>
      <vt:lpstr>Wingdings 3</vt:lpstr>
      <vt:lpstr>Wisp</vt:lpstr>
      <vt:lpstr>Capston Project - Amazon Sales Data</vt:lpstr>
      <vt:lpstr>Contents</vt:lpstr>
      <vt:lpstr>Project Overview</vt:lpstr>
      <vt:lpstr>Project’s Scope</vt:lpstr>
      <vt:lpstr>          Business Problem</vt:lpstr>
      <vt:lpstr>Business Objectives</vt:lpstr>
      <vt:lpstr>Data Collection and Understanding</vt:lpstr>
      <vt:lpstr>Data Description</vt:lpstr>
      <vt:lpstr>Product Analysis</vt:lpstr>
      <vt:lpstr>Sales Analysis</vt:lpstr>
      <vt:lpstr>Customer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 Project on amazon sales data</dc:title>
  <dc:creator>Pradip</dc:creator>
  <cp:lastModifiedBy>Pradip</cp:lastModifiedBy>
  <cp:revision>35</cp:revision>
  <dcterms:created xsi:type="dcterms:W3CDTF">2024-05-02T11:10:13Z</dcterms:created>
  <dcterms:modified xsi:type="dcterms:W3CDTF">2024-05-09T19:26:11Z</dcterms:modified>
</cp:coreProperties>
</file>