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notesMasterIdLst>
    <p:notesMasterId r:id="rId11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05E9-D422-4DD5-8E4E-4430D535FCF3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2943A-F912-4580-9BB7-C5A933012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0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5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69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62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27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3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54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0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F26C-3155-4E91-B40F-F81B047530C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C62532-159A-4DD8-92FF-E4FF02F1F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5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602" y="495677"/>
            <a:ext cx="10227398" cy="2262781"/>
          </a:xfrm>
        </p:spPr>
        <p:txBody>
          <a:bodyPr/>
          <a:lstStyle/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Capston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Project -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 smtClean="0">
                <a:latin typeface="Arial Rounded MT Bold" panose="020F0704030504030204" pitchFamily="34" charset="0"/>
              </a:rPr>
              <a:t>OTP Verification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251" y="5024672"/>
            <a:ext cx="3177766" cy="1240325"/>
          </a:xfrm>
        </p:spPr>
        <p:txBody>
          <a:bodyPr/>
          <a:lstStyle/>
          <a:p>
            <a:r>
              <a:rPr lang="en-US" dirty="0" smtClean="0"/>
              <a:t>Name- </a:t>
            </a:r>
            <a:r>
              <a:rPr lang="en-US" dirty="0" err="1" smtClean="0"/>
              <a:t>Urmila</a:t>
            </a:r>
            <a:r>
              <a:rPr lang="en-US" dirty="0" smtClean="0"/>
              <a:t> </a:t>
            </a:r>
            <a:r>
              <a:rPr lang="en-US" dirty="0" err="1" smtClean="0"/>
              <a:t>Divekar</a:t>
            </a:r>
            <a:endParaRPr lang="en-US" dirty="0" smtClean="0"/>
          </a:p>
          <a:p>
            <a:r>
              <a:rPr lang="en-US" dirty="0" smtClean="0"/>
              <a:t>ID- S7116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15" y="3069126"/>
            <a:ext cx="5821378" cy="31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497" y="70559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Contents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6372"/>
            <a:ext cx="8915400" cy="4154850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Overview/Problem Statement</a:t>
            </a:r>
            <a:endParaRPr lang="en-US" dirty="0" smtClean="0"/>
          </a:p>
          <a:p>
            <a:r>
              <a:rPr lang="en-US" dirty="0" smtClean="0"/>
              <a:t>Technical Stack</a:t>
            </a:r>
            <a:endParaRPr lang="en-US" dirty="0" smtClean="0"/>
          </a:p>
          <a:p>
            <a:r>
              <a:rPr lang="en-US" dirty="0" smtClean="0"/>
              <a:t>About OTP</a:t>
            </a:r>
            <a:endParaRPr lang="en-US" dirty="0" smtClean="0"/>
          </a:p>
          <a:p>
            <a:r>
              <a:rPr lang="en-US" dirty="0" smtClean="0"/>
              <a:t>Generating OTP</a:t>
            </a:r>
          </a:p>
          <a:p>
            <a:r>
              <a:rPr lang="en-US" dirty="0" smtClean="0"/>
              <a:t>SMTP </a:t>
            </a:r>
          </a:p>
          <a:p>
            <a:r>
              <a:rPr lang="en-US" dirty="0" err="1" smtClean="0"/>
              <a:t>Challanges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6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558" y="624110"/>
            <a:ext cx="8870054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 </a:t>
            </a:r>
            <a:r>
              <a:rPr lang="en-US" dirty="0" smtClean="0">
                <a:latin typeface="Arial Rounded MT Bold" panose="020F0704030504030204" pitchFamily="34" charset="0"/>
              </a:rPr>
              <a:t>Overview/Problem Statement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895" y="2426329"/>
            <a:ext cx="8283921" cy="4182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dirty="0" smtClean="0"/>
              <a:t> </a:t>
            </a:r>
            <a:r>
              <a:rPr lang="en-US" dirty="0" smtClean="0"/>
              <a:t>To develop OTP verification system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</a:t>
            </a:r>
            <a:r>
              <a:rPr lang="en-US" dirty="0" err="1" smtClean="0"/>
              <a:t>jupyter</a:t>
            </a:r>
            <a:r>
              <a:rPr lang="en-US" dirty="0"/>
              <a:t> </a:t>
            </a:r>
            <a:r>
              <a:rPr lang="en-US" dirty="0" smtClean="0"/>
              <a:t>(IDE Tool).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This </a:t>
            </a:r>
            <a:r>
              <a:rPr lang="en-US" dirty="0"/>
              <a:t>system should generate 6 digit OTP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and </a:t>
            </a:r>
            <a:r>
              <a:rPr lang="en-US" dirty="0"/>
              <a:t>send it to user email address </a:t>
            </a:r>
            <a:r>
              <a:rPr lang="en-US" dirty="0" smtClean="0"/>
              <a:t>via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SMTP </a:t>
            </a:r>
            <a:r>
              <a:rPr lang="en-US" dirty="0"/>
              <a:t>server for </a:t>
            </a:r>
            <a:r>
              <a:rPr lang="en-US" dirty="0" smtClean="0"/>
              <a:t>verification.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If the user enter correct OTP access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</a:t>
            </a:r>
            <a:r>
              <a:rPr lang="en-US" dirty="0" smtClean="0"/>
              <a:t>should </a:t>
            </a:r>
            <a:r>
              <a:rPr lang="en-US" dirty="0"/>
              <a:t>be granted otherwise </a:t>
            </a:r>
            <a:r>
              <a:rPr lang="en-US" dirty="0" smtClean="0"/>
              <a:t>access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                                                     denied.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98" y="2426329"/>
            <a:ext cx="4499572" cy="27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113" y="624110"/>
            <a:ext cx="7421499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Technical Stack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555" y="1403287"/>
            <a:ext cx="8915400" cy="52781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0" y="1748969"/>
            <a:ext cx="3733848" cy="2406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02" y="1748969"/>
            <a:ext cx="4227150" cy="240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116" y="4314590"/>
            <a:ext cx="4434955" cy="22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          </a:t>
            </a:r>
            <a:r>
              <a:rPr lang="en-US" dirty="0" smtClean="0">
                <a:latin typeface="Arial Rounded MT Bold" panose="020F0704030504030204" pitchFamily="34" charset="0"/>
              </a:rPr>
              <a:t>About OTP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705" y="2006852"/>
            <a:ext cx="11205848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 it is a password valid for only </a:t>
            </a:r>
            <a:r>
              <a:rPr lang="en-US" dirty="0"/>
              <a:t>o</a:t>
            </a:r>
            <a:r>
              <a:rPr lang="en-US" dirty="0" smtClean="0"/>
              <a:t>ne login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session or transaction on a computer</a:t>
            </a:r>
          </a:p>
          <a:p>
            <a:pPr marL="0" indent="0">
              <a:buNone/>
            </a:pPr>
            <a:r>
              <a:rPr lang="en-US" dirty="0" smtClean="0"/>
              <a:t>system or other digital services.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Its add an additional security level.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wiggy</a:t>
            </a:r>
            <a:r>
              <a:rPr lang="en-US" dirty="0" smtClean="0"/>
              <a:t>, </a:t>
            </a:r>
            <a:r>
              <a:rPr lang="en-US" dirty="0" err="1" smtClean="0"/>
              <a:t>Zomato</a:t>
            </a:r>
            <a:r>
              <a:rPr lang="en-US" dirty="0" smtClean="0"/>
              <a:t>, and online money </a:t>
            </a:r>
          </a:p>
          <a:p>
            <a:pPr marL="0" indent="0">
              <a:buNone/>
            </a:pPr>
            <a:r>
              <a:rPr lang="en-US" dirty="0" smtClean="0"/>
              <a:t>Transfer apps </a:t>
            </a:r>
            <a:r>
              <a:rPr lang="en-US" dirty="0" err="1" smtClean="0"/>
              <a:t>etc</a:t>
            </a:r>
            <a:r>
              <a:rPr lang="en-US" dirty="0" smtClean="0"/>
              <a:t> uses OTP for verification.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29" y="2006852"/>
            <a:ext cx="4636128" cy="29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653" y="832919"/>
            <a:ext cx="7862776" cy="1300681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Generating OTP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514" y="2133600"/>
            <a:ext cx="8200097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Import random module, using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</a:t>
            </a:r>
            <a:r>
              <a:rPr lang="en-US" dirty="0" err="1" smtClean="0"/>
              <a:t>random.randint</a:t>
            </a:r>
            <a:r>
              <a:rPr lang="en-US" dirty="0" smtClean="0"/>
              <a:t> function.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</a:t>
            </a:r>
            <a:r>
              <a:rPr lang="en-US" dirty="0" smtClean="0"/>
              <a:t>we will generate 6 digit OTP.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This OTP will be used for verification.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50" y="2136943"/>
            <a:ext cx="5341544" cy="25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704" y="968142"/>
            <a:ext cx="9005856" cy="128089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Simple Mail Transfer Protocol (SMTP)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04" y="1943477"/>
            <a:ext cx="11688024" cy="3941276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smtplib</a:t>
            </a:r>
            <a:r>
              <a:rPr lang="en-US" dirty="0" smtClean="0"/>
              <a:t> module we can send email.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object for </a:t>
            </a:r>
            <a:r>
              <a:rPr lang="en-US" dirty="0" err="1" smtClean="0"/>
              <a:t>MIMEmultipart</a:t>
            </a:r>
            <a:r>
              <a:rPr lang="en-US" dirty="0" smtClean="0"/>
              <a:t> it takes </a:t>
            </a:r>
          </a:p>
          <a:p>
            <a:pPr marL="0" indent="0">
              <a:buNone/>
            </a:pPr>
            <a:r>
              <a:rPr lang="en-US" dirty="0" smtClean="0"/>
              <a:t>Parameters like object, from, to and message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27" y="1827432"/>
            <a:ext cx="6425263" cy="31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Challanges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511" y="2133600"/>
            <a:ext cx="9386101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Errors-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SMTP authentication error-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ndicates </a:t>
            </a:r>
            <a:r>
              <a:rPr lang="en-US" dirty="0"/>
              <a:t>that the authentication to the SMTP server failed. </a:t>
            </a:r>
            <a:r>
              <a:rPr lang="en-US" dirty="0" smtClean="0"/>
              <a:t>It </a:t>
            </a:r>
            <a:r>
              <a:rPr lang="en-US" dirty="0"/>
              <a:t>happens due to incorrect email credentials or because </a:t>
            </a:r>
            <a:r>
              <a:rPr lang="en-US" dirty="0" smtClean="0"/>
              <a:t>of email </a:t>
            </a:r>
            <a:r>
              <a:rPr lang="en-US" dirty="0"/>
              <a:t>provider requires additional </a:t>
            </a:r>
            <a:r>
              <a:rPr lang="en-US" dirty="0" smtClean="0"/>
              <a:t>security </a:t>
            </a:r>
            <a:r>
              <a:rPr lang="en-US" dirty="0"/>
              <a:t>measures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SMTP data error-</a:t>
            </a:r>
          </a:p>
          <a:p>
            <a:pPr marL="0" indent="0">
              <a:buNone/>
            </a:pPr>
            <a:r>
              <a:rPr lang="en-US" dirty="0" smtClean="0"/>
              <a:t>Indicate temporary issue with SMTP server.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‘try-except’ </a:t>
            </a:r>
            <a:r>
              <a:rPr lang="en-US" dirty="0"/>
              <a:t>block helps to </a:t>
            </a:r>
            <a:r>
              <a:rPr lang="en-US" dirty="0" smtClean="0"/>
              <a:t>handle </a:t>
            </a:r>
            <a:r>
              <a:rPr lang="en-US" dirty="0"/>
              <a:t>errors that can occur during the process of sending an email. Each specific except block provides a clear and informative message about the type of error that </a:t>
            </a:r>
            <a:r>
              <a:rPr lang="en-US" dirty="0" smtClean="0"/>
              <a:t>occurred.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0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52" y="1547812"/>
            <a:ext cx="5401147" cy="34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3274</TotalTime>
  <Words>267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Wingdings</vt:lpstr>
      <vt:lpstr>Wingdings 3</vt:lpstr>
      <vt:lpstr>Wisp</vt:lpstr>
      <vt:lpstr>Capston Project - OTP Verification System</vt:lpstr>
      <vt:lpstr>Contents</vt:lpstr>
      <vt:lpstr>Project Overview/Problem Statement</vt:lpstr>
      <vt:lpstr>Technical Stack</vt:lpstr>
      <vt:lpstr>          About OTP</vt:lpstr>
      <vt:lpstr>Generating OTP</vt:lpstr>
      <vt:lpstr>Simple Mail Transfer Protocol (SMTP)</vt:lpstr>
      <vt:lpstr>Challanges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 Project on amazon sales data</dc:title>
  <dc:creator>Pradip</dc:creator>
  <cp:lastModifiedBy>Pradip</cp:lastModifiedBy>
  <cp:revision>47</cp:revision>
  <dcterms:created xsi:type="dcterms:W3CDTF">2024-05-02T11:10:13Z</dcterms:created>
  <dcterms:modified xsi:type="dcterms:W3CDTF">2024-05-19T20:22:45Z</dcterms:modified>
</cp:coreProperties>
</file>