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EE3B413-69EE-421E-99E6-EC3105FBF580}" type="doc">
      <dgm:prSet loTypeId="urn:microsoft.com/office/officeart/2005/8/layout/vList5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2D82949C-1BC6-4167-8AEE-EB0D9D3A3FE9}">
      <dgm:prSet/>
      <dgm:spPr/>
      <dgm:t>
        <a:bodyPr/>
        <a:lstStyle/>
        <a:p>
          <a:r>
            <a:rPr lang="en-US"/>
            <a:t>Business Requirement</a:t>
          </a:r>
        </a:p>
      </dgm:t>
    </dgm:pt>
    <dgm:pt modelId="{31F1A6EC-BD0F-46F6-BA30-3CC3325DB5F8}" type="parTrans" cxnId="{ACE47D92-5FA0-4057-BA0D-861BFD4E966D}">
      <dgm:prSet/>
      <dgm:spPr/>
      <dgm:t>
        <a:bodyPr/>
        <a:lstStyle/>
        <a:p>
          <a:endParaRPr lang="en-US"/>
        </a:p>
      </dgm:t>
    </dgm:pt>
    <dgm:pt modelId="{04BD6B15-522D-4A5D-8638-639402306C84}" type="sibTrans" cxnId="{ACE47D92-5FA0-4057-BA0D-861BFD4E966D}">
      <dgm:prSet/>
      <dgm:spPr/>
      <dgm:t>
        <a:bodyPr/>
        <a:lstStyle/>
        <a:p>
          <a:endParaRPr lang="en-US"/>
        </a:p>
      </dgm:t>
    </dgm:pt>
    <dgm:pt modelId="{E70EC9B4-0838-4D37-9AFA-185B0EC245F0}">
      <dgm:prSet/>
      <dgm:spPr/>
      <dgm:t>
        <a:bodyPr/>
        <a:lstStyle/>
        <a:p>
          <a:r>
            <a:rPr lang="en-US" dirty="0"/>
            <a:t>Data Walkthrough</a:t>
          </a:r>
        </a:p>
      </dgm:t>
    </dgm:pt>
    <dgm:pt modelId="{BBC767BC-0788-45A4-B27D-B19943B29BA3}" type="parTrans" cxnId="{DA196A8C-85E0-40FE-910C-4D8567BE0463}">
      <dgm:prSet/>
      <dgm:spPr/>
      <dgm:t>
        <a:bodyPr/>
        <a:lstStyle/>
        <a:p>
          <a:endParaRPr lang="en-US"/>
        </a:p>
      </dgm:t>
    </dgm:pt>
    <dgm:pt modelId="{F10196DF-9236-4A93-8E39-329BC3A6EBCC}" type="sibTrans" cxnId="{DA196A8C-85E0-40FE-910C-4D8567BE0463}">
      <dgm:prSet/>
      <dgm:spPr/>
      <dgm:t>
        <a:bodyPr/>
        <a:lstStyle/>
        <a:p>
          <a:endParaRPr lang="en-US"/>
        </a:p>
      </dgm:t>
    </dgm:pt>
    <dgm:pt modelId="{599B140D-83EF-49F9-AE6C-AE47DDDEFEF8}">
      <dgm:prSet/>
      <dgm:spPr/>
      <dgm:t>
        <a:bodyPr/>
        <a:lstStyle/>
        <a:p>
          <a:r>
            <a:rPr lang="en-US"/>
            <a:t>Data Connection</a:t>
          </a:r>
        </a:p>
      </dgm:t>
    </dgm:pt>
    <dgm:pt modelId="{CB029939-A802-409B-9EAE-465666016D99}" type="parTrans" cxnId="{92C7CF83-336E-4CCE-9131-4A864C3739E1}">
      <dgm:prSet/>
      <dgm:spPr/>
      <dgm:t>
        <a:bodyPr/>
        <a:lstStyle/>
        <a:p>
          <a:endParaRPr lang="en-US"/>
        </a:p>
      </dgm:t>
    </dgm:pt>
    <dgm:pt modelId="{232E9E70-3FDC-4597-B545-31878544D197}" type="sibTrans" cxnId="{92C7CF83-336E-4CCE-9131-4A864C3739E1}">
      <dgm:prSet/>
      <dgm:spPr/>
      <dgm:t>
        <a:bodyPr/>
        <a:lstStyle/>
        <a:p>
          <a:endParaRPr lang="en-US"/>
        </a:p>
      </dgm:t>
    </dgm:pt>
    <dgm:pt modelId="{294D2A2C-C8F5-45F7-93E0-72F7C561F72F}">
      <dgm:prSet/>
      <dgm:spPr/>
      <dgm:t>
        <a:bodyPr/>
        <a:lstStyle/>
        <a:p>
          <a:r>
            <a:rPr lang="en-US"/>
            <a:t>Data Cleaning</a:t>
          </a:r>
          <a:r>
            <a:rPr lang="en-IN"/>
            <a:t>/Quality Check</a:t>
          </a:r>
          <a:endParaRPr lang="en-US"/>
        </a:p>
      </dgm:t>
    </dgm:pt>
    <dgm:pt modelId="{9E291961-AE0D-4B52-B6B3-5194D94CA9B2}" type="parTrans" cxnId="{A7DBDC81-D5AB-4087-B811-BFB6FA0AF7F2}">
      <dgm:prSet/>
      <dgm:spPr/>
      <dgm:t>
        <a:bodyPr/>
        <a:lstStyle/>
        <a:p>
          <a:endParaRPr lang="en-US"/>
        </a:p>
      </dgm:t>
    </dgm:pt>
    <dgm:pt modelId="{08D3DA99-66AE-446B-9108-BDE0F1D0223F}" type="sibTrans" cxnId="{A7DBDC81-D5AB-4087-B811-BFB6FA0AF7F2}">
      <dgm:prSet/>
      <dgm:spPr/>
      <dgm:t>
        <a:bodyPr/>
        <a:lstStyle/>
        <a:p>
          <a:endParaRPr lang="en-US"/>
        </a:p>
      </dgm:t>
    </dgm:pt>
    <dgm:pt modelId="{6573DB39-5FD2-46EA-B425-CD1C3ECDA27B}">
      <dgm:prSet/>
      <dgm:spPr/>
      <dgm:t>
        <a:bodyPr/>
        <a:lstStyle/>
        <a:p>
          <a:r>
            <a:rPr lang="en-IN"/>
            <a:t>Data Modeling</a:t>
          </a:r>
          <a:endParaRPr lang="en-US"/>
        </a:p>
      </dgm:t>
    </dgm:pt>
    <dgm:pt modelId="{3ED10698-E895-45E5-96F1-7845D155CBE0}" type="parTrans" cxnId="{DC5C69F2-F732-4112-AD22-92BB6E1A99B6}">
      <dgm:prSet/>
      <dgm:spPr/>
      <dgm:t>
        <a:bodyPr/>
        <a:lstStyle/>
        <a:p>
          <a:endParaRPr lang="en-US"/>
        </a:p>
      </dgm:t>
    </dgm:pt>
    <dgm:pt modelId="{3DD1211A-C120-4197-9611-FCBC2BDC4A6F}" type="sibTrans" cxnId="{DC5C69F2-F732-4112-AD22-92BB6E1A99B6}">
      <dgm:prSet/>
      <dgm:spPr/>
      <dgm:t>
        <a:bodyPr/>
        <a:lstStyle/>
        <a:p>
          <a:endParaRPr lang="en-US"/>
        </a:p>
      </dgm:t>
    </dgm:pt>
    <dgm:pt modelId="{DF1E5CF9-BEF1-462C-AE84-F2A78A33234B}">
      <dgm:prSet/>
      <dgm:spPr/>
      <dgm:t>
        <a:bodyPr/>
        <a:lstStyle/>
        <a:p>
          <a:r>
            <a:rPr lang="en-IN"/>
            <a:t>Data Processing</a:t>
          </a:r>
          <a:endParaRPr lang="en-US"/>
        </a:p>
      </dgm:t>
    </dgm:pt>
    <dgm:pt modelId="{F6AA3778-047A-4A22-9AF5-A75092ED9F95}" type="parTrans" cxnId="{8D970E11-E91D-4D60-A319-2E3B420F09B2}">
      <dgm:prSet/>
      <dgm:spPr/>
      <dgm:t>
        <a:bodyPr/>
        <a:lstStyle/>
        <a:p>
          <a:endParaRPr lang="en-US"/>
        </a:p>
      </dgm:t>
    </dgm:pt>
    <dgm:pt modelId="{32F4AA97-7115-4847-9961-F45914380463}" type="sibTrans" cxnId="{8D970E11-E91D-4D60-A319-2E3B420F09B2}">
      <dgm:prSet/>
      <dgm:spPr/>
      <dgm:t>
        <a:bodyPr/>
        <a:lstStyle/>
        <a:p>
          <a:endParaRPr lang="en-US"/>
        </a:p>
      </dgm:t>
    </dgm:pt>
    <dgm:pt modelId="{13EFCEFD-2D74-49AC-A38F-694EF6625064}">
      <dgm:prSet/>
      <dgm:spPr/>
      <dgm:t>
        <a:bodyPr/>
        <a:lstStyle/>
        <a:p>
          <a:r>
            <a:rPr lang="en-IN"/>
            <a:t>DAX Calculation</a:t>
          </a:r>
          <a:endParaRPr lang="en-US"/>
        </a:p>
      </dgm:t>
    </dgm:pt>
    <dgm:pt modelId="{FC11A2AC-8493-427A-AF98-5DEAEF803D54}" type="parTrans" cxnId="{8AEF874E-7699-4BCC-9FD1-AE0AEC3BEB7E}">
      <dgm:prSet/>
      <dgm:spPr/>
      <dgm:t>
        <a:bodyPr/>
        <a:lstStyle/>
        <a:p>
          <a:endParaRPr lang="en-US"/>
        </a:p>
      </dgm:t>
    </dgm:pt>
    <dgm:pt modelId="{AE75037E-BFF6-4492-A29E-AD2BB2D749D2}" type="sibTrans" cxnId="{8AEF874E-7699-4BCC-9FD1-AE0AEC3BEB7E}">
      <dgm:prSet/>
      <dgm:spPr/>
      <dgm:t>
        <a:bodyPr/>
        <a:lstStyle/>
        <a:p>
          <a:endParaRPr lang="en-US"/>
        </a:p>
      </dgm:t>
    </dgm:pt>
    <dgm:pt modelId="{C8410142-D546-4ED2-BF43-1AC9A61A4BCA}">
      <dgm:prSet/>
      <dgm:spPr/>
      <dgm:t>
        <a:bodyPr/>
        <a:lstStyle/>
        <a:p>
          <a:r>
            <a:rPr lang="en-IN"/>
            <a:t>Dashboard Lay Outing</a:t>
          </a:r>
          <a:endParaRPr lang="en-US"/>
        </a:p>
      </dgm:t>
    </dgm:pt>
    <dgm:pt modelId="{AFDDD451-55A1-47FC-B6C3-4B34C83189C3}" type="parTrans" cxnId="{1067BAC6-2F2B-4A3A-A30D-6D9EE77C2BD9}">
      <dgm:prSet/>
      <dgm:spPr/>
      <dgm:t>
        <a:bodyPr/>
        <a:lstStyle/>
        <a:p>
          <a:endParaRPr lang="en-US"/>
        </a:p>
      </dgm:t>
    </dgm:pt>
    <dgm:pt modelId="{C0FC7B7E-B55D-489A-AF22-3FCCFC612684}" type="sibTrans" cxnId="{1067BAC6-2F2B-4A3A-A30D-6D9EE77C2BD9}">
      <dgm:prSet/>
      <dgm:spPr/>
      <dgm:t>
        <a:bodyPr/>
        <a:lstStyle/>
        <a:p>
          <a:endParaRPr lang="en-US"/>
        </a:p>
      </dgm:t>
    </dgm:pt>
    <dgm:pt modelId="{9CBFCE8D-8E64-4AE9-88F0-E6843AF40C7B}">
      <dgm:prSet/>
      <dgm:spPr/>
      <dgm:t>
        <a:bodyPr/>
        <a:lstStyle/>
        <a:p>
          <a:r>
            <a:rPr lang="en-IN"/>
            <a:t>Chart Development and formatting</a:t>
          </a:r>
          <a:endParaRPr lang="en-US"/>
        </a:p>
      </dgm:t>
    </dgm:pt>
    <dgm:pt modelId="{3DC1DC8C-6ADF-4B49-96D0-DAE0BBB3EA46}" type="parTrans" cxnId="{05A1DA63-0E05-4823-B036-32129A63FF16}">
      <dgm:prSet/>
      <dgm:spPr/>
      <dgm:t>
        <a:bodyPr/>
        <a:lstStyle/>
        <a:p>
          <a:endParaRPr lang="en-US"/>
        </a:p>
      </dgm:t>
    </dgm:pt>
    <dgm:pt modelId="{00533B2A-D9D1-4EDA-9D23-95E76A345CA9}" type="sibTrans" cxnId="{05A1DA63-0E05-4823-B036-32129A63FF16}">
      <dgm:prSet/>
      <dgm:spPr/>
      <dgm:t>
        <a:bodyPr/>
        <a:lstStyle/>
        <a:p>
          <a:endParaRPr lang="en-US"/>
        </a:p>
      </dgm:t>
    </dgm:pt>
    <dgm:pt modelId="{71332EB0-B0F2-4BC8-BCA0-3995BCEA7DFE}">
      <dgm:prSet/>
      <dgm:spPr/>
      <dgm:t>
        <a:bodyPr/>
        <a:lstStyle/>
        <a:p>
          <a:r>
            <a:rPr lang="en-IN"/>
            <a:t>Dashboard/Report Development</a:t>
          </a:r>
          <a:endParaRPr lang="en-US"/>
        </a:p>
      </dgm:t>
    </dgm:pt>
    <dgm:pt modelId="{64681BF6-E29B-4EBC-B4F4-3F6E9ABBE048}" type="parTrans" cxnId="{3283B358-0B8E-4108-8A12-29B5F82E1488}">
      <dgm:prSet/>
      <dgm:spPr/>
      <dgm:t>
        <a:bodyPr/>
        <a:lstStyle/>
        <a:p>
          <a:endParaRPr lang="en-US"/>
        </a:p>
      </dgm:t>
    </dgm:pt>
    <dgm:pt modelId="{5C2DA17D-D1BF-45B7-A0BE-32011C70862B}" type="sibTrans" cxnId="{3283B358-0B8E-4108-8A12-29B5F82E1488}">
      <dgm:prSet/>
      <dgm:spPr/>
      <dgm:t>
        <a:bodyPr/>
        <a:lstStyle/>
        <a:p>
          <a:endParaRPr lang="en-US"/>
        </a:p>
      </dgm:t>
    </dgm:pt>
    <dgm:pt modelId="{6B9B70C2-E54F-4B2C-8F07-FB82EC6675D1}">
      <dgm:prSet/>
      <dgm:spPr/>
      <dgm:t>
        <a:bodyPr/>
        <a:lstStyle/>
        <a:p>
          <a:r>
            <a:rPr lang="en-IN"/>
            <a:t>Insights Generation</a:t>
          </a:r>
          <a:endParaRPr lang="en-US"/>
        </a:p>
      </dgm:t>
    </dgm:pt>
    <dgm:pt modelId="{84B9158F-4099-4023-864D-B2C9548C454D}" type="parTrans" cxnId="{4B7D75EA-DC1E-4D92-A2DF-DB8FC845FD7A}">
      <dgm:prSet/>
      <dgm:spPr/>
      <dgm:t>
        <a:bodyPr/>
        <a:lstStyle/>
        <a:p>
          <a:endParaRPr lang="en-US"/>
        </a:p>
      </dgm:t>
    </dgm:pt>
    <dgm:pt modelId="{1C6117FE-A0EA-45D6-8001-57574867F142}" type="sibTrans" cxnId="{4B7D75EA-DC1E-4D92-A2DF-DB8FC845FD7A}">
      <dgm:prSet/>
      <dgm:spPr/>
      <dgm:t>
        <a:bodyPr/>
        <a:lstStyle/>
        <a:p>
          <a:endParaRPr lang="en-US"/>
        </a:p>
      </dgm:t>
    </dgm:pt>
    <dgm:pt modelId="{5B8460EA-77DC-4A09-AD6B-571D95ECFB81}" type="pres">
      <dgm:prSet presAssocID="{4EE3B413-69EE-421E-99E6-EC3105FBF580}" presName="Name0" presStyleCnt="0">
        <dgm:presLayoutVars>
          <dgm:dir/>
          <dgm:animLvl val="lvl"/>
          <dgm:resizeHandles val="exact"/>
        </dgm:presLayoutVars>
      </dgm:prSet>
      <dgm:spPr/>
    </dgm:pt>
    <dgm:pt modelId="{31AC18E1-BFB9-41D4-811E-452347DBF07A}" type="pres">
      <dgm:prSet presAssocID="{2D82949C-1BC6-4167-8AEE-EB0D9D3A3FE9}" presName="linNode" presStyleCnt="0"/>
      <dgm:spPr/>
    </dgm:pt>
    <dgm:pt modelId="{F562B339-43BA-416D-8634-9B492089CC85}" type="pres">
      <dgm:prSet presAssocID="{2D82949C-1BC6-4167-8AEE-EB0D9D3A3FE9}" presName="parentText" presStyleLbl="node1" presStyleIdx="0" presStyleCnt="11">
        <dgm:presLayoutVars>
          <dgm:chMax val="1"/>
          <dgm:bulletEnabled val="1"/>
        </dgm:presLayoutVars>
      </dgm:prSet>
      <dgm:spPr/>
    </dgm:pt>
    <dgm:pt modelId="{02BF18E6-2CF0-49FF-BD71-7CD5D5975148}" type="pres">
      <dgm:prSet presAssocID="{04BD6B15-522D-4A5D-8638-639402306C84}" presName="sp" presStyleCnt="0"/>
      <dgm:spPr/>
    </dgm:pt>
    <dgm:pt modelId="{C3713B57-F6E1-4C30-ABA8-574A01EAAD86}" type="pres">
      <dgm:prSet presAssocID="{E70EC9B4-0838-4D37-9AFA-185B0EC245F0}" presName="linNode" presStyleCnt="0"/>
      <dgm:spPr/>
    </dgm:pt>
    <dgm:pt modelId="{DC851859-F8E9-4FAC-A5D2-3454B97B11A0}" type="pres">
      <dgm:prSet presAssocID="{E70EC9B4-0838-4D37-9AFA-185B0EC245F0}" presName="parentText" presStyleLbl="node1" presStyleIdx="1" presStyleCnt="11">
        <dgm:presLayoutVars>
          <dgm:chMax val="1"/>
          <dgm:bulletEnabled val="1"/>
        </dgm:presLayoutVars>
      </dgm:prSet>
      <dgm:spPr/>
    </dgm:pt>
    <dgm:pt modelId="{D8FA371A-35F3-482E-B876-5EF193887B4B}" type="pres">
      <dgm:prSet presAssocID="{F10196DF-9236-4A93-8E39-329BC3A6EBCC}" presName="sp" presStyleCnt="0"/>
      <dgm:spPr/>
    </dgm:pt>
    <dgm:pt modelId="{F816177C-DECC-48FA-96B1-DC6D3A782E4E}" type="pres">
      <dgm:prSet presAssocID="{599B140D-83EF-49F9-AE6C-AE47DDDEFEF8}" presName="linNode" presStyleCnt="0"/>
      <dgm:spPr/>
    </dgm:pt>
    <dgm:pt modelId="{3DF12A9A-8788-4FAC-B661-43E197194BEF}" type="pres">
      <dgm:prSet presAssocID="{599B140D-83EF-49F9-AE6C-AE47DDDEFEF8}" presName="parentText" presStyleLbl="node1" presStyleIdx="2" presStyleCnt="11">
        <dgm:presLayoutVars>
          <dgm:chMax val="1"/>
          <dgm:bulletEnabled val="1"/>
        </dgm:presLayoutVars>
      </dgm:prSet>
      <dgm:spPr/>
    </dgm:pt>
    <dgm:pt modelId="{8E34BE77-74F6-439D-8EB5-DB8D03854DBA}" type="pres">
      <dgm:prSet presAssocID="{232E9E70-3FDC-4597-B545-31878544D197}" presName="sp" presStyleCnt="0"/>
      <dgm:spPr/>
    </dgm:pt>
    <dgm:pt modelId="{32A9F35C-39C2-4A92-9448-D97C0F44C169}" type="pres">
      <dgm:prSet presAssocID="{294D2A2C-C8F5-45F7-93E0-72F7C561F72F}" presName="linNode" presStyleCnt="0"/>
      <dgm:spPr/>
    </dgm:pt>
    <dgm:pt modelId="{A1F3C366-363F-47C5-A936-23D0574A0024}" type="pres">
      <dgm:prSet presAssocID="{294D2A2C-C8F5-45F7-93E0-72F7C561F72F}" presName="parentText" presStyleLbl="node1" presStyleIdx="3" presStyleCnt="11">
        <dgm:presLayoutVars>
          <dgm:chMax val="1"/>
          <dgm:bulletEnabled val="1"/>
        </dgm:presLayoutVars>
      </dgm:prSet>
      <dgm:spPr/>
    </dgm:pt>
    <dgm:pt modelId="{F4657C20-99FE-4003-BA1D-64C74AE231A5}" type="pres">
      <dgm:prSet presAssocID="{08D3DA99-66AE-446B-9108-BDE0F1D0223F}" presName="sp" presStyleCnt="0"/>
      <dgm:spPr/>
    </dgm:pt>
    <dgm:pt modelId="{CAAD8968-7AC4-42D4-9957-4CD07D8D5795}" type="pres">
      <dgm:prSet presAssocID="{6573DB39-5FD2-46EA-B425-CD1C3ECDA27B}" presName="linNode" presStyleCnt="0"/>
      <dgm:spPr/>
    </dgm:pt>
    <dgm:pt modelId="{61B7CF5E-C04C-48B5-ABF8-C523560BD1A7}" type="pres">
      <dgm:prSet presAssocID="{6573DB39-5FD2-46EA-B425-CD1C3ECDA27B}" presName="parentText" presStyleLbl="node1" presStyleIdx="4" presStyleCnt="11">
        <dgm:presLayoutVars>
          <dgm:chMax val="1"/>
          <dgm:bulletEnabled val="1"/>
        </dgm:presLayoutVars>
      </dgm:prSet>
      <dgm:spPr/>
    </dgm:pt>
    <dgm:pt modelId="{8127FB49-FD08-4B25-9FC3-6F14FE406A8C}" type="pres">
      <dgm:prSet presAssocID="{3DD1211A-C120-4197-9611-FCBC2BDC4A6F}" presName="sp" presStyleCnt="0"/>
      <dgm:spPr/>
    </dgm:pt>
    <dgm:pt modelId="{7B96A00B-355D-4CE2-86B6-2128ED19A8F4}" type="pres">
      <dgm:prSet presAssocID="{DF1E5CF9-BEF1-462C-AE84-F2A78A33234B}" presName="linNode" presStyleCnt="0"/>
      <dgm:spPr/>
    </dgm:pt>
    <dgm:pt modelId="{AC51C8ED-EA82-4DED-9806-88071BB827A9}" type="pres">
      <dgm:prSet presAssocID="{DF1E5CF9-BEF1-462C-AE84-F2A78A33234B}" presName="parentText" presStyleLbl="node1" presStyleIdx="5" presStyleCnt="11">
        <dgm:presLayoutVars>
          <dgm:chMax val="1"/>
          <dgm:bulletEnabled val="1"/>
        </dgm:presLayoutVars>
      </dgm:prSet>
      <dgm:spPr/>
    </dgm:pt>
    <dgm:pt modelId="{6F80E356-8B69-4B67-86DF-6AD2581E95B1}" type="pres">
      <dgm:prSet presAssocID="{32F4AA97-7115-4847-9961-F45914380463}" presName="sp" presStyleCnt="0"/>
      <dgm:spPr/>
    </dgm:pt>
    <dgm:pt modelId="{70B80B02-DDBF-4A17-8BF6-DA76B341CBAF}" type="pres">
      <dgm:prSet presAssocID="{13EFCEFD-2D74-49AC-A38F-694EF6625064}" presName="linNode" presStyleCnt="0"/>
      <dgm:spPr/>
    </dgm:pt>
    <dgm:pt modelId="{1A891033-F348-490C-9995-16C6FA0DD09F}" type="pres">
      <dgm:prSet presAssocID="{13EFCEFD-2D74-49AC-A38F-694EF6625064}" presName="parentText" presStyleLbl="node1" presStyleIdx="6" presStyleCnt="11">
        <dgm:presLayoutVars>
          <dgm:chMax val="1"/>
          <dgm:bulletEnabled val="1"/>
        </dgm:presLayoutVars>
      </dgm:prSet>
      <dgm:spPr/>
    </dgm:pt>
    <dgm:pt modelId="{77CFC01E-FBE5-43E6-BA22-41CBBBAD1C17}" type="pres">
      <dgm:prSet presAssocID="{AE75037E-BFF6-4492-A29E-AD2BB2D749D2}" presName="sp" presStyleCnt="0"/>
      <dgm:spPr/>
    </dgm:pt>
    <dgm:pt modelId="{63687AC0-ED9A-4698-8B66-5CC339E53303}" type="pres">
      <dgm:prSet presAssocID="{C8410142-D546-4ED2-BF43-1AC9A61A4BCA}" presName="linNode" presStyleCnt="0"/>
      <dgm:spPr/>
    </dgm:pt>
    <dgm:pt modelId="{4E61C846-82CA-40EB-A336-CA161D2DFC54}" type="pres">
      <dgm:prSet presAssocID="{C8410142-D546-4ED2-BF43-1AC9A61A4BCA}" presName="parentText" presStyleLbl="node1" presStyleIdx="7" presStyleCnt="11">
        <dgm:presLayoutVars>
          <dgm:chMax val="1"/>
          <dgm:bulletEnabled val="1"/>
        </dgm:presLayoutVars>
      </dgm:prSet>
      <dgm:spPr/>
    </dgm:pt>
    <dgm:pt modelId="{2DE88B15-8683-42F7-92F8-4373392FDAEE}" type="pres">
      <dgm:prSet presAssocID="{C0FC7B7E-B55D-489A-AF22-3FCCFC612684}" presName="sp" presStyleCnt="0"/>
      <dgm:spPr/>
    </dgm:pt>
    <dgm:pt modelId="{EBB6DACB-ED1A-4703-A074-224BD3133986}" type="pres">
      <dgm:prSet presAssocID="{9CBFCE8D-8E64-4AE9-88F0-E6843AF40C7B}" presName="linNode" presStyleCnt="0"/>
      <dgm:spPr/>
    </dgm:pt>
    <dgm:pt modelId="{760BC872-2E4A-4F13-92ED-3DE52D05AF34}" type="pres">
      <dgm:prSet presAssocID="{9CBFCE8D-8E64-4AE9-88F0-E6843AF40C7B}" presName="parentText" presStyleLbl="node1" presStyleIdx="8" presStyleCnt="11">
        <dgm:presLayoutVars>
          <dgm:chMax val="1"/>
          <dgm:bulletEnabled val="1"/>
        </dgm:presLayoutVars>
      </dgm:prSet>
      <dgm:spPr/>
    </dgm:pt>
    <dgm:pt modelId="{5AEFE1D0-47A7-4416-9544-BADA5C06EAD4}" type="pres">
      <dgm:prSet presAssocID="{00533B2A-D9D1-4EDA-9D23-95E76A345CA9}" presName="sp" presStyleCnt="0"/>
      <dgm:spPr/>
    </dgm:pt>
    <dgm:pt modelId="{FC37FEB2-C723-437C-920F-30A5F292BC71}" type="pres">
      <dgm:prSet presAssocID="{71332EB0-B0F2-4BC8-BCA0-3995BCEA7DFE}" presName="linNode" presStyleCnt="0"/>
      <dgm:spPr/>
    </dgm:pt>
    <dgm:pt modelId="{DF3ECBE8-8215-41C5-A10A-110DAA5520D4}" type="pres">
      <dgm:prSet presAssocID="{71332EB0-B0F2-4BC8-BCA0-3995BCEA7DFE}" presName="parentText" presStyleLbl="node1" presStyleIdx="9" presStyleCnt="11">
        <dgm:presLayoutVars>
          <dgm:chMax val="1"/>
          <dgm:bulletEnabled val="1"/>
        </dgm:presLayoutVars>
      </dgm:prSet>
      <dgm:spPr/>
    </dgm:pt>
    <dgm:pt modelId="{6E23114B-8A6D-4DAC-981C-40F5366C55CF}" type="pres">
      <dgm:prSet presAssocID="{5C2DA17D-D1BF-45B7-A0BE-32011C70862B}" presName="sp" presStyleCnt="0"/>
      <dgm:spPr/>
    </dgm:pt>
    <dgm:pt modelId="{B7AF1402-61BA-4333-8CD2-3D9D621F0B70}" type="pres">
      <dgm:prSet presAssocID="{6B9B70C2-E54F-4B2C-8F07-FB82EC6675D1}" presName="linNode" presStyleCnt="0"/>
      <dgm:spPr/>
    </dgm:pt>
    <dgm:pt modelId="{6943BAE9-7CDC-4B54-8F34-8EBFFB2DA1E5}" type="pres">
      <dgm:prSet presAssocID="{6B9B70C2-E54F-4B2C-8F07-FB82EC6675D1}" presName="parentText" presStyleLbl="node1" presStyleIdx="10" presStyleCnt="11">
        <dgm:presLayoutVars>
          <dgm:chMax val="1"/>
          <dgm:bulletEnabled val="1"/>
        </dgm:presLayoutVars>
      </dgm:prSet>
      <dgm:spPr/>
    </dgm:pt>
  </dgm:ptLst>
  <dgm:cxnLst>
    <dgm:cxn modelId="{8D970E11-E91D-4D60-A319-2E3B420F09B2}" srcId="{4EE3B413-69EE-421E-99E6-EC3105FBF580}" destId="{DF1E5CF9-BEF1-462C-AE84-F2A78A33234B}" srcOrd="5" destOrd="0" parTransId="{F6AA3778-047A-4A22-9AF5-A75092ED9F95}" sibTransId="{32F4AA97-7115-4847-9961-F45914380463}"/>
    <dgm:cxn modelId="{6BEBA718-11D4-4A6B-887F-1AEDD0883011}" type="presOf" srcId="{294D2A2C-C8F5-45F7-93E0-72F7C561F72F}" destId="{A1F3C366-363F-47C5-A936-23D0574A0024}" srcOrd="0" destOrd="0" presId="urn:microsoft.com/office/officeart/2005/8/layout/vList5"/>
    <dgm:cxn modelId="{D0ABCB27-3F5E-476E-A7A2-D273BCBED39B}" type="presOf" srcId="{9CBFCE8D-8E64-4AE9-88F0-E6843AF40C7B}" destId="{760BC872-2E4A-4F13-92ED-3DE52D05AF34}" srcOrd="0" destOrd="0" presId="urn:microsoft.com/office/officeart/2005/8/layout/vList5"/>
    <dgm:cxn modelId="{5D691B37-D680-4F4B-89C6-08EE362077B2}" type="presOf" srcId="{2D82949C-1BC6-4167-8AEE-EB0D9D3A3FE9}" destId="{F562B339-43BA-416D-8634-9B492089CC85}" srcOrd="0" destOrd="0" presId="urn:microsoft.com/office/officeart/2005/8/layout/vList5"/>
    <dgm:cxn modelId="{9156955B-BEA1-4E4B-8282-8CCBEE59F00F}" type="presOf" srcId="{13EFCEFD-2D74-49AC-A38F-694EF6625064}" destId="{1A891033-F348-490C-9995-16C6FA0DD09F}" srcOrd="0" destOrd="0" presId="urn:microsoft.com/office/officeart/2005/8/layout/vList5"/>
    <dgm:cxn modelId="{05A1DA63-0E05-4823-B036-32129A63FF16}" srcId="{4EE3B413-69EE-421E-99E6-EC3105FBF580}" destId="{9CBFCE8D-8E64-4AE9-88F0-E6843AF40C7B}" srcOrd="8" destOrd="0" parTransId="{3DC1DC8C-6ADF-4B49-96D0-DAE0BBB3EA46}" sibTransId="{00533B2A-D9D1-4EDA-9D23-95E76A345CA9}"/>
    <dgm:cxn modelId="{8AEF874E-7699-4BCC-9FD1-AE0AEC3BEB7E}" srcId="{4EE3B413-69EE-421E-99E6-EC3105FBF580}" destId="{13EFCEFD-2D74-49AC-A38F-694EF6625064}" srcOrd="6" destOrd="0" parTransId="{FC11A2AC-8493-427A-AF98-5DEAEF803D54}" sibTransId="{AE75037E-BFF6-4492-A29E-AD2BB2D749D2}"/>
    <dgm:cxn modelId="{DB616A53-E5DC-4001-83C3-B50779339A8C}" type="presOf" srcId="{DF1E5CF9-BEF1-462C-AE84-F2A78A33234B}" destId="{AC51C8ED-EA82-4DED-9806-88071BB827A9}" srcOrd="0" destOrd="0" presId="urn:microsoft.com/office/officeart/2005/8/layout/vList5"/>
    <dgm:cxn modelId="{B5B67154-71E7-42D5-B0EE-8B3343D02591}" type="presOf" srcId="{71332EB0-B0F2-4BC8-BCA0-3995BCEA7DFE}" destId="{DF3ECBE8-8215-41C5-A10A-110DAA5520D4}" srcOrd="0" destOrd="0" presId="urn:microsoft.com/office/officeart/2005/8/layout/vList5"/>
    <dgm:cxn modelId="{3283B358-0B8E-4108-8A12-29B5F82E1488}" srcId="{4EE3B413-69EE-421E-99E6-EC3105FBF580}" destId="{71332EB0-B0F2-4BC8-BCA0-3995BCEA7DFE}" srcOrd="9" destOrd="0" parTransId="{64681BF6-E29B-4EBC-B4F4-3F6E9ABBE048}" sibTransId="{5C2DA17D-D1BF-45B7-A0BE-32011C70862B}"/>
    <dgm:cxn modelId="{20DAA07C-C926-42A6-AAF1-C8634BD092C0}" type="presOf" srcId="{6573DB39-5FD2-46EA-B425-CD1C3ECDA27B}" destId="{61B7CF5E-C04C-48B5-ABF8-C523560BD1A7}" srcOrd="0" destOrd="0" presId="urn:microsoft.com/office/officeart/2005/8/layout/vList5"/>
    <dgm:cxn modelId="{A7DBDC81-D5AB-4087-B811-BFB6FA0AF7F2}" srcId="{4EE3B413-69EE-421E-99E6-EC3105FBF580}" destId="{294D2A2C-C8F5-45F7-93E0-72F7C561F72F}" srcOrd="3" destOrd="0" parTransId="{9E291961-AE0D-4B52-B6B3-5194D94CA9B2}" sibTransId="{08D3DA99-66AE-446B-9108-BDE0F1D0223F}"/>
    <dgm:cxn modelId="{92C7CF83-336E-4CCE-9131-4A864C3739E1}" srcId="{4EE3B413-69EE-421E-99E6-EC3105FBF580}" destId="{599B140D-83EF-49F9-AE6C-AE47DDDEFEF8}" srcOrd="2" destOrd="0" parTransId="{CB029939-A802-409B-9EAE-465666016D99}" sibTransId="{232E9E70-3FDC-4597-B545-31878544D197}"/>
    <dgm:cxn modelId="{B7312085-77EB-484F-BD8A-ACFF5194643D}" type="presOf" srcId="{599B140D-83EF-49F9-AE6C-AE47DDDEFEF8}" destId="{3DF12A9A-8788-4FAC-B661-43E197194BEF}" srcOrd="0" destOrd="0" presId="urn:microsoft.com/office/officeart/2005/8/layout/vList5"/>
    <dgm:cxn modelId="{DA196A8C-85E0-40FE-910C-4D8567BE0463}" srcId="{4EE3B413-69EE-421E-99E6-EC3105FBF580}" destId="{E70EC9B4-0838-4D37-9AFA-185B0EC245F0}" srcOrd="1" destOrd="0" parTransId="{BBC767BC-0788-45A4-B27D-B19943B29BA3}" sibTransId="{F10196DF-9236-4A93-8E39-329BC3A6EBCC}"/>
    <dgm:cxn modelId="{ACE47D92-5FA0-4057-BA0D-861BFD4E966D}" srcId="{4EE3B413-69EE-421E-99E6-EC3105FBF580}" destId="{2D82949C-1BC6-4167-8AEE-EB0D9D3A3FE9}" srcOrd="0" destOrd="0" parTransId="{31F1A6EC-BD0F-46F6-BA30-3CC3325DB5F8}" sibTransId="{04BD6B15-522D-4A5D-8638-639402306C84}"/>
    <dgm:cxn modelId="{1067BAC6-2F2B-4A3A-A30D-6D9EE77C2BD9}" srcId="{4EE3B413-69EE-421E-99E6-EC3105FBF580}" destId="{C8410142-D546-4ED2-BF43-1AC9A61A4BCA}" srcOrd="7" destOrd="0" parTransId="{AFDDD451-55A1-47FC-B6C3-4B34C83189C3}" sibTransId="{C0FC7B7E-B55D-489A-AF22-3FCCFC612684}"/>
    <dgm:cxn modelId="{D6DC8FD3-4D42-41CE-8C7D-30273E3F3217}" type="presOf" srcId="{4EE3B413-69EE-421E-99E6-EC3105FBF580}" destId="{5B8460EA-77DC-4A09-AD6B-571D95ECFB81}" srcOrd="0" destOrd="0" presId="urn:microsoft.com/office/officeart/2005/8/layout/vList5"/>
    <dgm:cxn modelId="{F70ACDDF-4C3D-4C38-84A3-324BE46D6AE0}" type="presOf" srcId="{C8410142-D546-4ED2-BF43-1AC9A61A4BCA}" destId="{4E61C846-82CA-40EB-A336-CA161D2DFC54}" srcOrd="0" destOrd="0" presId="urn:microsoft.com/office/officeart/2005/8/layout/vList5"/>
    <dgm:cxn modelId="{9D24B6E6-01B6-42F5-9E01-81AEAA44B325}" type="presOf" srcId="{E70EC9B4-0838-4D37-9AFA-185B0EC245F0}" destId="{DC851859-F8E9-4FAC-A5D2-3454B97B11A0}" srcOrd="0" destOrd="0" presId="urn:microsoft.com/office/officeart/2005/8/layout/vList5"/>
    <dgm:cxn modelId="{4B7D75EA-DC1E-4D92-A2DF-DB8FC845FD7A}" srcId="{4EE3B413-69EE-421E-99E6-EC3105FBF580}" destId="{6B9B70C2-E54F-4B2C-8F07-FB82EC6675D1}" srcOrd="10" destOrd="0" parTransId="{84B9158F-4099-4023-864D-B2C9548C454D}" sibTransId="{1C6117FE-A0EA-45D6-8001-57574867F142}"/>
    <dgm:cxn modelId="{16F522F1-7467-4BE2-8815-371A15C6761E}" type="presOf" srcId="{6B9B70C2-E54F-4B2C-8F07-FB82EC6675D1}" destId="{6943BAE9-7CDC-4B54-8F34-8EBFFB2DA1E5}" srcOrd="0" destOrd="0" presId="urn:microsoft.com/office/officeart/2005/8/layout/vList5"/>
    <dgm:cxn modelId="{DC5C69F2-F732-4112-AD22-92BB6E1A99B6}" srcId="{4EE3B413-69EE-421E-99E6-EC3105FBF580}" destId="{6573DB39-5FD2-46EA-B425-CD1C3ECDA27B}" srcOrd="4" destOrd="0" parTransId="{3ED10698-E895-45E5-96F1-7845D155CBE0}" sibTransId="{3DD1211A-C120-4197-9611-FCBC2BDC4A6F}"/>
    <dgm:cxn modelId="{95D8A783-2D9A-420B-A329-FA04FC7246C0}" type="presParOf" srcId="{5B8460EA-77DC-4A09-AD6B-571D95ECFB81}" destId="{31AC18E1-BFB9-41D4-811E-452347DBF07A}" srcOrd="0" destOrd="0" presId="urn:microsoft.com/office/officeart/2005/8/layout/vList5"/>
    <dgm:cxn modelId="{5827C568-AD36-49AC-B794-4E7BBE89828D}" type="presParOf" srcId="{31AC18E1-BFB9-41D4-811E-452347DBF07A}" destId="{F562B339-43BA-416D-8634-9B492089CC85}" srcOrd="0" destOrd="0" presId="urn:microsoft.com/office/officeart/2005/8/layout/vList5"/>
    <dgm:cxn modelId="{D52099B3-998B-42C0-B3B8-0828CDCE6F93}" type="presParOf" srcId="{5B8460EA-77DC-4A09-AD6B-571D95ECFB81}" destId="{02BF18E6-2CF0-49FF-BD71-7CD5D5975148}" srcOrd="1" destOrd="0" presId="urn:microsoft.com/office/officeart/2005/8/layout/vList5"/>
    <dgm:cxn modelId="{A2E144AD-202E-4504-AD00-C3645EE7D1C0}" type="presParOf" srcId="{5B8460EA-77DC-4A09-AD6B-571D95ECFB81}" destId="{C3713B57-F6E1-4C30-ABA8-574A01EAAD86}" srcOrd="2" destOrd="0" presId="urn:microsoft.com/office/officeart/2005/8/layout/vList5"/>
    <dgm:cxn modelId="{7060E5F3-154E-4FF6-9F56-76BE04F3634E}" type="presParOf" srcId="{C3713B57-F6E1-4C30-ABA8-574A01EAAD86}" destId="{DC851859-F8E9-4FAC-A5D2-3454B97B11A0}" srcOrd="0" destOrd="0" presId="urn:microsoft.com/office/officeart/2005/8/layout/vList5"/>
    <dgm:cxn modelId="{81E518AA-CEE8-4BB0-BF16-1F669F64F8A8}" type="presParOf" srcId="{5B8460EA-77DC-4A09-AD6B-571D95ECFB81}" destId="{D8FA371A-35F3-482E-B876-5EF193887B4B}" srcOrd="3" destOrd="0" presId="urn:microsoft.com/office/officeart/2005/8/layout/vList5"/>
    <dgm:cxn modelId="{19CD0552-A3BC-435D-80B6-222ED7058B92}" type="presParOf" srcId="{5B8460EA-77DC-4A09-AD6B-571D95ECFB81}" destId="{F816177C-DECC-48FA-96B1-DC6D3A782E4E}" srcOrd="4" destOrd="0" presId="urn:microsoft.com/office/officeart/2005/8/layout/vList5"/>
    <dgm:cxn modelId="{A651E5D4-D8EE-428F-B9EB-B3CEDD46D1DF}" type="presParOf" srcId="{F816177C-DECC-48FA-96B1-DC6D3A782E4E}" destId="{3DF12A9A-8788-4FAC-B661-43E197194BEF}" srcOrd="0" destOrd="0" presId="urn:microsoft.com/office/officeart/2005/8/layout/vList5"/>
    <dgm:cxn modelId="{39B1BC36-EB1C-4514-B791-82F758634796}" type="presParOf" srcId="{5B8460EA-77DC-4A09-AD6B-571D95ECFB81}" destId="{8E34BE77-74F6-439D-8EB5-DB8D03854DBA}" srcOrd="5" destOrd="0" presId="urn:microsoft.com/office/officeart/2005/8/layout/vList5"/>
    <dgm:cxn modelId="{43FFA215-6667-4816-A689-11FF9F81E54B}" type="presParOf" srcId="{5B8460EA-77DC-4A09-AD6B-571D95ECFB81}" destId="{32A9F35C-39C2-4A92-9448-D97C0F44C169}" srcOrd="6" destOrd="0" presId="urn:microsoft.com/office/officeart/2005/8/layout/vList5"/>
    <dgm:cxn modelId="{5BD78F62-A72C-49F5-AC30-8A5FEF0DD709}" type="presParOf" srcId="{32A9F35C-39C2-4A92-9448-D97C0F44C169}" destId="{A1F3C366-363F-47C5-A936-23D0574A0024}" srcOrd="0" destOrd="0" presId="urn:microsoft.com/office/officeart/2005/8/layout/vList5"/>
    <dgm:cxn modelId="{B0DC1CF7-925C-425E-BA27-A56068BD0797}" type="presParOf" srcId="{5B8460EA-77DC-4A09-AD6B-571D95ECFB81}" destId="{F4657C20-99FE-4003-BA1D-64C74AE231A5}" srcOrd="7" destOrd="0" presId="urn:microsoft.com/office/officeart/2005/8/layout/vList5"/>
    <dgm:cxn modelId="{B8AFB594-B255-4328-8879-C99198F4F305}" type="presParOf" srcId="{5B8460EA-77DC-4A09-AD6B-571D95ECFB81}" destId="{CAAD8968-7AC4-42D4-9957-4CD07D8D5795}" srcOrd="8" destOrd="0" presId="urn:microsoft.com/office/officeart/2005/8/layout/vList5"/>
    <dgm:cxn modelId="{70F3AF2C-8ACD-4F8F-AF94-C182342E81D0}" type="presParOf" srcId="{CAAD8968-7AC4-42D4-9957-4CD07D8D5795}" destId="{61B7CF5E-C04C-48B5-ABF8-C523560BD1A7}" srcOrd="0" destOrd="0" presId="urn:microsoft.com/office/officeart/2005/8/layout/vList5"/>
    <dgm:cxn modelId="{6CDFA594-3ACD-4374-9B80-4D64BBA6E1D1}" type="presParOf" srcId="{5B8460EA-77DC-4A09-AD6B-571D95ECFB81}" destId="{8127FB49-FD08-4B25-9FC3-6F14FE406A8C}" srcOrd="9" destOrd="0" presId="urn:microsoft.com/office/officeart/2005/8/layout/vList5"/>
    <dgm:cxn modelId="{A6374BCD-0AC5-4717-B6A5-56D984F5DFF9}" type="presParOf" srcId="{5B8460EA-77DC-4A09-AD6B-571D95ECFB81}" destId="{7B96A00B-355D-4CE2-86B6-2128ED19A8F4}" srcOrd="10" destOrd="0" presId="urn:microsoft.com/office/officeart/2005/8/layout/vList5"/>
    <dgm:cxn modelId="{A9654E0B-FD9D-4FBF-9C0D-8D3663504B8D}" type="presParOf" srcId="{7B96A00B-355D-4CE2-86B6-2128ED19A8F4}" destId="{AC51C8ED-EA82-4DED-9806-88071BB827A9}" srcOrd="0" destOrd="0" presId="urn:microsoft.com/office/officeart/2005/8/layout/vList5"/>
    <dgm:cxn modelId="{2161718B-AEBB-4CD8-90DA-15B3BABB0CAA}" type="presParOf" srcId="{5B8460EA-77DC-4A09-AD6B-571D95ECFB81}" destId="{6F80E356-8B69-4B67-86DF-6AD2581E95B1}" srcOrd="11" destOrd="0" presId="urn:microsoft.com/office/officeart/2005/8/layout/vList5"/>
    <dgm:cxn modelId="{FE79F432-2499-41FC-BCAA-7F700F09DEBD}" type="presParOf" srcId="{5B8460EA-77DC-4A09-AD6B-571D95ECFB81}" destId="{70B80B02-DDBF-4A17-8BF6-DA76B341CBAF}" srcOrd="12" destOrd="0" presId="urn:microsoft.com/office/officeart/2005/8/layout/vList5"/>
    <dgm:cxn modelId="{C0C5B73F-4025-4F47-A8F5-3B68740B66C7}" type="presParOf" srcId="{70B80B02-DDBF-4A17-8BF6-DA76B341CBAF}" destId="{1A891033-F348-490C-9995-16C6FA0DD09F}" srcOrd="0" destOrd="0" presId="urn:microsoft.com/office/officeart/2005/8/layout/vList5"/>
    <dgm:cxn modelId="{0026B3C4-A8F8-4DB8-89E6-730EA1E8A010}" type="presParOf" srcId="{5B8460EA-77DC-4A09-AD6B-571D95ECFB81}" destId="{77CFC01E-FBE5-43E6-BA22-41CBBBAD1C17}" srcOrd="13" destOrd="0" presId="urn:microsoft.com/office/officeart/2005/8/layout/vList5"/>
    <dgm:cxn modelId="{FB47C55E-8E0C-4969-A706-4D4809676985}" type="presParOf" srcId="{5B8460EA-77DC-4A09-AD6B-571D95ECFB81}" destId="{63687AC0-ED9A-4698-8B66-5CC339E53303}" srcOrd="14" destOrd="0" presId="urn:microsoft.com/office/officeart/2005/8/layout/vList5"/>
    <dgm:cxn modelId="{4AB10B99-441D-488A-9C94-08990FDA1DD5}" type="presParOf" srcId="{63687AC0-ED9A-4698-8B66-5CC339E53303}" destId="{4E61C846-82CA-40EB-A336-CA161D2DFC54}" srcOrd="0" destOrd="0" presId="urn:microsoft.com/office/officeart/2005/8/layout/vList5"/>
    <dgm:cxn modelId="{4D3AE576-BA53-4D34-98B5-10174D0139CC}" type="presParOf" srcId="{5B8460EA-77DC-4A09-AD6B-571D95ECFB81}" destId="{2DE88B15-8683-42F7-92F8-4373392FDAEE}" srcOrd="15" destOrd="0" presId="urn:microsoft.com/office/officeart/2005/8/layout/vList5"/>
    <dgm:cxn modelId="{4931A5CE-12E5-4249-B312-AC84642BC375}" type="presParOf" srcId="{5B8460EA-77DC-4A09-AD6B-571D95ECFB81}" destId="{EBB6DACB-ED1A-4703-A074-224BD3133986}" srcOrd="16" destOrd="0" presId="urn:microsoft.com/office/officeart/2005/8/layout/vList5"/>
    <dgm:cxn modelId="{16047361-510C-469F-9EF7-FE8B0E3188B9}" type="presParOf" srcId="{EBB6DACB-ED1A-4703-A074-224BD3133986}" destId="{760BC872-2E4A-4F13-92ED-3DE52D05AF34}" srcOrd="0" destOrd="0" presId="urn:microsoft.com/office/officeart/2005/8/layout/vList5"/>
    <dgm:cxn modelId="{934AF423-FF41-4B99-ABAD-6D99CE35FCCB}" type="presParOf" srcId="{5B8460EA-77DC-4A09-AD6B-571D95ECFB81}" destId="{5AEFE1D0-47A7-4416-9544-BADA5C06EAD4}" srcOrd="17" destOrd="0" presId="urn:microsoft.com/office/officeart/2005/8/layout/vList5"/>
    <dgm:cxn modelId="{C39535AF-4E70-4099-87FD-EB860F3AD925}" type="presParOf" srcId="{5B8460EA-77DC-4A09-AD6B-571D95ECFB81}" destId="{FC37FEB2-C723-437C-920F-30A5F292BC71}" srcOrd="18" destOrd="0" presId="urn:microsoft.com/office/officeart/2005/8/layout/vList5"/>
    <dgm:cxn modelId="{CD288FD9-938A-47EE-AFB1-1444361BDFB2}" type="presParOf" srcId="{FC37FEB2-C723-437C-920F-30A5F292BC71}" destId="{DF3ECBE8-8215-41C5-A10A-110DAA5520D4}" srcOrd="0" destOrd="0" presId="urn:microsoft.com/office/officeart/2005/8/layout/vList5"/>
    <dgm:cxn modelId="{51916334-CCB1-4CF1-BF90-95820D346DD4}" type="presParOf" srcId="{5B8460EA-77DC-4A09-AD6B-571D95ECFB81}" destId="{6E23114B-8A6D-4DAC-981C-40F5366C55CF}" srcOrd="19" destOrd="0" presId="urn:microsoft.com/office/officeart/2005/8/layout/vList5"/>
    <dgm:cxn modelId="{2A768652-A81A-4158-9B72-002AE1CF799C}" type="presParOf" srcId="{5B8460EA-77DC-4A09-AD6B-571D95ECFB81}" destId="{B7AF1402-61BA-4333-8CD2-3D9D621F0B70}" srcOrd="20" destOrd="0" presId="urn:microsoft.com/office/officeart/2005/8/layout/vList5"/>
    <dgm:cxn modelId="{8607407C-3A35-49ED-8C43-60CD8C659600}" type="presParOf" srcId="{B7AF1402-61BA-4333-8CD2-3D9D621F0B70}" destId="{6943BAE9-7CDC-4B54-8F34-8EBFFB2DA1E5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F0302A8-2C70-4977-AF86-7AB89853CBA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A39E941-E8C8-48EA-8FE9-1CBE3FC41D3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To conduct comprehensive analysis of </a:t>
          </a:r>
          <a:r>
            <a:rPr lang="en-US" dirty="0" err="1"/>
            <a:t>blinkit</a:t>
          </a:r>
          <a:r>
            <a:rPr lang="en-US" dirty="0"/>
            <a:t> sales performance, customer satisfaction, and inventory distribution to identify key insights and opportunities for optimization using various KPI’s and visualization in Power-BI.</a:t>
          </a:r>
        </a:p>
      </dgm:t>
    </dgm:pt>
    <dgm:pt modelId="{9577B979-6AED-4386-9D67-293D8D1BEBDC}" type="parTrans" cxnId="{84181C01-4D09-4497-905C-9BEE85780B61}">
      <dgm:prSet/>
      <dgm:spPr/>
      <dgm:t>
        <a:bodyPr/>
        <a:lstStyle/>
        <a:p>
          <a:endParaRPr lang="en-US"/>
        </a:p>
      </dgm:t>
    </dgm:pt>
    <dgm:pt modelId="{D2AB0FAF-40F4-4D49-9AB1-0F680DDEBE9C}" type="sibTrans" cxnId="{84181C01-4D09-4497-905C-9BEE85780B61}">
      <dgm:prSet/>
      <dgm:spPr/>
      <dgm:t>
        <a:bodyPr/>
        <a:lstStyle/>
        <a:p>
          <a:endParaRPr lang="en-US"/>
        </a:p>
      </dgm:t>
    </dgm:pt>
    <dgm:pt modelId="{EE4B9034-E5DB-4678-9963-66954EAABDD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KPI’s Requirement-</a:t>
          </a:r>
        </a:p>
      </dgm:t>
    </dgm:pt>
    <dgm:pt modelId="{3B8CCC41-06EC-4943-A950-EF98ABF6466C}" type="parTrans" cxnId="{F63FD75E-B485-49E9-88E6-DEED314546DD}">
      <dgm:prSet/>
      <dgm:spPr/>
      <dgm:t>
        <a:bodyPr/>
        <a:lstStyle/>
        <a:p>
          <a:endParaRPr lang="en-US"/>
        </a:p>
      </dgm:t>
    </dgm:pt>
    <dgm:pt modelId="{3E56DF04-019D-4ADC-8CC3-FAC08533A2A7}" type="sibTrans" cxnId="{F63FD75E-B485-49E9-88E6-DEED314546DD}">
      <dgm:prSet/>
      <dgm:spPr/>
      <dgm:t>
        <a:bodyPr/>
        <a:lstStyle/>
        <a:p>
          <a:endParaRPr lang="en-US"/>
        </a:p>
      </dgm:t>
    </dgm:pt>
    <dgm:pt modelId="{E73BC06E-FBF5-45B8-95A9-88033A7D3E6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b="1" dirty="0">
              <a:solidFill>
                <a:srgbClr val="FFC000"/>
              </a:solidFill>
            </a:rPr>
            <a:t>Total Sales</a:t>
          </a:r>
          <a:r>
            <a:rPr lang="en-US" sz="1400" b="1" dirty="0"/>
            <a:t>- </a:t>
          </a:r>
          <a:r>
            <a:rPr lang="en-US" sz="1400" b="0" dirty="0"/>
            <a:t>The overall revenue generated from all items sold</a:t>
          </a:r>
          <a:r>
            <a:rPr lang="en-US" sz="1400" dirty="0"/>
            <a:t>.</a:t>
          </a:r>
        </a:p>
      </dgm:t>
    </dgm:pt>
    <dgm:pt modelId="{30FB23B0-A628-444E-8A04-A5EAA2A4A190}" type="parTrans" cxnId="{F2412B0D-F0F8-4D03-A639-61A9C7A92C52}">
      <dgm:prSet/>
      <dgm:spPr/>
      <dgm:t>
        <a:bodyPr/>
        <a:lstStyle/>
        <a:p>
          <a:endParaRPr lang="en-US"/>
        </a:p>
      </dgm:t>
    </dgm:pt>
    <dgm:pt modelId="{660534FB-5BC2-4A14-9392-D968462B7B98}" type="sibTrans" cxnId="{F2412B0D-F0F8-4D03-A639-61A9C7A92C52}">
      <dgm:prSet/>
      <dgm:spPr/>
      <dgm:t>
        <a:bodyPr/>
        <a:lstStyle/>
        <a:p>
          <a:endParaRPr lang="en-US"/>
        </a:p>
      </dgm:t>
    </dgm:pt>
    <dgm:pt modelId="{6948AFF9-F641-471B-BD3F-01DEFFD75736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b="1" dirty="0">
              <a:solidFill>
                <a:srgbClr val="FFC000"/>
              </a:solidFill>
            </a:rPr>
            <a:t>Average Sale</a:t>
          </a:r>
          <a:r>
            <a:rPr lang="en-US" sz="1400" dirty="0"/>
            <a:t>-The average revenue per sale</a:t>
          </a:r>
        </a:p>
      </dgm:t>
    </dgm:pt>
    <dgm:pt modelId="{C75A9761-744C-483C-8B59-D52D19C96CDE}" type="parTrans" cxnId="{AB7331B8-C124-43E5-B31C-D52EB4DFB87B}">
      <dgm:prSet/>
      <dgm:spPr/>
      <dgm:t>
        <a:bodyPr/>
        <a:lstStyle/>
        <a:p>
          <a:endParaRPr lang="en-US"/>
        </a:p>
      </dgm:t>
    </dgm:pt>
    <dgm:pt modelId="{2D46F0ED-42C1-459C-A234-DB7214C64EDE}" type="sibTrans" cxnId="{AB7331B8-C124-43E5-B31C-D52EB4DFB87B}">
      <dgm:prSet/>
      <dgm:spPr/>
      <dgm:t>
        <a:bodyPr/>
        <a:lstStyle/>
        <a:p>
          <a:endParaRPr lang="en-US"/>
        </a:p>
      </dgm:t>
    </dgm:pt>
    <dgm:pt modelId="{83728B94-F4F0-4A0C-81CA-77B741EDDD94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dirty="0">
              <a:solidFill>
                <a:srgbClr val="FFC000"/>
              </a:solidFill>
            </a:rPr>
            <a:t>Number of items</a:t>
          </a:r>
          <a:r>
            <a:rPr lang="en-US" sz="1400" dirty="0"/>
            <a:t>-The total count of different items sold.</a:t>
          </a:r>
        </a:p>
      </dgm:t>
    </dgm:pt>
    <dgm:pt modelId="{F8C9D7C6-1FE6-4A2F-871F-0A2F1B3493CA}" type="parTrans" cxnId="{F9C9E231-EA22-4414-96D4-70635F660EE0}">
      <dgm:prSet/>
      <dgm:spPr/>
      <dgm:t>
        <a:bodyPr/>
        <a:lstStyle/>
        <a:p>
          <a:endParaRPr lang="en-US"/>
        </a:p>
      </dgm:t>
    </dgm:pt>
    <dgm:pt modelId="{E0AADCC1-390E-429C-BA93-2EB237480814}" type="sibTrans" cxnId="{F9C9E231-EA22-4414-96D4-70635F660EE0}">
      <dgm:prSet/>
      <dgm:spPr/>
      <dgm:t>
        <a:bodyPr/>
        <a:lstStyle/>
        <a:p>
          <a:endParaRPr lang="en-US"/>
        </a:p>
      </dgm:t>
    </dgm:pt>
    <dgm:pt modelId="{C90DF231-A9CE-4122-AF45-38079AC9EC1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dirty="0">
              <a:solidFill>
                <a:srgbClr val="FFC000"/>
              </a:solidFill>
            </a:rPr>
            <a:t>Average Rating</a:t>
          </a:r>
          <a:r>
            <a:rPr lang="en-US" sz="1400" dirty="0"/>
            <a:t>- The average customer rating for items sold</a:t>
          </a:r>
        </a:p>
      </dgm:t>
    </dgm:pt>
    <dgm:pt modelId="{72E6F20C-9DAD-4A18-A9A3-E509F507F895}" type="parTrans" cxnId="{71020CCB-A208-4B93-BE56-DFC64924DE3B}">
      <dgm:prSet/>
      <dgm:spPr/>
      <dgm:t>
        <a:bodyPr/>
        <a:lstStyle/>
        <a:p>
          <a:endParaRPr lang="en-US"/>
        </a:p>
      </dgm:t>
    </dgm:pt>
    <dgm:pt modelId="{7456172C-7164-44E3-A6E6-DD4AC9A6683D}" type="sibTrans" cxnId="{71020CCB-A208-4B93-BE56-DFC64924DE3B}">
      <dgm:prSet/>
      <dgm:spPr/>
      <dgm:t>
        <a:bodyPr/>
        <a:lstStyle/>
        <a:p>
          <a:endParaRPr lang="en-US"/>
        </a:p>
      </dgm:t>
    </dgm:pt>
    <dgm:pt modelId="{E7FE61D4-AD15-4702-A9ED-F41D6063CEEB}" type="pres">
      <dgm:prSet presAssocID="{AF0302A8-2C70-4977-AF86-7AB89853CBA1}" presName="root" presStyleCnt="0">
        <dgm:presLayoutVars>
          <dgm:dir/>
          <dgm:resizeHandles val="exact"/>
        </dgm:presLayoutVars>
      </dgm:prSet>
      <dgm:spPr/>
    </dgm:pt>
    <dgm:pt modelId="{A2B08E64-35E4-4DD5-98C0-A79CBCBA65E9}" type="pres">
      <dgm:prSet presAssocID="{6A39E941-E8C8-48EA-8FE9-1CBE3FC41D37}" presName="compNode" presStyleCnt="0"/>
      <dgm:spPr/>
    </dgm:pt>
    <dgm:pt modelId="{04C4DF9C-865A-4C34-B3A8-EFE385C11A73}" type="pres">
      <dgm:prSet presAssocID="{6A39E941-E8C8-48EA-8FE9-1CBE3FC41D37}" presName="bgRect" presStyleLbl="bgShp" presStyleIdx="0" presStyleCnt="2" custScaleY="128903"/>
      <dgm:spPr/>
    </dgm:pt>
    <dgm:pt modelId="{8AD0C8DA-D949-4239-A8EB-20FEBDC2B21E}" type="pres">
      <dgm:prSet presAssocID="{6A39E941-E8C8-48EA-8FE9-1CBE3FC41D37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Graph with Upward Trend"/>
        </a:ext>
      </dgm:extLst>
    </dgm:pt>
    <dgm:pt modelId="{4D4BD310-F882-4A93-896E-6B20B4A4D9A5}" type="pres">
      <dgm:prSet presAssocID="{6A39E941-E8C8-48EA-8FE9-1CBE3FC41D37}" presName="spaceRect" presStyleCnt="0"/>
      <dgm:spPr/>
    </dgm:pt>
    <dgm:pt modelId="{FC1CC84B-7F4C-4D54-9830-B468DF6B241E}" type="pres">
      <dgm:prSet presAssocID="{6A39E941-E8C8-48EA-8FE9-1CBE3FC41D37}" presName="parTx" presStyleLbl="revTx" presStyleIdx="0" presStyleCnt="3">
        <dgm:presLayoutVars>
          <dgm:chMax val="0"/>
          <dgm:chPref val="0"/>
        </dgm:presLayoutVars>
      </dgm:prSet>
      <dgm:spPr/>
    </dgm:pt>
    <dgm:pt modelId="{A1421E1A-DC4A-496A-A6E5-71E28CA7C542}" type="pres">
      <dgm:prSet presAssocID="{D2AB0FAF-40F4-4D49-9AB1-0F680DDEBE9C}" presName="sibTrans" presStyleCnt="0"/>
      <dgm:spPr/>
    </dgm:pt>
    <dgm:pt modelId="{A21F737E-EC00-45B5-B684-39922B65B6FC}" type="pres">
      <dgm:prSet presAssocID="{EE4B9034-E5DB-4678-9963-66954EAABDDF}" presName="compNode" presStyleCnt="0"/>
      <dgm:spPr/>
    </dgm:pt>
    <dgm:pt modelId="{55AB97C6-8719-4E85-9B9D-9B07C53C4895}" type="pres">
      <dgm:prSet presAssocID="{EE4B9034-E5DB-4678-9963-66954EAABDDF}" presName="bgRect" presStyleLbl="bgShp" presStyleIdx="1" presStyleCnt="2" custLinFactNeighborX="1507" custLinFactNeighborY="-1686"/>
      <dgm:spPr/>
    </dgm:pt>
    <dgm:pt modelId="{93FFBE64-3B02-48F1-A220-F585AA5D9F21}" type="pres">
      <dgm:prSet presAssocID="{EE4B9034-E5DB-4678-9963-66954EAABDDF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llar"/>
        </a:ext>
      </dgm:extLst>
    </dgm:pt>
    <dgm:pt modelId="{18BB6213-244F-4368-B57D-3C2802E03D3C}" type="pres">
      <dgm:prSet presAssocID="{EE4B9034-E5DB-4678-9963-66954EAABDDF}" presName="spaceRect" presStyleCnt="0"/>
      <dgm:spPr/>
    </dgm:pt>
    <dgm:pt modelId="{2C0038AD-D94B-4B9C-AE0D-C5C7878A2CBF}" type="pres">
      <dgm:prSet presAssocID="{EE4B9034-E5DB-4678-9963-66954EAABDDF}" presName="parTx" presStyleLbl="revTx" presStyleIdx="1" presStyleCnt="3" custScaleX="118123">
        <dgm:presLayoutVars>
          <dgm:chMax val="0"/>
          <dgm:chPref val="0"/>
        </dgm:presLayoutVars>
      </dgm:prSet>
      <dgm:spPr/>
    </dgm:pt>
    <dgm:pt modelId="{E574E10E-681A-4B70-ACE9-AC2EAE69A492}" type="pres">
      <dgm:prSet presAssocID="{EE4B9034-E5DB-4678-9963-66954EAABDDF}" presName="desTx" presStyleLbl="revTx" presStyleIdx="2" presStyleCnt="3" custScaleX="171791" custScaleY="120430">
        <dgm:presLayoutVars/>
      </dgm:prSet>
      <dgm:spPr/>
    </dgm:pt>
  </dgm:ptLst>
  <dgm:cxnLst>
    <dgm:cxn modelId="{84181C01-4D09-4497-905C-9BEE85780B61}" srcId="{AF0302A8-2C70-4977-AF86-7AB89853CBA1}" destId="{6A39E941-E8C8-48EA-8FE9-1CBE3FC41D37}" srcOrd="0" destOrd="0" parTransId="{9577B979-6AED-4386-9D67-293D8D1BEBDC}" sibTransId="{D2AB0FAF-40F4-4D49-9AB1-0F680DDEBE9C}"/>
    <dgm:cxn modelId="{F2412B0D-F0F8-4D03-A639-61A9C7A92C52}" srcId="{EE4B9034-E5DB-4678-9963-66954EAABDDF}" destId="{E73BC06E-FBF5-45B8-95A9-88033A7D3E6D}" srcOrd="0" destOrd="0" parTransId="{30FB23B0-A628-444E-8A04-A5EAA2A4A190}" sibTransId="{660534FB-5BC2-4A14-9392-D968462B7B98}"/>
    <dgm:cxn modelId="{2DEA080E-715D-4180-A567-407DD43C2C81}" type="presOf" srcId="{C90DF231-A9CE-4122-AF45-38079AC9EC1F}" destId="{E574E10E-681A-4B70-ACE9-AC2EAE69A492}" srcOrd="0" destOrd="3" presId="urn:microsoft.com/office/officeart/2018/2/layout/IconVerticalSolidList"/>
    <dgm:cxn modelId="{4D5F970F-A2CC-4E66-B992-0D9236059D61}" type="presOf" srcId="{EE4B9034-E5DB-4678-9963-66954EAABDDF}" destId="{2C0038AD-D94B-4B9C-AE0D-C5C7878A2CBF}" srcOrd="0" destOrd="0" presId="urn:microsoft.com/office/officeart/2018/2/layout/IconVerticalSolidList"/>
    <dgm:cxn modelId="{6B47B91D-90D1-46C3-BE1C-57432E082801}" type="presOf" srcId="{6A39E941-E8C8-48EA-8FE9-1CBE3FC41D37}" destId="{FC1CC84B-7F4C-4D54-9830-B468DF6B241E}" srcOrd="0" destOrd="0" presId="urn:microsoft.com/office/officeart/2018/2/layout/IconVerticalSolidList"/>
    <dgm:cxn modelId="{F9C9E231-EA22-4414-96D4-70635F660EE0}" srcId="{EE4B9034-E5DB-4678-9963-66954EAABDDF}" destId="{83728B94-F4F0-4A0C-81CA-77B741EDDD94}" srcOrd="2" destOrd="0" parTransId="{F8C9D7C6-1FE6-4A2F-871F-0A2F1B3493CA}" sibTransId="{E0AADCC1-390E-429C-BA93-2EB237480814}"/>
    <dgm:cxn modelId="{F63FD75E-B485-49E9-88E6-DEED314546DD}" srcId="{AF0302A8-2C70-4977-AF86-7AB89853CBA1}" destId="{EE4B9034-E5DB-4678-9963-66954EAABDDF}" srcOrd="1" destOrd="0" parTransId="{3B8CCC41-06EC-4943-A950-EF98ABF6466C}" sibTransId="{3E56DF04-019D-4ADC-8CC3-FAC08533A2A7}"/>
    <dgm:cxn modelId="{2BC71757-3A33-486F-A5EF-6AA2BC30D691}" type="presOf" srcId="{E73BC06E-FBF5-45B8-95A9-88033A7D3E6D}" destId="{E574E10E-681A-4B70-ACE9-AC2EAE69A492}" srcOrd="0" destOrd="0" presId="urn:microsoft.com/office/officeart/2018/2/layout/IconVerticalSolidList"/>
    <dgm:cxn modelId="{B352719E-287A-4B7F-A361-F4B4657409FC}" type="presOf" srcId="{83728B94-F4F0-4A0C-81CA-77B741EDDD94}" destId="{E574E10E-681A-4B70-ACE9-AC2EAE69A492}" srcOrd="0" destOrd="2" presId="urn:microsoft.com/office/officeart/2018/2/layout/IconVerticalSolidList"/>
    <dgm:cxn modelId="{049B539F-A37E-461D-B67C-EF8D39DFB4B8}" type="presOf" srcId="{AF0302A8-2C70-4977-AF86-7AB89853CBA1}" destId="{E7FE61D4-AD15-4702-A9ED-F41D6063CEEB}" srcOrd="0" destOrd="0" presId="urn:microsoft.com/office/officeart/2018/2/layout/IconVerticalSolidList"/>
    <dgm:cxn modelId="{AB7331B8-C124-43E5-B31C-D52EB4DFB87B}" srcId="{EE4B9034-E5DB-4678-9963-66954EAABDDF}" destId="{6948AFF9-F641-471B-BD3F-01DEFFD75736}" srcOrd="1" destOrd="0" parTransId="{C75A9761-744C-483C-8B59-D52D19C96CDE}" sibTransId="{2D46F0ED-42C1-459C-A234-DB7214C64EDE}"/>
    <dgm:cxn modelId="{9E6341C9-9322-42AB-9AF2-36EF32837370}" type="presOf" srcId="{6948AFF9-F641-471B-BD3F-01DEFFD75736}" destId="{E574E10E-681A-4B70-ACE9-AC2EAE69A492}" srcOrd="0" destOrd="1" presId="urn:microsoft.com/office/officeart/2018/2/layout/IconVerticalSolidList"/>
    <dgm:cxn modelId="{71020CCB-A208-4B93-BE56-DFC64924DE3B}" srcId="{EE4B9034-E5DB-4678-9963-66954EAABDDF}" destId="{C90DF231-A9CE-4122-AF45-38079AC9EC1F}" srcOrd="3" destOrd="0" parTransId="{72E6F20C-9DAD-4A18-A9A3-E509F507F895}" sibTransId="{7456172C-7164-44E3-A6E6-DD4AC9A6683D}"/>
    <dgm:cxn modelId="{0D7FE773-82FD-4264-A33A-B284E87D32FD}" type="presParOf" srcId="{E7FE61D4-AD15-4702-A9ED-F41D6063CEEB}" destId="{A2B08E64-35E4-4DD5-98C0-A79CBCBA65E9}" srcOrd="0" destOrd="0" presId="urn:microsoft.com/office/officeart/2018/2/layout/IconVerticalSolidList"/>
    <dgm:cxn modelId="{CB5EA17B-3732-46DD-A61A-FE040B5795F1}" type="presParOf" srcId="{A2B08E64-35E4-4DD5-98C0-A79CBCBA65E9}" destId="{04C4DF9C-865A-4C34-B3A8-EFE385C11A73}" srcOrd="0" destOrd="0" presId="urn:microsoft.com/office/officeart/2018/2/layout/IconVerticalSolidList"/>
    <dgm:cxn modelId="{3E93A440-A772-4956-8662-B54C7B2665C7}" type="presParOf" srcId="{A2B08E64-35E4-4DD5-98C0-A79CBCBA65E9}" destId="{8AD0C8DA-D949-4239-A8EB-20FEBDC2B21E}" srcOrd="1" destOrd="0" presId="urn:microsoft.com/office/officeart/2018/2/layout/IconVerticalSolidList"/>
    <dgm:cxn modelId="{32963551-FC46-4AD3-B8FB-86676CBC85BB}" type="presParOf" srcId="{A2B08E64-35E4-4DD5-98C0-A79CBCBA65E9}" destId="{4D4BD310-F882-4A93-896E-6B20B4A4D9A5}" srcOrd="2" destOrd="0" presId="urn:microsoft.com/office/officeart/2018/2/layout/IconVerticalSolidList"/>
    <dgm:cxn modelId="{070DD26A-B6DF-41BC-BBC4-8B17E927863F}" type="presParOf" srcId="{A2B08E64-35E4-4DD5-98C0-A79CBCBA65E9}" destId="{FC1CC84B-7F4C-4D54-9830-B468DF6B241E}" srcOrd="3" destOrd="0" presId="urn:microsoft.com/office/officeart/2018/2/layout/IconVerticalSolidList"/>
    <dgm:cxn modelId="{74EFCE08-D911-47AA-83B4-3B8A695A8B29}" type="presParOf" srcId="{E7FE61D4-AD15-4702-A9ED-F41D6063CEEB}" destId="{A1421E1A-DC4A-496A-A6E5-71E28CA7C542}" srcOrd="1" destOrd="0" presId="urn:microsoft.com/office/officeart/2018/2/layout/IconVerticalSolidList"/>
    <dgm:cxn modelId="{24D8CD7B-ADCF-4F2D-AF61-6BC84447F691}" type="presParOf" srcId="{E7FE61D4-AD15-4702-A9ED-F41D6063CEEB}" destId="{A21F737E-EC00-45B5-B684-39922B65B6FC}" srcOrd="2" destOrd="0" presId="urn:microsoft.com/office/officeart/2018/2/layout/IconVerticalSolidList"/>
    <dgm:cxn modelId="{D17FBFBC-D406-4BC8-B094-6DBBCCAB40EC}" type="presParOf" srcId="{A21F737E-EC00-45B5-B684-39922B65B6FC}" destId="{55AB97C6-8719-4E85-9B9D-9B07C53C4895}" srcOrd="0" destOrd="0" presId="urn:microsoft.com/office/officeart/2018/2/layout/IconVerticalSolidList"/>
    <dgm:cxn modelId="{A3B31C36-822C-48AB-B283-C6FDA2EE2062}" type="presParOf" srcId="{A21F737E-EC00-45B5-B684-39922B65B6FC}" destId="{93FFBE64-3B02-48F1-A220-F585AA5D9F21}" srcOrd="1" destOrd="0" presId="urn:microsoft.com/office/officeart/2018/2/layout/IconVerticalSolidList"/>
    <dgm:cxn modelId="{1B872B29-B29C-4495-8727-2E60135CE5FF}" type="presParOf" srcId="{A21F737E-EC00-45B5-B684-39922B65B6FC}" destId="{18BB6213-244F-4368-B57D-3C2802E03D3C}" srcOrd="2" destOrd="0" presId="urn:microsoft.com/office/officeart/2018/2/layout/IconVerticalSolidList"/>
    <dgm:cxn modelId="{C71CBE4C-1294-4040-8E87-91A0A5CA772C}" type="presParOf" srcId="{A21F737E-EC00-45B5-B684-39922B65B6FC}" destId="{2C0038AD-D94B-4B9C-AE0D-C5C7878A2CBF}" srcOrd="3" destOrd="0" presId="urn:microsoft.com/office/officeart/2018/2/layout/IconVerticalSolidList"/>
    <dgm:cxn modelId="{60BB4C7C-C756-4FF9-9DE4-1C3B253CF3A5}" type="presParOf" srcId="{A21F737E-EC00-45B5-B684-39922B65B6FC}" destId="{E574E10E-681A-4B70-ACE9-AC2EAE69A492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62B339-43BA-416D-8634-9B492089CC85}">
      <dsp:nvSpPr>
        <dsp:cNvPr id="0" name=""/>
        <dsp:cNvSpPr/>
      </dsp:nvSpPr>
      <dsp:spPr>
        <a:xfrm>
          <a:off x="2506251" y="1041"/>
          <a:ext cx="2819532" cy="37083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Business Requirement</a:t>
          </a:r>
        </a:p>
      </dsp:txBody>
      <dsp:txXfrm>
        <a:off x="2524353" y="19143"/>
        <a:ext cx="2783328" cy="334626"/>
      </dsp:txXfrm>
    </dsp:sp>
    <dsp:sp modelId="{DC851859-F8E9-4FAC-A5D2-3454B97B11A0}">
      <dsp:nvSpPr>
        <dsp:cNvPr id="0" name=""/>
        <dsp:cNvSpPr/>
      </dsp:nvSpPr>
      <dsp:spPr>
        <a:xfrm>
          <a:off x="2506251" y="390413"/>
          <a:ext cx="2819532" cy="37083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Data Walkthrough</a:t>
          </a:r>
        </a:p>
      </dsp:txBody>
      <dsp:txXfrm>
        <a:off x="2524353" y="408515"/>
        <a:ext cx="2783328" cy="334626"/>
      </dsp:txXfrm>
    </dsp:sp>
    <dsp:sp modelId="{3DF12A9A-8788-4FAC-B661-43E197194BEF}">
      <dsp:nvSpPr>
        <dsp:cNvPr id="0" name=""/>
        <dsp:cNvSpPr/>
      </dsp:nvSpPr>
      <dsp:spPr>
        <a:xfrm>
          <a:off x="2506251" y="779785"/>
          <a:ext cx="2819532" cy="37083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Data Connection</a:t>
          </a:r>
        </a:p>
      </dsp:txBody>
      <dsp:txXfrm>
        <a:off x="2524353" y="797887"/>
        <a:ext cx="2783328" cy="334626"/>
      </dsp:txXfrm>
    </dsp:sp>
    <dsp:sp modelId="{A1F3C366-363F-47C5-A936-23D0574A0024}">
      <dsp:nvSpPr>
        <dsp:cNvPr id="0" name=""/>
        <dsp:cNvSpPr/>
      </dsp:nvSpPr>
      <dsp:spPr>
        <a:xfrm>
          <a:off x="2506251" y="1169157"/>
          <a:ext cx="2819532" cy="37083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Data Cleaning</a:t>
          </a:r>
          <a:r>
            <a:rPr lang="en-IN" sz="1300" kern="1200"/>
            <a:t>/Quality Check</a:t>
          </a:r>
          <a:endParaRPr lang="en-US" sz="1300" kern="1200"/>
        </a:p>
      </dsp:txBody>
      <dsp:txXfrm>
        <a:off x="2524353" y="1187259"/>
        <a:ext cx="2783328" cy="334626"/>
      </dsp:txXfrm>
    </dsp:sp>
    <dsp:sp modelId="{61B7CF5E-C04C-48B5-ABF8-C523560BD1A7}">
      <dsp:nvSpPr>
        <dsp:cNvPr id="0" name=""/>
        <dsp:cNvSpPr/>
      </dsp:nvSpPr>
      <dsp:spPr>
        <a:xfrm>
          <a:off x="2506251" y="1558530"/>
          <a:ext cx="2819532" cy="37083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/>
            <a:t>Data Modeling</a:t>
          </a:r>
          <a:endParaRPr lang="en-US" sz="1300" kern="1200"/>
        </a:p>
      </dsp:txBody>
      <dsp:txXfrm>
        <a:off x="2524353" y="1576632"/>
        <a:ext cx="2783328" cy="334626"/>
      </dsp:txXfrm>
    </dsp:sp>
    <dsp:sp modelId="{AC51C8ED-EA82-4DED-9806-88071BB827A9}">
      <dsp:nvSpPr>
        <dsp:cNvPr id="0" name=""/>
        <dsp:cNvSpPr/>
      </dsp:nvSpPr>
      <dsp:spPr>
        <a:xfrm>
          <a:off x="2506251" y="1947902"/>
          <a:ext cx="2819532" cy="37083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/>
            <a:t>Data Processing</a:t>
          </a:r>
          <a:endParaRPr lang="en-US" sz="1300" kern="1200"/>
        </a:p>
      </dsp:txBody>
      <dsp:txXfrm>
        <a:off x="2524353" y="1966004"/>
        <a:ext cx="2783328" cy="334626"/>
      </dsp:txXfrm>
    </dsp:sp>
    <dsp:sp modelId="{1A891033-F348-490C-9995-16C6FA0DD09F}">
      <dsp:nvSpPr>
        <dsp:cNvPr id="0" name=""/>
        <dsp:cNvSpPr/>
      </dsp:nvSpPr>
      <dsp:spPr>
        <a:xfrm>
          <a:off x="2506251" y="2337274"/>
          <a:ext cx="2819532" cy="37083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/>
            <a:t>DAX Calculation</a:t>
          </a:r>
          <a:endParaRPr lang="en-US" sz="1300" kern="1200"/>
        </a:p>
      </dsp:txBody>
      <dsp:txXfrm>
        <a:off x="2524353" y="2355376"/>
        <a:ext cx="2783328" cy="334626"/>
      </dsp:txXfrm>
    </dsp:sp>
    <dsp:sp modelId="{4E61C846-82CA-40EB-A336-CA161D2DFC54}">
      <dsp:nvSpPr>
        <dsp:cNvPr id="0" name=""/>
        <dsp:cNvSpPr/>
      </dsp:nvSpPr>
      <dsp:spPr>
        <a:xfrm>
          <a:off x="2506251" y="2726646"/>
          <a:ext cx="2819532" cy="37083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/>
            <a:t>Dashboard Lay Outing</a:t>
          </a:r>
          <a:endParaRPr lang="en-US" sz="1300" kern="1200"/>
        </a:p>
      </dsp:txBody>
      <dsp:txXfrm>
        <a:off x="2524353" y="2744748"/>
        <a:ext cx="2783328" cy="334626"/>
      </dsp:txXfrm>
    </dsp:sp>
    <dsp:sp modelId="{760BC872-2E4A-4F13-92ED-3DE52D05AF34}">
      <dsp:nvSpPr>
        <dsp:cNvPr id="0" name=""/>
        <dsp:cNvSpPr/>
      </dsp:nvSpPr>
      <dsp:spPr>
        <a:xfrm>
          <a:off x="2506251" y="3116018"/>
          <a:ext cx="2819532" cy="37083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/>
            <a:t>Chart Development and formatting</a:t>
          </a:r>
          <a:endParaRPr lang="en-US" sz="1300" kern="1200"/>
        </a:p>
      </dsp:txBody>
      <dsp:txXfrm>
        <a:off x="2524353" y="3134120"/>
        <a:ext cx="2783328" cy="334626"/>
      </dsp:txXfrm>
    </dsp:sp>
    <dsp:sp modelId="{DF3ECBE8-8215-41C5-A10A-110DAA5520D4}">
      <dsp:nvSpPr>
        <dsp:cNvPr id="0" name=""/>
        <dsp:cNvSpPr/>
      </dsp:nvSpPr>
      <dsp:spPr>
        <a:xfrm>
          <a:off x="2506251" y="3505390"/>
          <a:ext cx="2819532" cy="37083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/>
            <a:t>Dashboard/Report Development</a:t>
          </a:r>
          <a:endParaRPr lang="en-US" sz="1300" kern="1200"/>
        </a:p>
      </dsp:txBody>
      <dsp:txXfrm>
        <a:off x="2524353" y="3523492"/>
        <a:ext cx="2783328" cy="334626"/>
      </dsp:txXfrm>
    </dsp:sp>
    <dsp:sp modelId="{6943BAE9-7CDC-4B54-8F34-8EBFFB2DA1E5}">
      <dsp:nvSpPr>
        <dsp:cNvPr id="0" name=""/>
        <dsp:cNvSpPr/>
      </dsp:nvSpPr>
      <dsp:spPr>
        <a:xfrm>
          <a:off x="2506251" y="3894762"/>
          <a:ext cx="2819532" cy="37083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/>
            <a:t>Insights Generation</a:t>
          </a:r>
          <a:endParaRPr lang="en-US" sz="1300" kern="1200"/>
        </a:p>
      </dsp:txBody>
      <dsp:txXfrm>
        <a:off x="2524353" y="3912864"/>
        <a:ext cx="2783328" cy="33462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C4DF9C-865A-4C34-B3A8-EFE385C11A73}">
      <dsp:nvSpPr>
        <dsp:cNvPr id="0" name=""/>
        <dsp:cNvSpPr/>
      </dsp:nvSpPr>
      <dsp:spPr>
        <a:xfrm>
          <a:off x="-778197" y="347976"/>
          <a:ext cx="10324904" cy="148759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D0C8DA-D949-4239-A8EB-20FEBDC2B21E}">
      <dsp:nvSpPr>
        <dsp:cNvPr id="0" name=""/>
        <dsp:cNvSpPr/>
      </dsp:nvSpPr>
      <dsp:spPr>
        <a:xfrm>
          <a:off x="-429098" y="774413"/>
          <a:ext cx="634724" cy="63472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1CC84B-7F4C-4D54-9830-B468DF6B241E}">
      <dsp:nvSpPr>
        <dsp:cNvPr id="0" name=""/>
        <dsp:cNvSpPr/>
      </dsp:nvSpPr>
      <dsp:spPr>
        <a:xfrm>
          <a:off x="554724" y="514753"/>
          <a:ext cx="8989374" cy="11540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136" tIns="122136" rIns="122136" bIns="12213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To conduct comprehensive analysis of </a:t>
          </a:r>
          <a:r>
            <a:rPr lang="en-US" sz="1900" kern="1200" dirty="0" err="1"/>
            <a:t>blinkit</a:t>
          </a:r>
          <a:r>
            <a:rPr lang="en-US" sz="1900" kern="1200" dirty="0"/>
            <a:t> sales performance, customer satisfaction, and inventory distribution to identify key insights and opportunities for optimization using various KPI’s and visualization in Power-BI.</a:t>
          </a:r>
        </a:p>
      </dsp:txBody>
      <dsp:txXfrm>
        <a:off x="554724" y="514753"/>
        <a:ext cx="8989374" cy="1154044"/>
      </dsp:txXfrm>
    </dsp:sp>
    <dsp:sp modelId="{55AB97C6-8719-4E85-9B9D-9B07C53C4895}">
      <dsp:nvSpPr>
        <dsp:cNvPr id="0" name=""/>
        <dsp:cNvSpPr/>
      </dsp:nvSpPr>
      <dsp:spPr>
        <a:xfrm>
          <a:off x="-622601" y="2222515"/>
          <a:ext cx="10324904" cy="115404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FFBE64-3B02-48F1-A220-F585AA5D9F21}">
      <dsp:nvSpPr>
        <dsp:cNvPr id="0" name=""/>
        <dsp:cNvSpPr/>
      </dsp:nvSpPr>
      <dsp:spPr>
        <a:xfrm>
          <a:off x="-429098" y="2501632"/>
          <a:ext cx="634724" cy="63472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0038AD-D94B-4B9C-AE0D-C5C7878A2CBF}">
      <dsp:nvSpPr>
        <dsp:cNvPr id="0" name=""/>
        <dsp:cNvSpPr/>
      </dsp:nvSpPr>
      <dsp:spPr>
        <a:xfrm>
          <a:off x="133708" y="2241972"/>
          <a:ext cx="5488238" cy="11540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136" tIns="122136" rIns="122136" bIns="12213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KPI’s Requirement-</a:t>
          </a:r>
        </a:p>
      </dsp:txBody>
      <dsp:txXfrm>
        <a:off x="133708" y="2241972"/>
        <a:ext cx="5488238" cy="1154044"/>
      </dsp:txXfrm>
    </dsp:sp>
    <dsp:sp modelId="{E574E10E-681A-4B70-ACE9-AC2EAE69A492}">
      <dsp:nvSpPr>
        <dsp:cNvPr id="0" name=""/>
        <dsp:cNvSpPr/>
      </dsp:nvSpPr>
      <dsp:spPr>
        <a:xfrm>
          <a:off x="3641929" y="2124086"/>
          <a:ext cx="7461171" cy="13898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136" tIns="122136" rIns="122136" bIns="122136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rgbClr val="FFC000"/>
              </a:solidFill>
            </a:rPr>
            <a:t>Total Sales</a:t>
          </a:r>
          <a:r>
            <a:rPr lang="en-US" sz="1400" b="1" kern="1200" dirty="0"/>
            <a:t>- </a:t>
          </a:r>
          <a:r>
            <a:rPr lang="en-US" sz="1400" b="0" kern="1200" dirty="0"/>
            <a:t>The overall revenue generated from all items sold</a:t>
          </a:r>
          <a:r>
            <a:rPr lang="en-US" sz="1400" kern="1200" dirty="0"/>
            <a:t>.</a:t>
          </a: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rgbClr val="FFC000"/>
              </a:solidFill>
            </a:rPr>
            <a:t>Average Sale</a:t>
          </a:r>
          <a:r>
            <a:rPr lang="en-US" sz="1400" kern="1200" dirty="0"/>
            <a:t>-The average revenue per sale</a:t>
          </a: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rgbClr val="FFC000"/>
              </a:solidFill>
            </a:rPr>
            <a:t>Number of items</a:t>
          </a:r>
          <a:r>
            <a:rPr lang="en-US" sz="1400" kern="1200" dirty="0"/>
            <a:t>-The total count of different items sold.</a:t>
          </a: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rgbClr val="FFC000"/>
              </a:solidFill>
            </a:rPr>
            <a:t>Average Rating</a:t>
          </a:r>
          <a:r>
            <a:rPr lang="en-US" sz="1400" kern="1200" dirty="0"/>
            <a:t>- The average customer rating for items sold</a:t>
          </a:r>
        </a:p>
      </dsp:txBody>
      <dsp:txXfrm>
        <a:off x="3641929" y="2124086"/>
        <a:ext cx="7461171" cy="13898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8946E-9F1A-4442-8294-11296CA825DD}" type="datetimeFigureOut">
              <a:rPr lang="en-IN" smtClean="0"/>
              <a:t>22-08-2024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0745CC78-349B-43F1-90A6-84D9F47E97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3307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8946E-9F1A-4442-8294-11296CA825DD}" type="datetimeFigureOut">
              <a:rPr lang="en-IN" smtClean="0"/>
              <a:t>22-08-2024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0745CC78-349B-43F1-90A6-84D9F47E97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7889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8946E-9F1A-4442-8294-11296CA825DD}" type="datetimeFigureOut">
              <a:rPr lang="en-IN" smtClean="0"/>
              <a:t>22-08-2024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0745CC78-349B-43F1-90A6-84D9F47E97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09960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8946E-9F1A-4442-8294-11296CA825DD}" type="datetimeFigureOut">
              <a:rPr lang="en-IN" smtClean="0"/>
              <a:t>22-08-2024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0745CC78-349B-43F1-90A6-84D9F47E978A}" type="slidenum">
              <a:rPr lang="en-IN" smtClean="0"/>
              <a:t>‹#›</a:t>
            </a:fld>
            <a:endParaRPr lang="en-IN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717322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8946E-9F1A-4442-8294-11296CA825DD}" type="datetimeFigureOut">
              <a:rPr lang="en-IN" smtClean="0"/>
              <a:t>22-08-2024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0745CC78-349B-43F1-90A6-84D9F47E97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18796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8946E-9F1A-4442-8294-11296CA825DD}" type="datetimeFigureOut">
              <a:rPr lang="en-IN" smtClean="0"/>
              <a:t>22-08-2024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5CC78-349B-43F1-90A6-84D9F47E97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29928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8946E-9F1A-4442-8294-11296CA825DD}" type="datetimeFigureOut">
              <a:rPr lang="en-IN" smtClean="0"/>
              <a:t>22-08-2024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5CC78-349B-43F1-90A6-84D9F47E97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18172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8946E-9F1A-4442-8294-11296CA825DD}" type="datetimeFigureOut">
              <a:rPr lang="en-IN" smtClean="0"/>
              <a:t>22-08-2024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5CC78-349B-43F1-90A6-84D9F47E97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75625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0048946E-9F1A-4442-8294-11296CA825DD}" type="datetimeFigureOut">
              <a:rPr lang="en-IN" smtClean="0"/>
              <a:t>22-08-2024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0745CC78-349B-43F1-90A6-84D9F47E97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8406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8946E-9F1A-4442-8294-11296CA825DD}" type="datetimeFigureOut">
              <a:rPr lang="en-IN" smtClean="0"/>
              <a:t>22-08-2024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5CC78-349B-43F1-90A6-84D9F47E97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8777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8946E-9F1A-4442-8294-11296CA825DD}" type="datetimeFigureOut">
              <a:rPr lang="en-IN" smtClean="0"/>
              <a:t>22-08-2024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0745CC78-349B-43F1-90A6-84D9F47E97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1636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8946E-9F1A-4442-8294-11296CA825DD}" type="datetimeFigureOut">
              <a:rPr lang="en-IN" smtClean="0"/>
              <a:t>22-08-2024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5CC78-349B-43F1-90A6-84D9F47E97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4129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8946E-9F1A-4442-8294-11296CA825DD}" type="datetimeFigureOut">
              <a:rPr lang="en-IN" smtClean="0"/>
              <a:t>22-08-2024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5CC78-349B-43F1-90A6-84D9F47E97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3956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8946E-9F1A-4442-8294-11296CA825DD}" type="datetimeFigureOut">
              <a:rPr lang="en-IN" smtClean="0"/>
              <a:t>22-08-2024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5CC78-349B-43F1-90A6-84D9F47E97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2461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8946E-9F1A-4442-8294-11296CA825DD}" type="datetimeFigureOut">
              <a:rPr lang="en-IN" smtClean="0"/>
              <a:t>22-08-2024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5CC78-349B-43F1-90A6-84D9F47E97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3333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8946E-9F1A-4442-8294-11296CA825DD}" type="datetimeFigureOut">
              <a:rPr lang="en-IN" smtClean="0"/>
              <a:t>22-08-2024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5CC78-349B-43F1-90A6-84D9F47E97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9561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8946E-9F1A-4442-8294-11296CA825DD}" type="datetimeFigureOut">
              <a:rPr lang="en-IN" smtClean="0"/>
              <a:t>22-08-2024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5CC78-349B-43F1-90A6-84D9F47E97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5747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48946E-9F1A-4442-8294-11296CA825DD}" type="datetimeFigureOut">
              <a:rPr lang="en-IN" smtClean="0"/>
              <a:t>22-08-2024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45CC78-349B-43F1-90A6-84D9F47E97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33151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BC27A13-1FE0-129D-3D4C-E8F8A69D264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5000"/>
          </a:blip>
          <a:srcRect t="11206" b="4524"/>
          <a:stretch/>
        </p:blipFill>
        <p:spPr>
          <a:xfrm>
            <a:off x="20" y="3809"/>
            <a:ext cx="1219198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2450704-9A3A-0A57-DE55-9E04EABBBE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err="1"/>
              <a:t>Blinkit</a:t>
            </a:r>
            <a:r>
              <a:rPr lang="en-US"/>
              <a:t> Analysis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B241F3-E271-0BCC-5C07-F1C5F136A3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6714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17FAB-03F6-B145-BBEF-CDB5306B5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Contents</a:t>
            </a:r>
            <a:endParaRPr lang="en-IN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E6F2F41-953D-0808-20E4-7E0D0A0DB70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27220327"/>
              </p:ext>
            </p:extLst>
          </p:nvPr>
        </p:nvGraphicFramePr>
        <p:xfrm>
          <a:off x="-904461" y="2007704"/>
          <a:ext cx="7832035" cy="42666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20707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0C0E8-6D48-40CD-7834-3042544B9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en-US" dirty="0"/>
              <a:t>Business Requirement</a:t>
            </a:r>
            <a:endParaRPr lang="en-IN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F853E5E-9076-8575-B395-F4196A161FF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68287366"/>
              </p:ext>
            </p:extLst>
          </p:nvPr>
        </p:nvGraphicFramePr>
        <p:xfrm>
          <a:off x="1186774" y="2354094"/>
          <a:ext cx="10324904" cy="38618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94371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alculator, pen, compass, money and a paper with graphs printed on it">
            <a:extLst>
              <a:ext uri="{FF2B5EF4-FFF2-40B4-BE49-F238E27FC236}">
                <a16:creationId xmlns:a16="http://schemas.microsoft.com/office/drawing/2014/main" id="{A4BE0472-230B-EF8E-AAA2-FD1ACBD8DDE0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35000"/>
          </a:blip>
          <a:srcRect b="663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01CAD1E-3167-4098-5E36-7D9E51B65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Charts Requirement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300E66E4-041C-ABA4-2DD1-574F75876E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2221" y="2052535"/>
            <a:ext cx="10428051" cy="480545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7030A0"/>
                </a:solidFill>
              </a:rPr>
              <a:t>1. Total sale by fat content: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           Objective: Analyze the impact on fat content on total sales.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            Additional KPI Metrics: Assess how other KPI’s (Average Sale, No of items, Average Ratings)  vary with fat contents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            Chart Type: Donut Chart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7030A0"/>
                </a:solidFill>
              </a:rPr>
              <a:t>2. Total sale by item types: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           Objective: Identify the performance of different item types in terms of total sale.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            Additional KPI Metrics: Assess how other KPI’s (Average Sale, No of items, Average Ratings)  vary with fat contents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            Chart Type: Bar Chart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7030A0"/>
                </a:solidFill>
              </a:rPr>
              <a:t>3. Fat content by outlet for total sales: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           Objective:  Compare total sale across different outlet segmented by fat content.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            Additional KPI Metrics: Assess how other KPI’s (Average Sale, No of items, Average Ratings)  vary with fat contents</a:t>
            </a:r>
          </a:p>
          <a:p>
            <a:r>
              <a:rPr lang="en-US" sz="1500" dirty="0">
                <a:solidFill>
                  <a:schemeClr val="tx1"/>
                </a:solidFill>
              </a:rPr>
              <a:t>                Chart Type: Stacked column Chart</a:t>
            </a:r>
          </a:p>
          <a:p>
            <a:endParaRPr lang="en-US" sz="7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700" dirty="0">
                <a:solidFill>
                  <a:schemeClr val="tx1"/>
                </a:solidFill>
              </a:rPr>
              <a:t>        </a:t>
            </a:r>
            <a:endParaRPr lang="en-IN" sz="7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67381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alculator, pen, compass, money and a paper with graphs printed on it">
            <a:extLst>
              <a:ext uri="{FF2B5EF4-FFF2-40B4-BE49-F238E27FC236}">
                <a16:creationId xmlns:a16="http://schemas.microsoft.com/office/drawing/2014/main" id="{A4BE0472-230B-EF8E-AAA2-FD1ACBD8DDE0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35000"/>
          </a:blip>
          <a:srcRect b="663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01CAD1E-3167-4098-5E36-7D9E51B65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Charts Requirement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300E66E4-041C-ABA4-2DD1-574F75876E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7940" y="2023353"/>
            <a:ext cx="10505873" cy="483463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7030A0"/>
                </a:solidFill>
              </a:rPr>
              <a:t>4. Total sale by outlet establishment:</a:t>
            </a:r>
          </a:p>
          <a:p>
            <a:r>
              <a:rPr lang="en-US" sz="1600" dirty="0">
                <a:solidFill>
                  <a:schemeClr val="tx1"/>
                </a:solidFill>
              </a:rPr>
              <a:t>               Objective: Evaluate how the age or type of outlet establishment influences total sales.</a:t>
            </a:r>
          </a:p>
          <a:p>
            <a:r>
              <a:rPr lang="en-US" sz="1600" dirty="0">
                <a:solidFill>
                  <a:schemeClr val="tx1"/>
                </a:solidFill>
              </a:rPr>
              <a:t>              Chart Type: Line Chart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7030A0"/>
                </a:solidFill>
              </a:rPr>
              <a:t>5. Total sale by outlet Size:</a:t>
            </a:r>
          </a:p>
          <a:p>
            <a:r>
              <a:rPr lang="en-US" sz="1600" dirty="0">
                <a:solidFill>
                  <a:schemeClr val="tx1"/>
                </a:solidFill>
              </a:rPr>
              <a:t>               Objective: Analyze the correlation between outlet size and total sale.</a:t>
            </a:r>
          </a:p>
          <a:p>
            <a:r>
              <a:rPr lang="en-US" sz="1600" dirty="0">
                <a:solidFill>
                  <a:schemeClr val="tx1"/>
                </a:solidFill>
              </a:rPr>
              <a:t>              Chart Type: Donut/Pie Chart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7030A0"/>
                </a:solidFill>
              </a:rPr>
              <a:t>6. Total sale by outlet Location:</a:t>
            </a:r>
          </a:p>
          <a:p>
            <a:r>
              <a:rPr lang="en-US" sz="1600" dirty="0">
                <a:solidFill>
                  <a:schemeClr val="tx1"/>
                </a:solidFill>
              </a:rPr>
              <a:t>               Objective: Assess the geographic distribution of sales across different location .</a:t>
            </a:r>
          </a:p>
          <a:p>
            <a:r>
              <a:rPr lang="en-US" sz="1600" dirty="0">
                <a:solidFill>
                  <a:schemeClr val="tx1"/>
                </a:solidFill>
              </a:rPr>
              <a:t>              Chart Type: Funnel Map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7030A0"/>
                </a:solidFill>
              </a:rPr>
              <a:t>7. All metrics outlet type:</a:t>
            </a:r>
          </a:p>
          <a:p>
            <a:r>
              <a:rPr lang="en-US" sz="1600" dirty="0">
                <a:solidFill>
                  <a:schemeClr val="tx1"/>
                </a:solidFill>
              </a:rPr>
              <a:t>               Objective: provide a comprehensive view of all key metrics (Total sale, Average sale, Number of Items,                 Average Ratings) broken down by different outlet type</a:t>
            </a:r>
          </a:p>
          <a:p>
            <a:r>
              <a:rPr lang="en-US" sz="1600" dirty="0">
                <a:solidFill>
                  <a:schemeClr val="tx1"/>
                </a:solidFill>
              </a:rPr>
              <a:t>              Chart Type: Matrix card </a:t>
            </a:r>
          </a:p>
          <a:p>
            <a:endParaRPr lang="en-US" sz="7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700" dirty="0">
                <a:solidFill>
                  <a:schemeClr val="tx1"/>
                </a:solidFill>
              </a:rPr>
              <a:t>        </a:t>
            </a:r>
            <a:endParaRPr lang="en-IN" sz="7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90074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BC27A13-1FE0-129D-3D4C-E8F8A69D264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5000"/>
          </a:blip>
          <a:srcRect t="11206" b="4524"/>
          <a:stretch/>
        </p:blipFill>
        <p:spPr>
          <a:xfrm>
            <a:off x="20" y="3809"/>
            <a:ext cx="1219198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2450704-9A3A-0A57-DE55-9E04EABBBE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Thank You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B241F3-E271-0BCC-5C07-F1C5F136A3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6066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1085</TotalTime>
  <Words>403</Words>
  <Application>Microsoft Office PowerPoint</Application>
  <PresentationFormat>Widescreen</PresentationFormat>
  <Paragraphs>51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Trebuchet MS</vt:lpstr>
      <vt:lpstr>Berlin</vt:lpstr>
      <vt:lpstr>Blinkit Analysis</vt:lpstr>
      <vt:lpstr>Contents</vt:lpstr>
      <vt:lpstr>Business Requirement</vt:lpstr>
      <vt:lpstr>Charts Requirement</vt:lpstr>
      <vt:lpstr>Charts Requirement</vt:lpstr>
      <vt:lpstr> 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Msoffice109</dc:creator>
  <cp:lastModifiedBy>Msoffice109</cp:lastModifiedBy>
  <cp:revision>8</cp:revision>
  <dcterms:created xsi:type="dcterms:W3CDTF">2024-08-14T10:34:29Z</dcterms:created>
  <dcterms:modified xsi:type="dcterms:W3CDTF">2024-08-23T11:33:49Z</dcterms:modified>
</cp:coreProperties>
</file>