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C0791B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C0791B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C0791B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C0791B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C0791B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C0791B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C0791B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C0791B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C0791B"/>
        </a:solidFill>
        <a:effectLst/>
        <a:uFillTx/>
        <a:latin typeface="+mj-lt"/>
        <a:ea typeface="+mj-ea"/>
        <a:cs typeface="+mj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9525" cap="flat">
              <a:solidFill>
                <a:srgbClr val="9E9E9E"/>
              </a:solidFill>
              <a:prstDash val="solid"/>
              <a:round/>
            </a:ln>
          </a:left>
          <a:right>
            <a:ln w="9525" cap="flat">
              <a:solidFill>
                <a:srgbClr val="9E9E9E"/>
              </a:solidFill>
              <a:prstDash val="solid"/>
              <a:round/>
            </a:ln>
          </a:right>
          <a:top>
            <a:ln w="9525" cap="flat">
              <a:solidFill>
                <a:srgbClr val="9E9E9E"/>
              </a:solidFill>
              <a:prstDash val="solid"/>
              <a:round/>
            </a:ln>
          </a:top>
          <a:bottom>
            <a:ln w="9525" cap="flat">
              <a:solidFill>
                <a:srgbClr val="9E9E9E"/>
              </a:solidFill>
              <a:prstDash val="solid"/>
              <a:round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ff" i="off">
        <a:fontRef idx="major">
          <a:srgbClr val="000000"/>
        </a:fontRef>
        <a:srgbClr val="000000"/>
      </a:tcTxStyle>
      <a:tcStyle>
        <a:tcBdr>
          <a:left>
            <a:ln w="9525" cap="flat">
              <a:solidFill>
                <a:srgbClr val="9E9E9E"/>
              </a:solidFill>
              <a:prstDash val="solid"/>
              <a:round/>
            </a:ln>
          </a:left>
          <a:right>
            <a:ln w="9525" cap="flat">
              <a:solidFill>
                <a:srgbClr val="9E9E9E"/>
              </a:solidFill>
              <a:prstDash val="solid"/>
              <a:round/>
            </a:ln>
          </a:right>
          <a:top>
            <a:ln w="9525" cap="flat">
              <a:solidFill>
                <a:srgbClr val="9E9E9E"/>
              </a:solidFill>
              <a:prstDash val="solid"/>
              <a:round/>
            </a:ln>
          </a:top>
          <a:bottom>
            <a:ln w="9525" cap="flat">
              <a:solidFill>
                <a:srgbClr val="9E9E9E"/>
              </a:solidFill>
              <a:prstDash val="solid"/>
              <a:round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</a:ln>
          </a:insideV>
        </a:tcBdr>
        <a:fill>
          <a:noFill/>
        </a:fill>
      </a:tcStyle>
    </a:firstCol>
    <a:lastRow>
      <a:tcTxStyle b="off" i="off">
        <a:fontRef idx="major">
          <a:srgbClr val="000000"/>
        </a:fontRef>
        <a:srgbClr val="000000"/>
      </a:tcTxStyle>
      <a:tcStyle>
        <a:tcBdr>
          <a:left>
            <a:ln w="9525" cap="flat">
              <a:solidFill>
                <a:srgbClr val="9E9E9E"/>
              </a:solidFill>
              <a:prstDash val="solid"/>
              <a:round/>
            </a:ln>
          </a:left>
          <a:right>
            <a:ln w="9525" cap="flat">
              <a:solidFill>
                <a:srgbClr val="9E9E9E"/>
              </a:solidFill>
              <a:prstDash val="solid"/>
              <a:round/>
            </a:ln>
          </a:right>
          <a:top>
            <a:ln w="9525" cap="flat">
              <a:solidFill>
                <a:srgbClr val="9E9E9E"/>
              </a:solidFill>
              <a:prstDash val="solid"/>
              <a:round/>
            </a:ln>
          </a:top>
          <a:bottom>
            <a:ln w="9525" cap="flat">
              <a:solidFill>
                <a:srgbClr val="9E9E9E"/>
              </a:solidFill>
              <a:prstDash val="solid"/>
              <a:round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ff" i="off">
        <a:fontRef idx="major">
          <a:srgbClr val="000000"/>
        </a:fontRef>
        <a:srgbClr val="000000"/>
      </a:tcTxStyle>
      <a:tcStyle>
        <a:tcBdr>
          <a:left>
            <a:ln w="9525" cap="flat">
              <a:solidFill>
                <a:srgbClr val="9E9E9E"/>
              </a:solidFill>
              <a:prstDash val="solid"/>
              <a:round/>
            </a:ln>
          </a:left>
          <a:right>
            <a:ln w="9525" cap="flat">
              <a:solidFill>
                <a:srgbClr val="9E9E9E"/>
              </a:solidFill>
              <a:prstDash val="solid"/>
              <a:round/>
            </a:ln>
          </a:right>
          <a:top>
            <a:ln w="9525" cap="flat">
              <a:solidFill>
                <a:srgbClr val="9E9E9E"/>
              </a:solidFill>
              <a:prstDash val="solid"/>
              <a:round/>
            </a:ln>
          </a:top>
          <a:bottom>
            <a:ln w="9525" cap="flat">
              <a:solidFill>
                <a:srgbClr val="9E9E9E"/>
              </a:solidFill>
              <a:prstDash val="solid"/>
              <a:round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ajor">
          <a:srgbClr val="C0791B"/>
        </a:fontRef>
        <a:srgbClr val="C0791B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2D5"/>
          </a:solidFill>
        </a:fill>
      </a:tcStyle>
    </a:wholeTbl>
    <a:band2H>
      <a:tcTxStyle/>
      <a:tcStyle>
        <a:tcBdr/>
        <a:fill>
          <a:solidFill>
            <a:srgbClr val="E6EAEB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C0791B"/>
        </a:fontRef>
        <a:srgbClr val="C0791B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BDB"/>
          </a:solidFill>
        </a:fill>
      </a:tcStyle>
    </a:wholeTbl>
    <a:band2H>
      <a:tcTxStyle/>
      <a:tcStyle>
        <a:tcBdr/>
        <a:fill>
          <a:solidFill>
            <a:srgbClr val="E9EEEE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C0791B"/>
        </a:fontRef>
        <a:srgbClr val="C0791B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FD0E2"/>
          </a:solidFill>
        </a:fill>
      </a:tcStyle>
    </a:wholeTbl>
    <a:band2H>
      <a:tcTxStyle/>
      <a:tcStyle>
        <a:tcBdr/>
        <a:fill>
          <a:solidFill>
            <a:srgbClr val="F7E9F1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C0791B"/>
        </a:fontRef>
        <a:srgbClr val="C0791B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4EBE7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C0791B"/>
        </a:fontRef>
        <a:srgbClr val="C0791B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C0791B"/>
              </a:solidFill>
              <a:prstDash val="solid"/>
              <a:round/>
            </a:ln>
          </a:top>
          <a:bottom>
            <a:ln w="25400" cap="flat">
              <a:solidFill>
                <a:srgbClr val="C0791B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0791B"/>
              </a:solidFill>
              <a:prstDash val="solid"/>
              <a:round/>
            </a:ln>
          </a:top>
          <a:bottom>
            <a:ln w="25400" cap="flat">
              <a:solidFill>
                <a:srgbClr val="C0791B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C0791B"/>
        </a:fontRef>
        <a:srgbClr val="C0791B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8D6CB"/>
          </a:solidFill>
        </a:fill>
      </a:tcStyle>
    </a:wholeTbl>
    <a:band2H>
      <a:tcTxStyle/>
      <a:tcStyle>
        <a:tcBdr/>
        <a:fill>
          <a:solidFill>
            <a:srgbClr val="F4EB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0791B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0791B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0791B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13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40" name="Shape 34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54" name="Shape 35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1100"/>
            </a:lvl1pPr>
          </a:lstStyle>
          <a:p>
            <a:r>
              <a:t>Cricket matches, australia bush fire, farmers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66" name="Shape 36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ct val="115000"/>
              </a:lnSpc>
              <a:spcBef>
                <a:spcPts val="1000"/>
              </a:spcBef>
              <a:defRPr sz="1300">
                <a:latin typeface="Nunito"/>
                <a:ea typeface="Nunito"/>
                <a:cs typeface="Nunito"/>
                <a:sym typeface="Nunito"/>
              </a:defRPr>
            </a:lvl1pPr>
          </a:lstStyle>
          <a:p>
            <a:r>
              <a:t>The App rating prediction data set had various text based data which was converted to numeric based data. The type of the app i.e. ‘free’ or ‘paid’ was converted to 1 or 2. Content rating of the app had different categories which was converted to a numerical value from 1 to 6. The categories column was given a numeric value from 1 to 28 as there were 28 different categories of apps. The size of the app column had text based data(‘varies with size’) this was replaced with the average size 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73" name="Shape 37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ct val="115000"/>
              </a:lnSpc>
              <a:spcBef>
                <a:spcPts val="1000"/>
              </a:spcBef>
              <a:defRPr sz="1300">
                <a:latin typeface="Nunito"/>
                <a:ea typeface="Nunito"/>
                <a:cs typeface="Nunito"/>
                <a:sym typeface="Nunito"/>
              </a:defRPr>
            </a:lvl1pPr>
          </a:lstStyle>
          <a:p>
            <a:r>
              <a:t>The App rating prediction data set had various text based data which was converted to numeric based data. The type of the app i.e. ‘free’ or ‘paid’ was converted to 1 or 2. Content rating of the app had different categories which was converted to a numerical value from 1 to 6. The categories column was given a numeric value from 1 to 28 as there were 28 different categories of apps. The size of the app column had text based data(‘varies with size’) this was replaced with the average size 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10;p2"/>
          <p:cNvGrpSpPr/>
          <p:nvPr/>
        </p:nvGrpSpPr>
        <p:grpSpPr>
          <a:xfrm>
            <a:off x="7343002" y="4546120"/>
            <a:ext cx="1691423" cy="2310006"/>
            <a:chOff x="0" y="0"/>
            <a:chExt cx="1691422" cy="2310005"/>
          </a:xfrm>
        </p:grpSpPr>
        <p:grpSp>
          <p:nvGrpSpPr>
            <p:cNvPr id="13" name="Google Shape;11;p2"/>
            <p:cNvGrpSpPr/>
            <p:nvPr/>
          </p:nvGrpSpPr>
          <p:grpSpPr>
            <a:xfrm>
              <a:off x="-1" y="1392013"/>
              <a:ext cx="316801" cy="917993"/>
              <a:chOff x="0" y="0"/>
              <a:chExt cx="316799" cy="917992"/>
            </a:xfrm>
          </p:grpSpPr>
          <p:sp>
            <p:nvSpPr>
              <p:cNvPr id="11" name="Google Shape;12;p2"/>
              <p:cNvSpPr/>
              <p:nvPr/>
            </p:nvSpPr>
            <p:spPr>
              <a:xfrm>
                <a:off x="0" y="0"/>
                <a:ext cx="316800" cy="91797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cubicBezTo>
                      <a:pt x="16765" y="0"/>
                      <a:pt x="21600" y="1669"/>
                      <a:pt x="21600" y="3727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3727"/>
                    </a:lnTo>
                    <a:cubicBezTo>
                      <a:pt x="0" y="1669"/>
                      <a:pt x="4835" y="0"/>
                      <a:pt x="10800" y="0"/>
                    </a:cubicBezTo>
                    <a:close/>
                  </a:path>
                </a:pathLst>
              </a:custGeom>
              <a:solidFill>
                <a:srgbClr val="FFFFFF">
                  <a:alpha val="941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2" name="Google Shape;13;p2"/>
              <p:cNvSpPr/>
              <p:nvPr/>
            </p:nvSpPr>
            <p:spPr>
              <a:xfrm>
                <a:off x="0" y="464004"/>
                <a:ext cx="316800" cy="45398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cubicBezTo>
                      <a:pt x="16765" y="0"/>
                      <a:pt x="21600" y="3374"/>
                      <a:pt x="21600" y="7536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7536"/>
                    </a:lnTo>
                    <a:cubicBezTo>
                      <a:pt x="0" y="3374"/>
                      <a:pt x="4835" y="0"/>
                      <a:pt x="10800" y="0"/>
                    </a:cubicBezTo>
                    <a:close/>
                  </a:path>
                </a:pathLst>
              </a:custGeom>
              <a:solidFill>
                <a:srgbClr val="FFFFFF">
                  <a:alpha val="941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17" name="Google Shape;14;p2"/>
            <p:cNvGrpSpPr/>
            <p:nvPr/>
          </p:nvGrpSpPr>
          <p:grpSpPr>
            <a:xfrm>
              <a:off x="458206" y="928010"/>
              <a:ext cx="316801" cy="1381996"/>
              <a:chOff x="0" y="0"/>
              <a:chExt cx="316799" cy="1381995"/>
            </a:xfrm>
          </p:grpSpPr>
          <p:sp>
            <p:nvSpPr>
              <p:cNvPr id="14" name="Google Shape;15;p2"/>
              <p:cNvSpPr/>
              <p:nvPr/>
            </p:nvSpPr>
            <p:spPr>
              <a:xfrm>
                <a:off x="0" y="464003"/>
                <a:ext cx="316800" cy="91797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cubicBezTo>
                      <a:pt x="16765" y="0"/>
                      <a:pt x="21600" y="1669"/>
                      <a:pt x="21600" y="3727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3727"/>
                    </a:lnTo>
                    <a:cubicBezTo>
                      <a:pt x="0" y="1669"/>
                      <a:pt x="4835" y="0"/>
                      <a:pt x="10800" y="0"/>
                    </a:cubicBezTo>
                    <a:close/>
                  </a:path>
                </a:pathLst>
              </a:custGeom>
              <a:solidFill>
                <a:srgbClr val="FFFFFF">
                  <a:alpha val="941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5" name="Google Shape;16;p2"/>
              <p:cNvSpPr/>
              <p:nvPr/>
            </p:nvSpPr>
            <p:spPr>
              <a:xfrm>
                <a:off x="0" y="-1"/>
                <a:ext cx="316800" cy="138196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cubicBezTo>
                      <a:pt x="16765" y="0"/>
                      <a:pt x="21600" y="1108"/>
                      <a:pt x="21600" y="2476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2476"/>
                    </a:lnTo>
                    <a:cubicBezTo>
                      <a:pt x="0" y="1108"/>
                      <a:pt x="4835" y="0"/>
                      <a:pt x="10800" y="0"/>
                    </a:cubicBezTo>
                    <a:close/>
                  </a:path>
                </a:pathLst>
              </a:custGeom>
              <a:solidFill>
                <a:srgbClr val="FFFFFF">
                  <a:alpha val="941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6" name="Google Shape;17;p2"/>
              <p:cNvSpPr/>
              <p:nvPr/>
            </p:nvSpPr>
            <p:spPr>
              <a:xfrm>
                <a:off x="0" y="928007"/>
                <a:ext cx="316800" cy="45398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cubicBezTo>
                      <a:pt x="16765" y="0"/>
                      <a:pt x="21600" y="3374"/>
                      <a:pt x="21600" y="7536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7536"/>
                    </a:lnTo>
                    <a:cubicBezTo>
                      <a:pt x="0" y="3374"/>
                      <a:pt x="4835" y="0"/>
                      <a:pt x="10800" y="0"/>
                    </a:cubicBezTo>
                    <a:close/>
                  </a:path>
                </a:pathLst>
              </a:custGeom>
              <a:solidFill>
                <a:srgbClr val="FFFFFF">
                  <a:alpha val="941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22" name="Google Shape;18;p2"/>
            <p:cNvGrpSpPr/>
            <p:nvPr/>
          </p:nvGrpSpPr>
          <p:grpSpPr>
            <a:xfrm>
              <a:off x="916414" y="464005"/>
              <a:ext cx="316801" cy="1846001"/>
              <a:chOff x="0" y="0"/>
              <a:chExt cx="316799" cy="1845999"/>
            </a:xfrm>
          </p:grpSpPr>
          <p:sp>
            <p:nvSpPr>
              <p:cNvPr id="18" name="Google Shape;19;p2"/>
              <p:cNvSpPr/>
              <p:nvPr/>
            </p:nvSpPr>
            <p:spPr>
              <a:xfrm>
                <a:off x="0" y="928007"/>
                <a:ext cx="316800" cy="91797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cubicBezTo>
                      <a:pt x="16765" y="0"/>
                      <a:pt x="21600" y="1669"/>
                      <a:pt x="21600" y="3727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3727"/>
                    </a:lnTo>
                    <a:cubicBezTo>
                      <a:pt x="0" y="1669"/>
                      <a:pt x="4835" y="0"/>
                      <a:pt x="10800" y="0"/>
                    </a:cubicBezTo>
                    <a:close/>
                  </a:path>
                </a:pathLst>
              </a:custGeom>
              <a:solidFill>
                <a:srgbClr val="FFFFFF">
                  <a:alpha val="941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9" name="Google Shape;20;p2"/>
              <p:cNvSpPr/>
              <p:nvPr/>
            </p:nvSpPr>
            <p:spPr>
              <a:xfrm>
                <a:off x="0" y="0"/>
                <a:ext cx="316800" cy="184595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cubicBezTo>
                      <a:pt x="16765" y="0"/>
                      <a:pt x="21600" y="830"/>
                      <a:pt x="21600" y="1853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1853"/>
                    </a:lnTo>
                    <a:cubicBezTo>
                      <a:pt x="0" y="830"/>
                      <a:pt x="4835" y="0"/>
                      <a:pt x="10800" y="0"/>
                    </a:cubicBezTo>
                    <a:close/>
                  </a:path>
                </a:pathLst>
              </a:custGeom>
              <a:solidFill>
                <a:srgbClr val="FFFFFF">
                  <a:alpha val="941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0" name="Google Shape;21;p2"/>
              <p:cNvSpPr/>
              <p:nvPr/>
            </p:nvSpPr>
            <p:spPr>
              <a:xfrm>
                <a:off x="0" y="464004"/>
                <a:ext cx="316800" cy="138196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cubicBezTo>
                      <a:pt x="16765" y="0"/>
                      <a:pt x="21600" y="1108"/>
                      <a:pt x="21600" y="2476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2476"/>
                    </a:lnTo>
                    <a:cubicBezTo>
                      <a:pt x="0" y="1108"/>
                      <a:pt x="4835" y="0"/>
                      <a:pt x="10800" y="0"/>
                    </a:cubicBezTo>
                    <a:close/>
                  </a:path>
                </a:pathLst>
              </a:custGeom>
              <a:solidFill>
                <a:srgbClr val="FFFFFF">
                  <a:alpha val="941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1" name="Google Shape;22;p2"/>
              <p:cNvSpPr/>
              <p:nvPr/>
            </p:nvSpPr>
            <p:spPr>
              <a:xfrm>
                <a:off x="0" y="1392011"/>
                <a:ext cx="316800" cy="45398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cubicBezTo>
                      <a:pt x="16765" y="0"/>
                      <a:pt x="21600" y="3374"/>
                      <a:pt x="21600" y="7536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7536"/>
                    </a:lnTo>
                    <a:cubicBezTo>
                      <a:pt x="0" y="3374"/>
                      <a:pt x="4835" y="0"/>
                      <a:pt x="10800" y="0"/>
                    </a:cubicBezTo>
                    <a:close/>
                  </a:path>
                </a:pathLst>
              </a:custGeom>
              <a:solidFill>
                <a:srgbClr val="FFFFFF">
                  <a:alpha val="941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28" name="Google Shape;23;p2"/>
            <p:cNvGrpSpPr/>
            <p:nvPr/>
          </p:nvGrpSpPr>
          <p:grpSpPr>
            <a:xfrm>
              <a:off x="1374622" y="0"/>
              <a:ext cx="316801" cy="2310006"/>
              <a:chOff x="0" y="0"/>
              <a:chExt cx="316799" cy="2310005"/>
            </a:xfrm>
          </p:grpSpPr>
          <p:sp>
            <p:nvSpPr>
              <p:cNvPr id="23" name="Google Shape;24;p2"/>
              <p:cNvSpPr/>
              <p:nvPr/>
            </p:nvSpPr>
            <p:spPr>
              <a:xfrm>
                <a:off x="0" y="1392013"/>
                <a:ext cx="316800" cy="91797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cubicBezTo>
                      <a:pt x="16765" y="0"/>
                      <a:pt x="21600" y="1669"/>
                      <a:pt x="21600" y="3727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3727"/>
                    </a:lnTo>
                    <a:cubicBezTo>
                      <a:pt x="0" y="1669"/>
                      <a:pt x="4835" y="0"/>
                      <a:pt x="10800" y="0"/>
                    </a:cubicBezTo>
                    <a:close/>
                  </a:path>
                </a:pathLst>
              </a:custGeom>
              <a:solidFill>
                <a:srgbClr val="FFFFFF">
                  <a:alpha val="941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4" name="Google Shape;25;p2"/>
              <p:cNvSpPr/>
              <p:nvPr/>
            </p:nvSpPr>
            <p:spPr>
              <a:xfrm>
                <a:off x="0" y="464005"/>
                <a:ext cx="316800" cy="184595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cubicBezTo>
                      <a:pt x="16765" y="0"/>
                      <a:pt x="21600" y="830"/>
                      <a:pt x="21600" y="1853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1853"/>
                    </a:lnTo>
                    <a:cubicBezTo>
                      <a:pt x="0" y="830"/>
                      <a:pt x="4835" y="0"/>
                      <a:pt x="10800" y="0"/>
                    </a:cubicBezTo>
                    <a:close/>
                  </a:path>
                </a:pathLst>
              </a:custGeom>
              <a:solidFill>
                <a:srgbClr val="FFFFFF">
                  <a:alpha val="941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5" name="Google Shape;26;p2"/>
              <p:cNvSpPr/>
              <p:nvPr/>
            </p:nvSpPr>
            <p:spPr>
              <a:xfrm>
                <a:off x="0" y="928010"/>
                <a:ext cx="316800" cy="138196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cubicBezTo>
                      <a:pt x="16765" y="0"/>
                      <a:pt x="21600" y="1108"/>
                      <a:pt x="21600" y="2476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2476"/>
                    </a:lnTo>
                    <a:cubicBezTo>
                      <a:pt x="0" y="1108"/>
                      <a:pt x="4835" y="0"/>
                      <a:pt x="10800" y="0"/>
                    </a:cubicBezTo>
                    <a:close/>
                  </a:path>
                </a:pathLst>
              </a:custGeom>
              <a:solidFill>
                <a:srgbClr val="FFFFFF">
                  <a:alpha val="941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6" name="Google Shape;27;p2"/>
              <p:cNvSpPr/>
              <p:nvPr/>
            </p:nvSpPr>
            <p:spPr>
              <a:xfrm>
                <a:off x="0" y="0"/>
                <a:ext cx="316800" cy="230994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cubicBezTo>
                      <a:pt x="16765" y="0"/>
                      <a:pt x="21600" y="663"/>
                      <a:pt x="21600" y="1481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1481"/>
                    </a:lnTo>
                    <a:cubicBezTo>
                      <a:pt x="0" y="663"/>
                      <a:pt x="4835" y="0"/>
                      <a:pt x="10800" y="0"/>
                    </a:cubicBezTo>
                    <a:close/>
                  </a:path>
                </a:pathLst>
              </a:custGeom>
              <a:solidFill>
                <a:srgbClr val="FFFFFF">
                  <a:alpha val="941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7" name="Google Shape;28;p2"/>
              <p:cNvSpPr/>
              <p:nvPr/>
            </p:nvSpPr>
            <p:spPr>
              <a:xfrm>
                <a:off x="0" y="1856017"/>
                <a:ext cx="316800" cy="45398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cubicBezTo>
                      <a:pt x="16765" y="0"/>
                      <a:pt x="21600" y="3374"/>
                      <a:pt x="21600" y="7536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7536"/>
                    </a:lnTo>
                    <a:cubicBezTo>
                      <a:pt x="0" y="3374"/>
                      <a:pt x="4835" y="0"/>
                      <a:pt x="10800" y="0"/>
                    </a:cubicBezTo>
                    <a:close/>
                  </a:path>
                </a:pathLst>
              </a:custGeom>
              <a:solidFill>
                <a:srgbClr val="FFFFFF">
                  <a:alpha val="941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grpSp>
        <p:nvGrpSpPr>
          <p:cNvPr id="46" name="Google Shape;29;p2"/>
          <p:cNvGrpSpPr/>
          <p:nvPr/>
        </p:nvGrpSpPr>
        <p:grpSpPr>
          <a:xfrm>
            <a:off x="4822325" y="221178"/>
            <a:ext cx="4064632" cy="4882656"/>
            <a:chOff x="0" y="0"/>
            <a:chExt cx="4064631" cy="4882655"/>
          </a:xfrm>
        </p:grpSpPr>
        <p:sp>
          <p:nvSpPr>
            <p:cNvPr id="30" name="Google Shape;30;p2"/>
            <p:cNvSpPr/>
            <p:nvPr/>
          </p:nvSpPr>
          <p:spPr>
            <a:xfrm>
              <a:off x="3638649" y="2202461"/>
              <a:ext cx="396601" cy="528787"/>
            </a:xfrm>
            <a:prstGeom prst="ellipse">
              <a:avLst/>
            </a:prstGeom>
            <a:solidFill>
              <a:srgbClr val="FFFFFF">
                <a:alpha val="94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11769556">
              <a:off x="1647433" y="4419676"/>
              <a:ext cx="320149" cy="426855"/>
            </a:xfrm>
            <a:prstGeom prst="ellipse">
              <a:avLst/>
            </a:prstGeom>
            <a:solidFill>
              <a:srgbClr val="FFFFFF">
                <a:alpha val="94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grpSp>
          <p:nvGrpSpPr>
            <p:cNvPr id="35" name="Google Shape;32;p2"/>
            <p:cNvGrpSpPr/>
            <p:nvPr/>
          </p:nvGrpSpPr>
          <p:grpSpPr>
            <a:xfrm>
              <a:off x="2825487" y="3384429"/>
              <a:ext cx="635219" cy="846952"/>
              <a:chOff x="0" y="-13"/>
              <a:chExt cx="635218" cy="846951"/>
            </a:xfrm>
          </p:grpSpPr>
          <p:sp>
            <p:nvSpPr>
              <p:cNvPr id="32" name="Google Shape;33;p2"/>
              <p:cNvSpPr/>
              <p:nvPr/>
            </p:nvSpPr>
            <p:spPr>
              <a:xfrm rot="5400000">
                <a:off x="-105860" y="105859"/>
                <a:ext cx="846939" cy="635220"/>
              </a:xfrm>
              <a:prstGeom prst="ellipse">
                <a:avLst/>
              </a:prstGeom>
              <a:solidFill>
                <a:srgbClr val="FFFFFF">
                  <a:alpha val="941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3" name="Google Shape;34;p2"/>
              <p:cNvSpPr/>
              <p:nvPr/>
            </p:nvSpPr>
            <p:spPr>
              <a:xfrm rot="5400000">
                <a:off x="141635" y="-70115"/>
                <a:ext cx="423483" cy="5636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219" h="21600" extrusionOk="0">
                    <a:moveTo>
                      <a:pt x="7069" y="21600"/>
                    </a:moveTo>
                    <a:cubicBezTo>
                      <a:pt x="-1155" y="17350"/>
                      <a:pt x="-2381" y="9684"/>
                      <a:pt x="4329" y="4476"/>
                    </a:cubicBezTo>
                    <a:cubicBezTo>
                      <a:pt x="7979" y="1643"/>
                      <a:pt x="13446" y="0"/>
                      <a:pt x="19219" y="0"/>
                    </a:cubicBezTo>
                    <a:lnTo>
                      <a:pt x="19219" y="12171"/>
                    </a:lnTo>
                    <a:close/>
                  </a:path>
                </a:pathLst>
              </a:custGeom>
              <a:solidFill>
                <a:srgbClr val="FFFFFF">
                  <a:alpha val="941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4" name="Google Shape;35;p2"/>
              <p:cNvSpPr/>
              <p:nvPr/>
            </p:nvSpPr>
            <p:spPr>
              <a:xfrm rot="5400000">
                <a:off x="54854" y="226329"/>
                <a:ext cx="525577" cy="394193"/>
              </a:xfrm>
              <a:prstGeom prst="ellipse">
                <a:avLst/>
              </a:prstGeom>
              <a:solidFill>
                <a:srgbClr val="FFFFFF">
                  <a:alpha val="941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3638614" y="2202462"/>
              <a:ext cx="396671" cy="5288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912" h="20167" extrusionOk="0">
                  <a:moveTo>
                    <a:pt x="17683" y="5114"/>
                  </a:moveTo>
                  <a:lnTo>
                    <a:pt x="17683" y="5114"/>
                  </a:lnTo>
                  <a:cubicBezTo>
                    <a:pt x="20256" y="9960"/>
                    <a:pt x="18658" y="16112"/>
                    <a:pt x="14115" y="18856"/>
                  </a:cubicBezTo>
                  <a:cubicBezTo>
                    <a:pt x="9571" y="21600"/>
                    <a:pt x="3802" y="19896"/>
                    <a:pt x="1229" y="15051"/>
                  </a:cubicBezTo>
                  <a:cubicBezTo>
                    <a:pt x="-1344" y="10205"/>
                    <a:pt x="254" y="4053"/>
                    <a:pt x="4797" y="1309"/>
                  </a:cubicBezTo>
                  <a:cubicBezTo>
                    <a:pt x="6218" y="451"/>
                    <a:pt x="7823" y="0"/>
                    <a:pt x="9456" y="0"/>
                  </a:cubicBezTo>
                  <a:lnTo>
                    <a:pt x="9456" y="10083"/>
                  </a:lnTo>
                  <a:close/>
                </a:path>
              </a:pathLst>
            </a:custGeom>
            <a:solidFill>
              <a:srgbClr val="FFFFFF">
                <a:alpha val="94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grpSp>
          <p:nvGrpSpPr>
            <p:cNvPr id="39" name="Google Shape;37;p2"/>
            <p:cNvGrpSpPr/>
            <p:nvPr/>
          </p:nvGrpSpPr>
          <p:grpSpPr>
            <a:xfrm>
              <a:off x="3069366" y="78737"/>
              <a:ext cx="995266" cy="1042010"/>
              <a:chOff x="0" y="0"/>
              <a:chExt cx="995264" cy="1042008"/>
            </a:xfrm>
          </p:grpSpPr>
          <p:sp>
            <p:nvSpPr>
              <p:cNvPr id="37" name="Google Shape;38;p2"/>
              <p:cNvSpPr/>
              <p:nvPr/>
            </p:nvSpPr>
            <p:spPr>
              <a:xfrm rot="12952653">
                <a:off x="184945" y="104250"/>
                <a:ext cx="625331" cy="833599"/>
              </a:xfrm>
              <a:prstGeom prst="ellipse">
                <a:avLst/>
              </a:prstGeom>
              <a:solidFill>
                <a:srgbClr val="FFFFFF">
                  <a:alpha val="941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8" name="Google Shape;39;p2"/>
              <p:cNvSpPr/>
              <p:nvPr/>
            </p:nvSpPr>
            <p:spPr>
              <a:xfrm rot="12952653">
                <a:off x="246862" y="124223"/>
                <a:ext cx="625386" cy="62227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804" h="19722" extrusionOk="0">
                    <a:moveTo>
                      <a:pt x="18516" y="0"/>
                    </a:moveTo>
                    <a:lnTo>
                      <a:pt x="18516" y="0"/>
                    </a:lnTo>
                    <a:cubicBezTo>
                      <a:pt x="21211" y="6348"/>
                      <a:pt x="19538" y="14409"/>
                      <a:pt x="14780" y="18005"/>
                    </a:cubicBezTo>
                    <a:cubicBezTo>
                      <a:pt x="10022" y="21600"/>
                      <a:pt x="3981" y="19368"/>
                      <a:pt x="1286" y="13020"/>
                    </a:cubicBezTo>
                    <a:cubicBezTo>
                      <a:pt x="-126" y="9693"/>
                      <a:pt x="-389" y="5713"/>
                      <a:pt x="566" y="2108"/>
                    </a:cubicBezTo>
                    <a:lnTo>
                      <a:pt x="9901" y="6510"/>
                    </a:lnTo>
                    <a:close/>
                  </a:path>
                </a:pathLst>
              </a:custGeom>
              <a:solidFill>
                <a:srgbClr val="FFFFFF">
                  <a:alpha val="941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77514" y="253963"/>
              <a:ext cx="2577001" cy="3435915"/>
            </a:xfrm>
            <a:prstGeom prst="ellipse">
              <a:avLst/>
            </a:prstGeom>
            <a:solidFill>
              <a:srgbClr val="FFFFFF">
                <a:alpha val="94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681487" y="392553"/>
              <a:ext cx="2369481" cy="3159229"/>
            </a:xfrm>
            <a:prstGeom prst="ellipse">
              <a:avLst/>
            </a:prstGeom>
            <a:solidFill>
              <a:srgbClr val="FFFFFF">
                <a:alpha val="94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77181" y="259184"/>
              <a:ext cx="1288789" cy="24775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933" h="21600" extrusionOk="0">
                  <a:moveTo>
                    <a:pt x="1955" y="21600"/>
                  </a:moveTo>
                  <a:lnTo>
                    <a:pt x="1955" y="21600"/>
                  </a:lnTo>
                  <a:cubicBezTo>
                    <a:pt x="-2667" y="14180"/>
                    <a:pt x="1187" y="5201"/>
                    <a:pt x="10564" y="1543"/>
                  </a:cubicBezTo>
                  <a:cubicBezTo>
                    <a:pt x="13167" y="528"/>
                    <a:pt x="16031" y="0"/>
                    <a:pt x="18933" y="0"/>
                  </a:cubicBezTo>
                  <a:lnTo>
                    <a:pt x="18933" y="14978"/>
                  </a:lnTo>
                  <a:close/>
                </a:path>
              </a:pathLst>
            </a:custGeom>
            <a:solidFill>
              <a:srgbClr val="FFFFFF">
                <a:alpha val="94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1089123" y="935764"/>
              <a:ext cx="1554223" cy="2072247"/>
            </a:xfrm>
            <a:prstGeom prst="ellipse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677899" y="253954"/>
              <a:ext cx="1188072" cy="17179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3240"/>
                  </a:moveTo>
                  <a:lnTo>
                    <a:pt x="0" y="13240"/>
                  </a:lnTo>
                  <a:cubicBezTo>
                    <a:pt x="3652" y="5219"/>
                    <a:pt x="12165" y="0"/>
                    <a:pt x="21600" y="0"/>
                  </a:cubicBezTo>
                  <a:lnTo>
                    <a:pt x="21600" y="21600"/>
                  </a:lnTo>
                  <a:close/>
                </a:path>
              </a:pathLst>
            </a:custGeom>
            <a:solidFill>
              <a:srgbClr val="FFFFFF">
                <a:alpha val="94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11769556">
              <a:off x="1647412" y="4419638"/>
              <a:ext cx="320205" cy="4268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912" h="20167" extrusionOk="0">
                  <a:moveTo>
                    <a:pt x="17683" y="5114"/>
                  </a:moveTo>
                  <a:cubicBezTo>
                    <a:pt x="20256" y="9960"/>
                    <a:pt x="18658" y="16112"/>
                    <a:pt x="14115" y="18856"/>
                  </a:cubicBezTo>
                  <a:cubicBezTo>
                    <a:pt x="9571" y="21600"/>
                    <a:pt x="3802" y="19896"/>
                    <a:pt x="1229" y="15051"/>
                  </a:cubicBezTo>
                  <a:cubicBezTo>
                    <a:pt x="-1344" y="10205"/>
                    <a:pt x="254" y="4053"/>
                    <a:pt x="4797" y="1309"/>
                  </a:cubicBezTo>
                  <a:cubicBezTo>
                    <a:pt x="6218" y="451"/>
                    <a:pt x="7823" y="0"/>
                    <a:pt x="9456" y="0"/>
                  </a:cubicBezTo>
                  <a:lnTo>
                    <a:pt x="9456" y="10083"/>
                  </a:lnTo>
                  <a:close/>
                </a:path>
              </a:pathLst>
            </a:custGeom>
            <a:solidFill>
              <a:srgbClr val="FFFFFF">
                <a:alpha val="94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xfrm>
            <a:off x="823999" y="2151750"/>
            <a:ext cx="4255501" cy="2497201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23999" y="4795067"/>
            <a:ext cx="4255501" cy="927300"/>
          </a:xfrm>
          <a:prstGeom prst="rect">
            <a:avLst/>
          </a:prstGeom>
        </p:spPr>
        <p:txBody>
          <a:bodyPr>
            <a:normAutofit/>
          </a:bodyPr>
          <a:lstStyle>
            <a:lvl1pPr marL="311150" indent="-1651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rgbClr val="FFFFFF"/>
                </a:solidFill>
              </a:defRPr>
            </a:lvl1pPr>
            <a:lvl2pPr marL="311150" indent="3048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rgbClr val="FFFFFF"/>
                </a:solidFill>
              </a:defRPr>
            </a:lvl2pPr>
            <a:lvl3pPr marL="311150" indent="7620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rgbClr val="FFFFFF"/>
                </a:solidFill>
              </a:defRPr>
            </a:lvl3pPr>
            <a:lvl4pPr marL="311150" indent="12192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rgbClr val="FFFFFF"/>
                </a:solidFill>
              </a:defRPr>
            </a:lvl4pPr>
            <a:lvl5pPr marL="311150" indent="16764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rgbClr val="FFF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3" name="Google Shape;142;p11"/>
          <p:cNvGrpSpPr/>
          <p:nvPr/>
        </p:nvGrpSpPr>
        <p:grpSpPr>
          <a:xfrm>
            <a:off x="52" y="5465462"/>
            <a:ext cx="9144036" cy="1392366"/>
            <a:chOff x="0" y="0"/>
            <a:chExt cx="9144035" cy="1392365"/>
          </a:xfrm>
        </p:grpSpPr>
        <p:grpSp>
          <p:nvGrpSpPr>
            <p:cNvPr id="192" name="Google Shape;143;p11"/>
            <p:cNvGrpSpPr/>
            <p:nvPr/>
          </p:nvGrpSpPr>
          <p:grpSpPr>
            <a:xfrm>
              <a:off x="0" y="279992"/>
              <a:ext cx="231623" cy="1112373"/>
              <a:chOff x="0" y="0"/>
              <a:chExt cx="231622" cy="1112372"/>
            </a:xfrm>
          </p:grpSpPr>
          <p:sp>
            <p:nvSpPr>
              <p:cNvPr id="188" name="Google Shape;144;p11"/>
              <p:cNvSpPr/>
              <p:nvPr/>
            </p:nvSpPr>
            <p:spPr>
              <a:xfrm flipH="1">
                <a:off x="-1" y="559185"/>
                <a:ext cx="231623" cy="55318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cubicBezTo>
                      <a:pt x="16765" y="0"/>
                      <a:pt x="21600" y="2025"/>
                      <a:pt x="21600" y="4522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4522"/>
                    </a:lnTo>
                    <a:cubicBezTo>
                      <a:pt x="0" y="2025"/>
                      <a:pt x="4835" y="0"/>
                      <a:pt x="10800" y="0"/>
                    </a:cubicBezTo>
                    <a:close/>
                  </a:path>
                </a:pathLst>
              </a:custGeom>
              <a:solidFill>
                <a:srgbClr val="FFFFFF">
                  <a:alpha val="902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89" name="Google Shape;145;p11"/>
              <p:cNvSpPr/>
              <p:nvPr/>
            </p:nvSpPr>
            <p:spPr>
              <a:xfrm flipH="1">
                <a:off x="-1" y="-1"/>
                <a:ext cx="231623" cy="11123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cubicBezTo>
                      <a:pt x="16765" y="0"/>
                      <a:pt x="21600" y="1007"/>
                      <a:pt x="21600" y="2249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2249"/>
                    </a:lnTo>
                    <a:cubicBezTo>
                      <a:pt x="0" y="1007"/>
                      <a:pt x="4835" y="0"/>
                      <a:pt x="10800" y="0"/>
                    </a:cubicBezTo>
                    <a:close/>
                  </a:path>
                </a:pathLst>
              </a:custGeom>
              <a:solidFill>
                <a:srgbClr val="FFFFFF">
                  <a:alpha val="902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90" name="Google Shape;146;p11"/>
              <p:cNvSpPr/>
              <p:nvPr/>
            </p:nvSpPr>
            <p:spPr>
              <a:xfrm flipH="1">
                <a:off x="-1" y="279592"/>
                <a:ext cx="231623" cy="8327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cubicBezTo>
                      <a:pt x="16765" y="0"/>
                      <a:pt x="21600" y="1345"/>
                      <a:pt x="21600" y="3004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3004"/>
                    </a:lnTo>
                    <a:cubicBezTo>
                      <a:pt x="0" y="1345"/>
                      <a:pt x="4835" y="0"/>
                      <a:pt x="10800" y="0"/>
                    </a:cubicBezTo>
                    <a:close/>
                  </a:path>
                </a:pathLst>
              </a:custGeom>
              <a:solidFill>
                <a:srgbClr val="FFFFFF">
                  <a:alpha val="902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91" name="Google Shape;147;p11"/>
              <p:cNvSpPr/>
              <p:nvPr/>
            </p:nvSpPr>
            <p:spPr>
              <a:xfrm flipH="1">
                <a:off x="-1" y="838778"/>
                <a:ext cx="231623" cy="27359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cubicBezTo>
                      <a:pt x="16765" y="0"/>
                      <a:pt x="21600" y="4094"/>
                      <a:pt x="21600" y="9143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9143"/>
                    </a:lnTo>
                    <a:cubicBezTo>
                      <a:pt x="0" y="4094"/>
                      <a:pt x="4835" y="0"/>
                      <a:pt x="10800" y="0"/>
                    </a:cubicBezTo>
                    <a:close/>
                  </a:path>
                </a:pathLst>
              </a:custGeom>
              <a:solidFill>
                <a:srgbClr val="FFFFFF">
                  <a:alpha val="902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198" name="Google Shape;148;p11"/>
            <p:cNvGrpSpPr/>
            <p:nvPr/>
          </p:nvGrpSpPr>
          <p:grpSpPr>
            <a:xfrm>
              <a:off x="371354" y="-1"/>
              <a:ext cx="231623" cy="1392367"/>
              <a:chOff x="0" y="0"/>
              <a:chExt cx="231622" cy="1392365"/>
            </a:xfrm>
          </p:grpSpPr>
          <p:sp>
            <p:nvSpPr>
              <p:cNvPr id="193" name="Google Shape;149;p11"/>
              <p:cNvSpPr/>
              <p:nvPr/>
            </p:nvSpPr>
            <p:spPr>
              <a:xfrm flipH="1">
                <a:off x="-1" y="839178"/>
                <a:ext cx="231623" cy="55318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cubicBezTo>
                      <a:pt x="16765" y="0"/>
                      <a:pt x="21600" y="2025"/>
                      <a:pt x="21600" y="4522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4522"/>
                    </a:lnTo>
                    <a:cubicBezTo>
                      <a:pt x="0" y="2025"/>
                      <a:pt x="4835" y="0"/>
                      <a:pt x="10800" y="0"/>
                    </a:cubicBezTo>
                    <a:close/>
                  </a:path>
                </a:pathLst>
              </a:custGeom>
              <a:solidFill>
                <a:srgbClr val="FFFFFF">
                  <a:alpha val="902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94" name="Google Shape;150;p11"/>
              <p:cNvSpPr/>
              <p:nvPr/>
            </p:nvSpPr>
            <p:spPr>
              <a:xfrm flipH="1">
                <a:off x="-1" y="279992"/>
                <a:ext cx="231623" cy="111237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cubicBezTo>
                      <a:pt x="16765" y="0"/>
                      <a:pt x="21600" y="1007"/>
                      <a:pt x="21600" y="2249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2249"/>
                    </a:lnTo>
                    <a:cubicBezTo>
                      <a:pt x="0" y="1007"/>
                      <a:pt x="4835" y="0"/>
                      <a:pt x="10800" y="0"/>
                    </a:cubicBezTo>
                    <a:close/>
                  </a:path>
                </a:pathLst>
              </a:custGeom>
              <a:solidFill>
                <a:srgbClr val="FFFFFF">
                  <a:alpha val="902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95" name="Google Shape;151;p11"/>
              <p:cNvSpPr/>
              <p:nvPr/>
            </p:nvSpPr>
            <p:spPr>
              <a:xfrm flipH="1">
                <a:off x="-1" y="559585"/>
                <a:ext cx="231623" cy="8327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cubicBezTo>
                      <a:pt x="16765" y="0"/>
                      <a:pt x="21600" y="1345"/>
                      <a:pt x="21600" y="3004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3004"/>
                    </a:lnTo>
                    <a:cubicBezTo>
                      <a:pt x="0" y="1345"/>
                      <a:pt x="4835" y="0"/>
                      <a:pt x="10800" y="0"/>
                    </a:cubicBezTo>
                    <a:close/>
                  </a:path>
                </a:pathLst>
              </a:custGeom>
              <a:solidFill>
                <a:srgbClr val="FFFFFF">
                  <a:alpha val="902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96" name="Google Shape;152;p11"/>
              <p:cNvSpPr/>
              <p:nvPr/>
            </p:nvSpPr>
            <p:spPr>
              <a:xfrm flipH="1">
                <a:off x="-1" y="-1"/>
                <a:ext cx="231623" cy="139236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cubicBezTo>
                      <a:pt x="16765" y="0"/>
                      <a:pt x="21600" y="804"/>
                      <a:pt x="21600" y="1797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1797"/>
                    </a:lnTo>
                    <a:cubicBezTo>
                      <a:pt x="0" y="804"/>
                      <a:pt x="4835" y="0"/>
                      <a:pt x="10800" y="0"/>
                    </a:cubicBezTo>
                    <a:close/>
                  </a:path>
                </a:pathLst>
              </a:custGeom>
              <a:solidFill>
                <a:srgbClr val="FFFFFF">
                  <a:alpha val="902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97" name="Google Shape;153;p11"/>
              <p:cNvSpPr/>
              <p:nvPr/>
            </p:nvSpPr>
            <p:spPr>
              <a:xfrm flipH="1">
                <a:off x="-1" y="1118771"/>
                <a:ext cx="231623" cy="27359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cubicBezTo>
                      <a:pt x="16765" y="0"/>
                      <a:pt x="21600" y="4094"/>
                      <a:pt x="21600" y="9143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9143"/>
                    </a:lnTo>
                    <a:cubicBezTo>
                      <a:pt x="0" y="4094"/>
                      <a:pt x="4835" y="0"/>
                      <a:pt x="10800" y="0"/>
                    </a:cubicBezTo>
                    <a:close/>
                  </a:path>
                </a:pathLst>
              </a:custGeom>
              <a:solidFill>
                <a:srgbClr val="FFFFFF">
                  <a:alpha val="902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203" name="Google Shape;154;p11"/>
            <p:cNvGrpSpPr/>
            <p:nvPr/>
          </p:nvGrpSpPr>
          <p:grpSpPr>
            <a:xfrm>
              <a:off x="742709" y="279992"/>
              <a:ext cx="231623" cy="1112373"/>
              <a:chOff x="0" y="0"/>
              <a:chExt cx="231622" cy="1112372"/>
            </a:xfrm>
          </p:grpSpPr>
          <p:sp>
            <p:nvSpPr>
              <p:cNvPr id="199" name="Google Shape;155;p11"/>
              <p:cNvSpPr/>
              <p:nvPr/>
            </p:nvSpPr>
            <p:spPr>
              <a:xfrm flipH="1">
                <a:off x="-1" y="559185"/>
                <a:ext cx="231623" cy="55318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cubicBezTo>
                      <a:pt x="16765" y="0"/>
                      <a:pt x="21600" y="2025"/>
                      <a:pt x="21600" y="4522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4522"/>
                    </a:lnTo>
                    <a:cubicBezTo>
                      <a:pt x="0" y="2025"/>
                      <a:pt x="4835" y="0"/>
                      <a:pt x="10800" y="0"/>
                    </a:cubicBezTo>
                    <a:close/>
                  </a:path>
                </a:pathLst>
              </a:custGeom>
              <a:solidFill>
                <a:srgbClr val="FFFFFF">
                  <a:alpha val="902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00" name="Google Shape;156;p11"/>
              <p:cNvSpPr/>
              <p:nvPr/>
            </p:nvSpPr>
            <p:spPr>
              <a:xfrm flipH="1">
                <a:off x="-1" y="-1"/>
                <a:ext cx="231623" cy="11123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cubicBezTo>
                      <a:pt x="16765" y="0"/>
                      <a:pt x="21600" y="1007"/>
                      <a:pt x="21600" y="2249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2249"/>
                    </a:lnTo>
                    <a:cubicBezTo>
                      <a:pt x="0" y="1007"/>
                      <a:pt x="4835" y="0"/>
                      <a:pt x="10800" y="0"/>
                    </a:cubicBezTo>
                    <a:close/>
                  </a:path>
                </a:pathLst>
              </a:custGeom>
              <a:solidFill>
                <a:srgbClr val="FFFFFF">
                  <a:alpha val="902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01" name="Google Shape;157;p11"/>
              <p:cNvSpPr/>
              <p:nvPr/>
            </p:nvSpPr>
            <p:spPr>
              <a:xfrm flipH="1">
                <a:off x="-1" y="279592"/>
                <a:ext cx="231623" cy="8327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cubicBezTo>
                      <a:pt x="16765" y="0"/>
                      <a:pt x="21600" y="1345"/>
                      <a:pt x="21600" y="3004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3004"/>
                    </a:lnTo>
                    <a:cubicBezTo>
                      <a:pt x="0" y="1345"/>
                      <a:pt x="4835" y="0"/>
                      <a:pt x="10800" y="0"/>
                    </a:cubicBezTo>
                    <a:close/>
                  </a:path>
                </a:pathLst>
              </a:custGeom>
              <a:solidFill>
                <a:srgbClr val="FFFFFF">
                  <a:alpha val="902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02" name="Google Shape;158;p11"/>
              <p:cNvSpPr/>
              <p:nvPr/>
            </p:nvSpPr>
            <p:spPr>
              <a:xfrm flipH="1">
                <a:off x="-1" y="838778"/>
                <a:ext cx="231623" cy="27359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cubicBezTo>
                      <a:pt x="16765" y="0"/>
                      <a:pt x="21600" y="4094"/>
                      <a:pt x="21600" y="9143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9143"/>
                    </a:lnTo>
                    <a:cubicBezTo>
                      <a:pt x="0" y="4094"/>
                      <a:pt x="4835" y="0"/>
                      <a:pt x="10800" y="0"/>
                    </a:cubicBezTo>
                    <a:close/>
                  </a:path>
                </a:pathLst>
              </a:custGeom>
              <a:solidFill>
                <a:srgbClr val="FFFFFF">
                  <a:alpha val="902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207" name="Google Shape;159;p11"/>
            <p:cNvGrpSpPr/>
            <p:nvPr/>
          </p:nvGrpSpPr>
          <p:grpSpPr>
            <a:xfrm>
              <a:off x="1114063" y="559585"/>
              <a:ext cx="231623" cy="832780"/>
              <a:chOff x="0" y="0"/>
              <a:chExt cx="231622" cy="832779"/>
            </a:xfrm>
          </p:grpSpPr>
          <p:sp>
            <p:nvSpPr>
              <p:cNvPr id="204" name="Google Shape;160;p11"/>
              <p:cNvSpPr/>
              <p:nvPr/>
            </p:nvSpPr>
            <p:spPr>
              <a:xfrm flipH="1">
                <a:off x="-1" y="279592"/>
                <a:ext cx="231623" cy="55318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cubicBezTo>
                      <a:pt x="16765" y="0"/>
                      <a:pt x="21600" y="2025"/>
                      <a:pt x="21600" y="4522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4522"/>
                    </a:lnTo>
                    <a:cubicBezTo>
                      <a:pt x="0" y="2025"/>
                      <a:pt x="4835" y="0"/>
                      <a:pt x="10800" y="0"/>
                    </a:cubicBezTo>
                    <a:close/>
                  </a:path>
                </a:pathLst>
              </a:custGeom>
              <a:solidFill>
                <a:srgbClr val="FFFFFF">
                  <a:alpha val="902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05" name="Google Shape;161;p11"/>
              <p:cNvSpPr/>
              <p:nvPr/>
            </p:nvSpPr>
            <p:spPr>
              <a:xfrm flipH="1">
                <a:off x="-1" y="-1"/>
                <a:ext cx="231623" cy="83278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cubicBezTo>
                      <a:pt x="16765" y="0"/>
                      <a:pt x="21600" y="1345"/>
                      <a:pt x="21600" y="3004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3004"/>
                    </a:lnTo>
                    <a:cubicBezTo>
                      <a:pt x="0" y="1345"/>
                      <a:pt x="4835" y="0"/>
                      <a:pt x="10800" y="0"/>
                    </a:cubicBezTo>
                    <a:close/>
                  </a:path>
                </a:pathLst>
              </a:custGeom>
              <a:solidFill>
                <a:srgbClr val="FFFFFF">
                  <a:alpha val="902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06" name="Google Shape;162;p11"/>
              <p:cNvSpPr/>
              <p:nvPr/>
            </p:nvSpPr>
            <p:spPr>
              <a:xfrm flipH="1">
                <a:off x="-1" y="559185"/>
                <a:ext cx="231623" cy="27359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cubicBezTo>
                      <a:pt x="16765" y="0"/>
                      <a:pt x="21600" y="4094"/>
                      <a:pt x="21600" y="9143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9143"/>
                    </a:lnTo>
                    <a:cubicBezTo>
                      <a:pt x="0" y="4094"/>
                      <a:pt x="4835" y="0"/>
                      <a:pt x="10800" y="0"/>
                    </a:cubicBezTo>
                    <a:close/>
                  </a:path>
                </a:pathLst>
              </a:custGeom>
              <a:solidFill>
                <a:srgbClr val="FFFFFF">
                  <a:alpha val="902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213" name="Google Shape;163;p11"/>
            <p:cNvGrpSpPr/>
            <p:nvPr/>
          </p:nvGrpSpPr>
          <p:grpSpPr>
            <a:xfrm>
              <a:off x="1856700" y="-1"/>
              <a:ext cx="231602" cy="1392367"/>
              <a:chOff x="0" y="0"/>
              <a:chExt cx="231600" cy="1392365"/>
            </a:xfrm>
          </p:grpSpPr>
          <p:sp>
            <p:nvSpPr>
              <p:cNvPr id="208" name="Google Shape;164;p11"/>
              <p:cNvSpPr/>
              <p:nvPr/>
            </p:nvSpPr>
            <p:spPr>
              <a:xfrm flipH="1">
                <a:off x="-1" y="839178"/>
                <a:ext cx="231601" cy="55318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cubicBezTo>
                      <a:pt x="16765" y="0"/>
                      <a:pt x="21600" y="2024"/>
                      <a:pt x="21600" y="4522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4522"/>
                    </a:lnTo>
                    <a:cubicBezTo>
                      <a:pt x="0" y="2024"/>
                      <a:pt x="4835" y="0"/>
                      <a:pt x="10800" y="0"/>
                    </a:cubicBezTo>
                    <a:close/>
                  </a:path>
                </a:pathLst>
              </a:custGeom>
              <a:solidFill>
                <a:srgbClr val="FFFFFF">
                  <a:alpha val="902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09" name="Google Shape;165;p11"/>
              <p:cNvSpPr/>
              <p:nvPr/>
            </p:nvSpPr>
            <p:spPr>
              <a:xfrm flipH="1">
                <a:off x="-1" y="279992"/>
                <a:ext cx="231601" cy="111237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cubicBezTo>
                      <a:pt x="16765" y="0"/>
                      <a:pt x="21600" y="1007"/>
                      <a:pt x="21600" y="2249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2249"/>
                    </a:lnTo>
                    <a:cubicBezTo>
                      <a:pt x="0" y="1007"/>
                      <a:pt x="4835" y="0"/>
                      <a:pt x="10800" y="0"/>
                    </a:cubicBezTo>
                    <a:close/>
                  </a:path>
                </a:pathLst>
              </a:custGeom>
              <a:solidFill>
                <a:srgbClr val="FFFFFF">
                  <a:alpha val="902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10" name="Google Shape;166;p11"/>
              <p:cNvSpPr/>
              <p:nvPr/>
            </p:nvSpPr>
            <p:spPr>
              <a:xfrm flipH="1">
                <a:off x="-1" y="559585"/>
                <a:ext cx="231601" cy="8327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cubicBezTo>
                      <a:pt x="16765" y="0"/>
                      <a:pt x="21600" y="1345"/>
                      <a:pt x="21600" y="3004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3004"/>
                    </a:lnTo>
                    <a:cubicBezTo>
                      <a:pt x="0" y="1345"/>
                      <a:pt x="4835" y="0"/>
                      <a:pt x="10800" y="0"/>
                    </a:cubicBezTo>
                    <a:close/>
                  </a:path>
                </a:pathLst>
              </a:custGeom>
              <a:solidFill>
                <a:srgbClr val="FFFFFF">
                  <a:alpha val="902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11" name="Google Shape;167;p11"/>
              <p:cNvSpPr/>
              <p:nvPr/>
            </p:nvSpPr>
            <p:spPr>
              <a:xfrm flipH="1">
                <a:off x="-1" y="-1"/>
                <a:ext cx="231601" cy="139236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cubicBezTo>
                      <a:pt x="16765" y="0"/>
                      <a:pt x="21600" y="804"/>
                      <a:pt x="21600" y="1796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1796"/>
                    </a:lnTo>
                    <a:cubicBezTo>
                      <a:pt x="0" y="804"/>
                      <a:pt x="4835" y="0"/>
                      <a:pt x="10800" y="0"/>
                    </a:cubicBezTo>
                    <a:close/>
                  </a:path>
                </a:pathLst>
              </a:custGeom>
              <a:solidFill>
                <a:srgbClr val="FFFFFF">
                  <a:alpha val="902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12" name="Google Shape;168;p11"/>
              <p:cNvSpPr/>
              <p:nvPr/>
            </p:nvSpPr>
            <p:spPr>
              <a:xfrm flipH="1">
                <a:off x="-1" y="1118771"/>
                <a:ext cx="231601" cy="27359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cubicBezTo>
                      <a:pt x="16765" y="0"/>
                      <a:pt x="21600" y="4093"/>
                      <a:pt x="21600" y="9142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9142"/>
                    </a:lnTo>
                    <a:cubicBezTo>
                      <a:pt x="0" y="4093"/>
                      <a:pt x="4835" y="0"/>
                      <a:pt x="10800" y="0"/>
                    </a:cubicBezTo>
                    <a:close/>
                  </a:path>
                </a:pathLst>
              </a:custGeom>
              <a:solidFill>
                <a:srgbClr val="FFFFFF">
                  <a:alpha val="902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218" name="Google Shape;169;p11"/>
            <p:cNvGrpSpPr/>
            <p:nvPr/>
          </p:nvGrpSpPr>
          <p:grpSpPr>
            <a:xfrm>
              <a:off x="2228055" y="279992"/>
              <a:ext cx="231601" cy="1112373"/>
              <a:chOff x="0" y="0"/>
              <a:chExt cx="231600" cy="1112372"/>
            </a:xfrm>
          </p:grpSpPr>
          <p:sp>
            <p:nvSpPr>
              <p:cNvPr id="214" name="Google Shape;170;p11"/>
              <p:cNvSpPr/>
              <p:nvPr/>
            </p:nvSpPr>
            <p:spPr>
              <a:xfrm flipH="1">
                <a:off x="-1" y="559185"/>
                <a:ext cx="231601" cy="55318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cubicBezTo>
                      <a:pt x="16765" y="0"/>
                      <a:pt x="21600" y="2024"/>
                      <a:pt x="21600" y="4522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4522"/>
                    </a:lnTo>
                    <a:cubicBezTo>
                      <a:pt x="0" y="2024"/>
                      <a:pt x="4835" y="0"/>
                      <a:pt x="10800" y="0"/>
                    </a:cubicBezTo>
                    <a:close/>
                  </a:path>
                </a:pathLst>
              </a:custGeom>
              <a:solidFill>
                <a:srgbClr val="FFFFFF">
                  <a:alpha val="902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15" name="Google Shape;171;p11"/>
              <p:cNvSpPr/>
              <p:nvPr/>
            </p:nvSpPr>
            <p:spPr>
              <a:xfrm flipH="1">
                <a:off x="-1" y="-1"/>
                <a:ext cx="231601" cy="11123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cubicBezTo>
                      <a:pt x="16765" y="0"/>
                      <a:pt x="21600" y="1007"/>
                      <a:pt x="21600" y="2249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2249"/>
                    </a:lnTo>
                    <a:cubicBezTo>
                      <a:pt x="0" y="1007"/>
                      <a:pt x="4835" y="0"/>
                      <a:pt x="10800" y="0"/>
                    </a:cubicBezTo>
                    <a:close/>
                  </a:path>
                </a:pathLst>
              </a:custGeom>
              <a:solidFill>
                <a:srgbClr val="FFFFFF">
                  <a:alpha val="902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16" name="Google Shape;172;p11"/>
              <p:cNvSpPr/>
              <p:nvPr/>
            </p:nvSpPr>
            <p:spPr>
              <a:xfrm flipH="1">
                <a:off x="-1" y="279592"/>
                <a:ext cx="231601" cy="8327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cubicBezTo>
                      <a:pt x="16765" y="0"/>
                      <a:pt x="21600" y="1345"/>
                      <a:pt x="21600" y="3004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3004"/>
                    </a:lnTo>
                    <a:cubicBezTo>
                      <a:pt x="0" y="1345"/>
                      <a:pt x="4835" y="0"/>
                      <a:pt x="10800" y="0"/>
                    </a:cubicBezTo>
                    <a:close/>
                  </a:path>
                </a:pathLst>
              </a:custGeom>
              <a:solidFill>
                <a:srgbClr val="FFFFFF">
                  <a:alpha val="902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17" name="Google Shape;173;p11"/>
              <p:cNvSpPr/>
              <p:nvPr/>
            </p:nvSpPr>
            <p:spPr>
              <a:xfrm flipH="1">
                <a:off x="-1" y="838778"/>
                <a:ext cx="231601" cy="27359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cubicBezTo>
                      <a:pt x="16765" y="0"/>
                      <a:pt x="21600" y="4093"/>
                      <a:pt x="21600" y="9142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9142"/>
                    </a:lnTo>
                    <a:cubicBezTo>
                      <a:pt x="0" y="4093"/>
                      <a:pt x="4835" y="0"/>
                      <a:pt x="10800" y="0"/>
                    </a:cubicBezTo>
                    <a:close/>
                  </a:path>
                </a:pathLst>
              </a:custGeom>
              <a:solidFill>
                <a:srgbClr val="FFFFFF">
                  <a:alpha val="902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222" name="Google Shape;174;p11"/>
            <p:cNvGrpSpPr/>
            <p:nvPr/>
          </p:nvGrpSpPr>
          <p:grpSpPr>
            <a:xfrm>
              <a:off x="2599409" y="559585"/>
              <a:ext cx="231601" cy="832780"/>
              <a:chOff x="0" y="0"/>
              <a:chExt cx="231600" cy="832779"/>
            </a:xfrm>
          </p:grpSpPr>
          <p:sp>
            <p:nvSpPr>
              <p:cNvPr id="219" name="Google Shape;175;p11"/>
              <p:cNvSpPr/>
              <p:nvPr/>
            </p:nvSpPr>
            <p:spPr>
              <a:xfrm flipH="1">
                <a:off x="-1" y="279592"/>
                <a:ext cx="231601" cy="55318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cubicBezTo>
                      <a:pt x="16765" y="0"/>
                      <a:pt x="21600" y="2024"/>
                      <a:pt x="21600" y="4522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4522"/>
                    </a:lnTo>
                    <a:cubicBezTo>
                      <a:pt x="0" y="2024"/>
                      <a:pt x="4835" y="0"/>
                      <a:pt x="10800" y="0"/>
                    </a:cubicBezTo>
                    <a:close/>
                  </a:path>
                </a:pathLst>
              </a:custGeom>
              <a:solidFill>
                <a:srgbClr val="FFFFFF">
                  <a:alpha val="902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20" name="Google Shape;176;p11"/>
              <p:cNvSpPr/>
              <p:nvPr/>
            </p:nvSpPr>
            <p:spPr>
              <a:xfrm flipH="1">
                <a:off x="-1" y="-1"/>
                <a:ext cx="231601" cy="83278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cubicBezTo>
                      <a:pt x="16765" y="0"/>
                      <a:pt x="21600" y="1345"/>
                      <a:pt x="21600" y="3004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3004"/>
                    </a:lnTo>
                    <a:cubicBezTo>
                      <a:pt x="0" y="1345"/>
                      <a:pt x="4835" y="0"/>
                      <a:pt x="10800" y="0"/>
                    </a:cubicBezTo>
                    <a:close/>
                  </a:path>
                </a:pathLst>
              </a:custGeom>
              <a:solidFill>
                <a:srgbClr val="FFFFFF">
                  <a:alpha val="902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21" name="Google Shape;177;p11"/>
              <p:cNvSpPr/>
              <p:nvPr/>
            </p:nvSpPr>
            <p:spPr>
              <a:xfrm flipH="1">
                <a:off x="-1" y="559185"/>
                <a:ext cx="231601" cy="27359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cubicBezTo>
                      <a:pt x="16765" y="0"/>
                      <a:pt x="21600" y="4093"/>
                      <a:pt x="21600" y="9142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9142"/>
                    </a:lnTo>
                    <a:cubicBezTo>
                      <a:pt x="0" y="4093"/>
                      <a:pt x="4835" y="0"/>
                      <a:pt x="10800" y="0"/>
                    </a:cubicBezTo>
                    <a:close/>
                  </a:path>
                </a:pathLst>
              </a:custGeom>
              <a:solidFill>
                <a:srgbClr val="FFFFFF">
                  <a:alpha val="902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228" name="Google Shape;178;p11"/>
            <p:cNvGrpSpPr/>
            <p:nvPr/>
          </p:nvGrpSpPr>
          <p:grpSpPr>
            <a:xfrm>
              <a:off x="3342118" y="-1"/>
              <a:ext cx="231601" cy="1392367"/>
              <a:chOff x="0" y="0"/>
              <a:chExt cx="231600" cy="1392365"/>
            </a:xfrm>
          </p:grpSpPr>
          <p:sp>
            <p:nvSpPr>
              <p:cNvPr id="223" name="Google Shape;179;p11"/>
              <p:cNvSpPr/>
              <p:nvPr/>
            </p:nvSpPr>
            <p:spPr>
              <a:xfrm flipH="1">
                <a:off x="-1" y="839178"/>
                <a:ext cx="231601" cy="55318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cubicBezTo>
                      <a:pt x="16765" y="0"/>
                      <a:pt x="21600" y="2024"/>
                      <a:pt x="21600" y="4522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4522"/>
                    </a:lnTo>
                    <a:cubicBezTo>
                      <a:pt x="0" y="2024"/>
                      <a:pt x="4835" y="0"/>
                      <a:pt x="10800" y="0"/>
                    </a:cubicBezTo>
                    <a:close/>
                  </a:path>
                </a:pathLst>
              </a:custGeom>
              <a:solidFill>
                <a:srgbClr val="FFFFFF">
                  <a:alpha val="902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24" name="Google Shape;180;p11"/>
              <p:cNvSpPr/>
              <p:nvPr/>
            </p:nvSpPr>
            <p:spPr>
              <a:xfrm flipH="1">
                <a:off x="-1" y="279992"/>
                <a:ext cx="231601" cy="111237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cubicBezTo>
                      <a:pt x="16765" y="0"/>
                      <a:pt x="21600" y="1007"/>
                      <a:pt x="21600" y="2249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2249"/>
                    </a:lnTo>
                    <a:cubicBezTo>
                      <a:pt x="0" y="1007"/>
                      <a:pt x="4835" y="0"/>
                      <a:pt x="10800" y="0"/>
                    </a:cubicBezTo>
                    <a:close/>
                  </a:path>
                </a:pathLst>
              </a:custGeom>
              <a:solidFill>
                <a:srgbClr val="FFFFFF">
                  <a:alpha val="902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25" name="Google Shape;181;p11"/>
              <p:cNvSpPr/>
              <p:nvPr/>
            </p:nvSpPr>
            <p:spPr>
              <a:xfrm flipH="1">
                <a:off x="-1" y="559585"/>
                <a:ext cx="231601" cy="8327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cubicBezTo>
                      <a:pt x="16765" y="0"/>
                      <a:pt x="21600" y="1345"/>
                      <a:pt x="21600" y="3004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3004"/>
                    </a:lnTo>
                    <a:cubicBezTo>
                      <a:pt x="0" y="1345"/>
                      <a:pt x="4835" y="0"/>
                      <a:pt x="10800" y="0"/>
                    </a:cubicBezTo>
                    <a:close/>
                  </a:path>
                </a:pathLst>
              </a:custGeom>
              <a:solidFill>
                <a:srgbClr val="FFFFFF">
                  <a:alpha val="902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26" name="Google Shape;182;p11"/>
              <p:cNvSpPr/>
              <p:nvPr/>
            </p:nvSpPr>
            <p:spPr>
              <a:xfrm flipH="1">
                <a:off x="-1" y="-1"/>
                <a:ext cx="231601" cy="139236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cubicBezTo>
                      <a:pt x="16765" y="0"/>
                      <a:pt x="21600" y="804"/>
                      <a:pt x="21600" y="1796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1796"/>
                    </a:lnTo>
                    <a:cubicBezTo>
                      <a:pt x="0" y="804"/>
                      <a:pt x="4835" y="0"/>
                      <a:pt x="10800" y="0"/>
                    </a:cubicBezTo>
                    <a:close/>
                  </a:path>
                </a:pathLst>
              </a:custGeom>
              <a:solidFill>
                <a:srgbClr val="FFFFFF">
                  <a:alpha val="902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27" name="Google Shape;183;p11"/>
              <p:cNvSpPr/>
              <p:nvPr/>
            </p:nvSpPr>
            <p:spPr>
              <a:xfrm flipH="1">
                <a:off x="-1" y="1118771"/>
                <a:ext cx="231601" cy="27359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cubicBezTo>
                      <a:pt x="16765" y="0"/>
                      <a:pt x="21600" y="4093"/>
                      <a:pt x="21600" y="9142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9142"/>
                    </a:lnTo>
                    <a:cubicBezTo>
                      <a:pt x="0" y="4093"/>
                      <a:pt x="4835" y="0"/>
                      <a:pt x="10800" y="0"/>
                    </a:cubicBezTo>
                    <a:close/>
                  </a:path>
                </a:pathLst>
              </a:custGeom>
              <a:solidFill>
                <a:srgbClr val="FFFFFF">
                  <a:alpha val="902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233" name="Google Shape;184;p11"/>
            <p:cNvGrpSpPr/>
            <p:nvPr/>
          </p:nvGrpSpPr>
          <p:grpSpPr>
            <a:xfrm>
              <a:off x="3713472" y="279992"/>
              <a:ext cx="231601" cy="1112373"/>
              <a:chOff x="0" y="0"/>
              <a:chExt cx="231600" cy="1112372"/>
            </a:xfrm>
          </p:grpSpPr>
          <p:sp>
            <p:nvSpPr>
              <p:cNvPr id="229" name="Google Shape;185;p11"/>
              <p:cNvSpPr/>
              <p:nvPr/>
            </p:nvSpPr>
            <p:spPr>
              <a:xfrm flipH="1">
                <a:off x="-1" y="559185"/>
                <a:ext cx="231601" cy="55318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cubicBezTo>
                      <a:pt x="16765" y="0"/>
                      <a:pt x="21600" y="2024"/>
                      <a:pt x="21600" y="4522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4522"/>
                    </a:lnTo>
                    <a:cubicBezTo>
                      <a:pt x="0" y="2024"/>
                      <a:pt x="4835" y="0"/>
                      <a:pt x="10800" y="0"/>
                    </a:cubicBezTo>
                    <a:close/>
                  </a:path>
                </a:pathLst>
              </a:custGeom>
              <a:solidFill>
                <a:srgbClr val="FFFFFF">
                  <a:alpha val="902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30" name="Google Shape;186;p11"/>
              <p:cNvSpPr/>
              <p:nvPr/>
            </p:nvSpPr>
            <p:spPr>
              <a:xfrm flipH="1">
                <a:off x="-1" y="-1"/>
                <a:ext cx="231601" cy="11123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cubicBezTo>
                      <a:pt x="16765" y="0"/>
                      <a:pt x="21600" y="1007"/>
                      <a:pt x="21600" y="2249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2249"/>
                    </a:lnTo>
                    <a:cubicBezTo>
                      <a:pt x="0" y="1007"/>
                      <a:pt x="4835" y="0"/>
                      <a:pt x="10800" y="0"/>
                    </a:cubicBezTo>
                    <a:close/>
                  </a:path>
                </a:pathLst>
              </a:custGeom>
              <a:solidFill>
                <a:srgbClr val="FFFFFF">
                  <a:alpha val="902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31" name="Google Shape;187;p11"/>
              <p:cNvSpPr/>
              <p:nvPr/>
            </p:nvSpPr>
            <p:spPr>
              <a:xfrm flipH="1">
                <a:off x="-1" y="279592"/>
                <a:ext cx="231601" cy="8327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cubicBezTo>
                      <a:pt x="16765" y="0"/>
                      <a:pt x="21600" y="1345"/>
                      <a:pt x="21600" y="3004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3004"/>
                    </a:lnTo>
                    <a:cubicBezTo>
                      <a:pt x="0" y="1345"/>
                      <a:pt x="4835" y="0"/>
                      <a:pt x="10800" y="0"/>
                    </a:cubicBezTo>
                    <a:close/>
                  </a:path>
                </a:pathLst>
              </a:custGeom>
              <a:solidFill>
                <a:srgbClr val="FFFFFF">
                  <a:alpha val="902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32" name="Google Shape;188;p11"/>
              <p:cNvSpPr/>
              <p:nvPr/>
            </p:nvSpPr>
            <p:spPr>
              <a:xfrm flipH="1">
                <a:off x="-1" y="838778"/>
                <a:ext cx="231601" cy="27359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cubicBezTo>
                      <a:pt x="16765" y="0"/>
                      <a:pt x="21600" y="4093"/>
                      <a:pt x="21600" y="9142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9142"/>
                    </a:lnTo>
                    <a:cubicBezTo>
                      <a:pt x="0" y="4093"/>
                      <a:pt x="4835" y="0"/>
                      <a:pt x="10800" y="0"/>
                    </a:cubicBezTo>
                    <a:close/>
                  </a:path>
                </a:pathLst>
              </a:custGeom>
              <a:solidFill>
                <a:srgbClr val="FFFFFF">
                  <a:alpha val="902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238" name="Google Shape;189;p11"/>
            <p:cNvGrpSpPr/>
            <p:nvPr/>
          </p:nvGrpSpPr>
          <p:grpSpPr>
            <a:xfrm>
              <a:off x="1485346" y="279992"/>
              <a:ext cx="231601" cy="1112373"/>
              <a:chOff x="0" y="0"/>
              <a:chExt cx="231600" cy="1112372"/>
            </a:xfrm>
          </p:grpSpPr>
          <p:sp>
            <p:nvSpPr>
              <p:cNvPr id="234" name="Google Shape;190;p11"/>
              <p:cNvSpPr/>
              <p:nvPr/>
            </p:nvSpPr>
            <p:spPr>
              <a:xfrm flipH="1">
                <a:off x="-1" y="559185"/>
                <a:ext cx="231601" cy="55318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cubicBezTo>
                      <a:pt x="16765" y="0"/>
                      <a:pt x="21600" y="2024"/>
                      <a:pt x="21600" y="4522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4522"/>
                    </a:lnTo>
                    <a:cubicBezTo>
                      <a:pt x="0" y="2024"/>
                      <a:pt x="4835" y="0"/>
                      <a:pt x="10800" y="0"/>
                    </a:cubicBezTo>
                    <a:close/>
                  </a:path>
                </a:pathLst>
              </a:custGeom>
              <a:solidFill>
                <a:srgbClr val="FFFFFF">
                  <a:alpha val="902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35" name="Google Shape;191;p11"/>
              <p:cNvSpPr/>
              <p:nvPr/>
            </p:nvSpPr>
            <p:spPr>
              <a:xfrm flipH="1">
                <a:off x="-1" y="-1"/>
                <a:ext cx="231601" cy="11123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cubicBezTo>
                      <a:pt x="16765" y="0"/>
                      <a:pt x="21600" y="1007"/>
                      <a:pt x="21600" y="2249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2249"/>
                    </a:lnTo>
                    <a:cubicBezTo>
                      <a:pt x="0" y="1007"/>
                      <a:pt x="4835" y="0"/>
                      <a:pt x="10800" y="0"/>
                    </a:cubicBezTo>
                    <a:close/>
                  </a:path>
                </a:pathLst>
              </a:custGeom>
              <a:solidFill>
                <a:srgbClr val="FFFFFF">
                  <a:alpha val="902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36" name="Google Shape;192;p11"/>
              <p:cNvSpPr/>
              <p:nvPr/>
            </p:nvSpPr>
            <p:spPr>
              <a:xfrm flipH="1">
                <a:off x="-1" y="279592"/>
                <a:ext cx="231601" cy="8327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cubicBezTo>
                      <a:pt x="16765" y="0"/>
                      <a:pt x="21600" y="1345"/>
                      <a:pt x="21600" y="3004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3004"/>
                    </a:lnTo>
                    <a:cubicBezTo>
                      <a:pt x="0" y="1345"/>
                      <a:pt x="4835" y="0"/>
                      <a:pt x="10800" y="0"/>
                    </a:cubicBezTo>
                    <a:close/>
                  </a:path>
                </a:pathLst>
              </a:custGeom>
              <a:solidFill>
                <a:srgbClr val="FFFFFF">
                  <a:alpha val="902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37" name="Google Shape;193;p11"/>
              <p:cNvSpPr/>
              <p:nvPr/>
            </p:nvSpPr>
            <p:spPr>
              <a:xfrm flipH="1">
                <a:off x="-1" y="838778"/>
                <a:ext cx="231601" cy="27359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cubicBezTo>
                      <a:pt x="16765" y="0"/>
                      <a:pt x="21600" y="4093"/>
                      <a:pt x="21600" y="9142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9142"/>
                    </a:lnTo>
                    <a:cubicBezTo>
                      <a:pt x="0" y="4093"/>
                      <a:pt x="4835" y="0"/>
                      <a:pt x="10800" y="0"/>
                    </a:cubicBezTo>
                    <a:close/>
                  </a:path>
                </a:pathLst>
              </a:custGeom>
              <a:solidFill>
                <a:srgbClr val="FFFFFF">
                  <a:alpha val="902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242" name="Google Shape;194;p11"/>
            <p:cNvGrpSpPr/>
            <p:nvPr/>
          </p:nvGrpSpPr>
          <p:grpSpPr>
            <a:xfrm>
              <a:off x="4084827" y="559585"/>
              <a:ext cx="231601" cy="832780"/>
              <a:chOff x="0" y="0"/>
              <a:chExt cx="231600" cy="832779"/>
            </a:xfrm>
          </p:grpSpPr>
          <p:sp>
            <p:nvSpPr>
              <p:cNvPr id="239" name="Google Shape;195;p11"/>
              <p:cNvSpPr/>
              <p:nvPr/>
            </p:nvSpPr>
            <p:spPr>
              <a:xfrm flipH="1">
                <a:off x="-1" y="279592"/>
                <a:ext cx="231601" cy="55318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cubicBezTo>
                      <a:pt x="16765" y="0"/>
                      <a:pt x="21600" y="2024"/>
                      <a:pt x="21600" y="4522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4522"/>
                    </a:lnTo>
                    <a:cubicBezTo>
                      <a:pt x="0" y="2024"/>
                      <a:pt x="4835" y="0"/>
                      <a:pt x="10800" y="0"/>
                    </a:cubicBezTo>
                    <a:close/>
                  </a:path>
                </a:pathLst>
              </a:custGeom>
              <a:solidFill>
                <a:srgbClr val="FFFFFF">
                  <a:alpha val="902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40" name="Google Shape;196;p11"/>
              <p:cNvSpPr/>
              <p:nvPr/>
            </p:nvSpPr>
            <p:spPr>
              <a:xfrm flipH="1">
                <a:off x="-1" y="-1"/>
                <a:ext cx="231601" cy="83278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cubicBezTo>
                      <a:pt x="16765" y="0"/>
                      <a:pt x="21600" y="1345"/>
                      <a:pt x="21600" y="3004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3004"/>
                    </a:lnTo>
                    <a:cubicBezTo>
                      <a:pt x="0" y="1345"/>
                      <a:pt x="4835" y="0"/>
                      <a:pt x="10800" y="0"/>
                    </a:cubicBezTo>
                    <a:close/>
                  </a:path>
                </a:pathLst>
              </a:custGeom>
              <a:solidFill>
                <a:srgbClr val="FFFFFF">
                  <a:alpha val="902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41" name="Google Shape;197;p11"/>
              <p:cNvSpPr/>
              <p:nvPr/>
            </p:nvSpPr>
            <p:spPr>
              <a:xfrm flipH="1">
                <a:off x="-1" y="559185"/>
                <a:ext cx="231601" cy="27359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cubicBezTo>
                      <a:pt x="16765" y="0"/>
                      <a:pt x="21600" y="4093"/>
                      <a:pt x="21600" y="9142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9142"/>
                    </a:lnTo>
                    <a:cubicBezTo>
                      <a:pt x="0" y="4093"/>
                      <a:pt x="4835" y="0"/>
                      <a:pt x="10800" y="0"/>
                    </a:cubicBezTo>
                    <a:close/>
                  </a:path>
                </a:pathLst>
              </a:custGeom>
              <a:solidFill>
                <a:srgbClr val="FFFFFF">
                  <a:alpha val="902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247" name="Google Shape;198;p11"/>
            <p:cNvGrpSpPr/>
            <p:nvPr/>
          </p:nvGrpSpPr>
          <p:grpSpPr>
            <a:xfrm>
              <a:off x="2970763" y="279992"/>
              <a:ext cx="231602" cy="1112373"/>
              <a:chOff x="0" y="0"/>
              <a:chExt cx="231600" cy="1112372"/>
            </a:xfrm>
          </p:grpSpPr>
          <p:sp>
            <p:nvSpPr>
              <p:cNvPr id="243" name="Google Shape;199;p11"/>
              <p:cNvSpPr/>
              <p:nvPr/>
            </p:nvSpPr>
            <p:spPr>
              <a:xfrm flipH="1">
                <a:off x="-1" y="559185"/>
                <a:ext cx="231601" cy="55318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cubicBezTo>
                      <a:pt x="16765" y="0"/>
                      <a:pt x="21600" y="2024"/>
                      <a:pt x="21600" y="4522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4522"/>
                    </a:lnTo>
                    <a:cubicBezTo>
                      <a:pt x="0" y="2024"/>
                      <a:pt x="4835" y="0"/>
                      <a:pt x="10800" y="0"/>
                    </a:cubicBezTo>
                    <a:close/>
                  </a:path>
                </a:pathLst>
              </a:custGeom>
              <a:solidFill>
                <a:srgbClr val="FFFFFF">
                  <a:alpha val="902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44" name="Google Shape;200;p11"/>
              <p:cNvSpPr/>
              <p:nvPr/>
            </p:nvSpPr>
            <p:spPr>
              <a:xfrm flipH="1">
                <a:off x="-1" y="-1"/>
                <a:ext cx="231601" cy="11123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cubicBezTo>
                      <a:pt x="16765" y="0"/>
                      <a:pt x="21600" y="1007"/>
                      <a:pt x="21600" y="2249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2249"/>
                    </a:lnTo>
                    <a:cubicBezTo>
                      <a:pt x="0" y="1007"/>
                      <a:pt x="4835" y="0"/>
                      <a:pt x="10800" y="0"/>
                    </a:cubicBezTo>
                    <a:close/>
                  </a:path>
                </a:pathLst>
              </a:custGeom>
              <a:solidFill>
                <a:srgbClr val="FFFFFF">
                  <a:alpha val="902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45" name="Google Shape;201;p11"/>
              <p:cNvSpPr/>
              <p:nvPr/>
            </p:nvSpPr>
            <p:spPr>
              <a:xfrm flipH="1">
                <a:off x="-1" y="279592"/>
                <a:ext cx="231601" cy="8327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cubicBezTo>
                      <a:pt x="16765" y="0"/>
                      <a:pt x="21600" y="1345"/>
                      <a:pt x="21600" y="3004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3004"/>
                    </a:lnTo>
                    <a:cubicBezTo>
                      <a:pt x="0" y="1345"/>
                      <a:pt x="4835" y="0"/>
                      <a:pt x="10800" y="0"/>
                    </a:cubicBezTo>
                    <a:close/>
                  </a:path>
                </a:pathLst>
              </a:custGeom>
              <a:solidFill>
                <a:srgbClr val="FFFFFF">
                  <a:alpha val="902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46" name="Google Shape;202;p11"/>
              <p:cNvSpPr/>
              <p:nvPr/>
            </p:nvSpPr>
            <p:spPr>
              <a:xfrm flipH="1">
                <a:off x="-1" y="838778"/>
                <a:ext cx="231601" cy="27359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cubicBezTo>
                      <a:pt x="16765" y="0"/>
                      <a:pt x="21600" y="4093"/>
                      <a:pt x="21600" y="9142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9142"/>
                    </a:lnTo>
                    <a:cubicBezTo>
                      <a:pt x="0" y="4093"/>
                      <a:pt x="4835" y="0"/>
                      <a:pt x="10800" y="0"/>
                    </a:cubicBezTo>
                    <a:close/>
                  </a:path>
                </a:pathLst>
              </a:custGeom>
              <a:solidFill>
                <a:srgbClr val="FFFFFF">
                  <a:alpha val="902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252" name="Google Shape;203;p11"/>
            <p:cNvGrpSpPr/>
            <p:nvPr/>
          </p:nvGrpSpPr>
          <p:grpSpPr>
            <a:xfrm>
              <a:off x="4456181" y="279992"/>
              <a:ext cx="231601" cy="1112373"/>
              <a:chOff x="0" y="0"/>
              <a:chExt cx="231600" cy="1112372"/>
            </a:xfrm>
          </p:grpSpPr>
          <p:sp>
            <p:nvSpPr>
              <p:cNvPr id="248" name="Google Shape;204;p11"/>
              <p:cNvSpPr/>
              <p:nvPr/>
            </p:nvSpPr>
            <p:spPr>
              <a:xfrm flipH="1">
                <a:off x="-1" y="559185"/>
                <a:ext cx="231601" cy="55318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cubicBezTo>
                      <a:pt x="16765" y="0"/>
                      <a:pt x="21600" y="2024"/>
                      <a:pt x="21600" y="4522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4522"/>
                    </a:lnTo>
                    <a:cubicBezTo>
                      <a:pt x="0" y="2024"/>
                      <a:pt x="4835" y="0"/>
                      <a:pt x="10800" y="0"/>
                    </a:cubicBezTo>
                    <a:close/>
                  </a:path>
                </a:pathLst>
              </a:custGeom>
              <a:solidFill>
                <a:srgbClr val="FFFFFF">
                  <a:alpha val="902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49" name="Google Shape;205;p11"/>
              <p:cNvSpPr/>
              <p:nvPr/>
            </p:nvSpPr>
            <p:spPr>
              <a:xfrm flipH="1">
                <a:off x="-1" y="-1"/>
                <a:ext cx="231601" cy="11123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cubicBezTo>
                      <a:pt x="16765" y="0"/>
                      <a:pt x="21600" y="1007"/>
                      <a:pt x="21600" y="2249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2249"/>
                    </a:lnTo>
                    <a:cubicBezTo>
                      <a:pt x="0" y="1007"/>
                      <a:pt x="4835" y="0"/>
                      <a:pt x="10800" y="0"/>
                    </a:cubicBezTo>
                    <a:close/>
                  </a:path>
                </a:pathLst>
              </a:custGeom>
              <a:solidFill>
                <a:srgbClr val="FFFFFF">
                  <a:alpha val="902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50" name="Google Shape;206;p11"/>
              <p:cNvSpPr/>
              <p:nvPr/>
            </p:nvSpPr>
            <p:spPr>
              <a:xfrm flipH="1">
                <a:off x="-1" y="279592"/>
                <a:ext cx="231601" cy="8327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cubicBezTo>
                      <a:pt x="16765" y="0"/>
                      <a:pt x="21600" y="1345"/>
                      <a:pt x="21600" y="3004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3004"/>
                    </a:lnTo>
                    <a:cubicBezTo>
                      <a:pt x="0" y="1345"/>
                      <a:pt x="4835" y="0"/>
                      <a:pt x="10800" y="0"/>
                    </a:cubicBezTo>
                    <a:close/>
                  </a:path>
                </a:pathLst>
              </a:custGeom>
              <a:solidFill>
                <a:srgbClr val="FFFFFF">
                  <a:alpha val="902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51" name="Google Shape;207;p11"/>
              <p:cNvSpPr/>
              <p:nvPr/>
            </p:nvSpPr>
            <p:spPr>
              <a:xfrm flipH="1">
                <a:off x="-1" y="838778"/>
                <a:ext cx="231601" cy="27359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cubicBezTo>
                      <a:pt x="16765" y="0"/>
                      <a:pt x="21600" y="4093"/>
                      <a:pt x="21600" y="9142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9142"/>
                    </a:lnTo>
                    <a:cubicBezTo>
                      <a:pt x="0" y="4093"/>
                      <a:pt x="4835" y="0"/>
                      <a:pt x="10800" y="0"/>
                    </a:cubicBezTo>
                    <a:close/>
                  </a:path>
                </a:pathLst>
              </a:custGeom>
              <a:solidFill>
                <a:srgbClr val="FFFFFF">
                  <a:alpha val="902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258" name="Google Shape;208;p11"/>
            <p:cNvGrpSpPr/>
            <p:nvPr/>
          </p:nvGrpSpPr>
          <p:grpSpPr>
            <a:xfrm>
              <a:off x="4827535" y="-1"/>
              <a:ext cx="231601" cy="1392367"/>
              <a:chOff x="0" y="0"/>
              <a:chExt cx="231600" cy="1392365"/>
            </a:xfrm>
          </p:grpSpPr>
          <p:sp>
            <p:nvSpPr>
              <p:cNvPr id="253" name="Google Shape;209;p11"/>
              <p:cNvSpPr/>
              <p:nvPr/>
            </p:nvSpPr>
            <p:spPr>
              <a:xfrm flipH="1">
                <a:off x="-1" y="839178"/>
                <a:ext cx="231601" cy="55318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cubicBezTo>
                      <a:pt x="16765" y="0"/>
                      <a:pt x="21600" y="2024"/>
                      <a:pt x="21600" y="4522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4522"/>
                    </a:lnTo>
                    <a:cubicBezTo>
                      <a:pt x="0" y="2024"/>
                      <a:pt x="4835" y="0"/>
                      <a:pt x="10800" y="0"/>
                    </a:cubicBezTo>
                    <a:close/>
                  </a:path>
                </a:pathLst>
              </a:custGeom>
              <a:solidFill>
                <a:srgbClr val="FFFFFF">
                  <a:alpha val="902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54" name="Google Shape;210;p11"/>
              <p:cNvSpPr/>
              <p:nvPr/>
            </p:nvSpPr>
            <p:spPr>
              <a:xfrm flipH="1">
                <a:off x="-1" y="279992"/>
                <a:ext cx="231601" cy="111237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cubicBezTo>
                      <a:pt x="16765" y="0"/>
                      <a:pt x="21600" y="1007"/>
                      <a:pt x="21600" y="2249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2249"/>
                    </a:lnTo>
                    <a:cubicBezTo>
                      <a:pt x="0" y="1007"/>
                      <a:pt x="4835" y="0"/>
                      <a:pt x="10800" y="0"/>
                    </a:cubicBezTo>
                    <a:close/>
                  </a:path>
                </a:pathLst>
              </a:custGeom>
              <a:solidFill>
                <a:srgbClr val="FFFFFF">
                  <a:alpha val="902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55" name="Google Shape;211;p11"/>
              <p:cNvSpPr/>
              <p:nvPr/>
            </p:nvSpPr>
            <p:spPr>
              <a:xfrm flipH="1">
                <a:off x="-1" y="559585"/>
                <a:ext cx="231601" cy="8327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cubicBezTo>
                      <a:pt x="16765" y="0"/>
                      <a:pt x="21600" y="1345"/>
                      <a:pt x="21600" y="3004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3004"/>
                    </a:lnTo>
                    <a:cubicBezTo>
                      <a:pt x="0" y="1345"/>
                      <a:pt x="4835" y="0"/>
                      <a:pt x="10800" y="0"/>
                    </a:cubicBezTo>
                    <a:close/>
                  </a:path>
                </a:pathLst>
              </a:custGeom>
              <a:solidFill>
                <a:srgbClr val="FFFFFF">
                  <a:alpha val="902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56" name="Google Shape;212;p11"/>
              <p:cNvSpPr/>
              <p:nvPr/>
            </p:nvSpPr>
            <p:spPr>
              <a:xfrm flipH="1">
                <a:off x="-1" y="-1"/>
                <a:ext cx="231601" cy="139236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cubicBezTo>
                      <a:pt x="16765" y="0"/>
                      <a:pt x="21600" y="804"/>
                      <a:pt x="21600" y="1796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1796"/>
                    </a:lnTo>
                    <a:cubicBezTo>
                      <a:pt x="0" y="804"/>
                      <a:pt x="4835" y="0"/>
                      <a:pt x="10800" y="0"/>
                    </a:cubicBezTo>
                    <a:close/>
                  </a:path>
                </a:pathLst>
              </a:custGeom>
              <a:solidFill>
                <a:srgbClr val="FFFFFF">
                  <a:alpha val="902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57" name="Google Shape;213;p11"/>
              <p:cNvSpPr/>
              <p:nvPr/>
            </p:nvSpPr>
            <p:spPr>
              <a:xfrm flipH="1">
                <a:off x="-1" y="1118771"/>
                <a:ext cx="231601" cy="27359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cubicBezTo>
                      <a:pt x="16765" y="0"/>
                      <a:pt x="21600" y="4093"/>
                      <a:pt x="21600" y="9142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9142"/>
                    </a:lnTo>
                    <a:cubicBezTo>
                      <a:pt x="0" y="4093"/>
                      <a:pt x="4835" y="0"/>
                      <a:pt x="10800" y="0"/>
                    </a:cubicBezTo>
                    <a:close/>
                  </a:path>
                </a:pathLst>
              </a:custGeom>
              <a:solidFill>
                <a:srgbClr val="FFFFFF">
                  <a:alpha val="902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263" name="Google Shape;214;p11"/>
            <p:cNvGrpSpPr/>
            <p:nvPr/>
          </p:nvGrpSpPr>
          <p:grpSpPr>
            <a:xfrm>
              <a:off x="5198890" y="279992"/>
              <a:ext cx="231601" cy="1112373"/>
              <a:chOff x="0" y="0"/>
              <a:chExt cx="231600" cy="1112372"/>
            </a:xfrm>
          </p:grpSpPr>
          <p:sp>
            <p:nvSpPr>
              <p:cNvPr id="259" name="Google Shape;215;p11"/>
              <p:cNvSpPr/>
              <p:nvPr/>
            </p:nvSpPr>
            <p:spPr>
              <a:xfrm flipH="1">
                <a:off x="-1" y="559185"/>
                <a:ext cx="231601" cy="55318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cubicBezTo>
                      <a:pt x="16765" y="0"/>
                      <a:pt x="21600" y="2024"/>
                      <a:pt x="21600" y="4522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4522"/>
                    </a:lnTo>
                    <a:cubicBezTo>
                      <a:pt x="0" y="2024"/>
                      <a:pt x="4835" y="0"/>
                      <a:pt x="10800" y="0"/>
                    </a:cubicBezTo>
                    <a:close/>
                  </a:path>
                </a:pathLst>
              </a:custGeom>
              <a:solidFill>
                <a:srgbClr val="FFFFFF">
                  <a:alpha val="902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60" name="Google Shape;216;p11"/>
              <p:cNvSpPr/>
              <p:nvPr/>
            </p:nvSpPr>
            <p:spPr>
              <a:xfrm flipH="1">
                <a:off x="-1" y="-1"/>
                <a:ext cx="231601" cy="11123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cubicBezTo>
                      <a:pt x="16765" y="0"/>
                      <a:pt x="21600" y="1007"/>
                      <a:pt x="21600" y="2249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2249"/>
                    </a:lnTo>
                    <a:cubicBezTo>
                      <a:pt x="0" y="1007"/>
                      <a:pt x="4835" y="0"/>
                      <a:pt x="10800" y="0"/>
                    </a:cubicBezTo>
                    <a:close/>
                  </a:path>
                </a:pathLst>
              </a:custGeom>
              <a:solidFill>
                <a:srgbClr val="FFFFFF">
                  <a:alpha val="902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61" name="Google Shape;217;p11"/>
              <p:cNvSpPr/>
              <p:nvPr/>
            </p:nvSpPr>
            <p:spPr>
              <a:xfrm flipH="1">
                <a:off x="-1" y="279592"/>
                <a:ext cx="231601" cy="8327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cubicBezTo>
                      <a:pt x="16765" y="0"/>
                      <a:pt x="21600" y="1345"/>
                      <a:pt x="21600" y="3004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3004"/>
                    </a:lnTo>
                    <a:cubicBezTo>
                      <a:pt x="0" y="1345"/>
                      <a:pt x="4835" y="0"/>
                      <a:pt x="10800" y="0"/>
                    </a:cubicBezTo>
                    <a:close/>
                  </a:path>
                </a:pathLst>
              </a:custGeom>
              <a:solidFill>
                <a:srgbClr val="FFFFFF">
                  <a:alpha val="902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62" name="Google Shape;218;p11"/>
              <p:cNvSpPr/>
              <p:nvPr/>
            </p:nvSpPr>
            <p:spPr>
              <a:xfrm flipH="1">
                <a:off x="-1" y="838778"/>
                <a:ext cx="231601" cy="27359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cubicBezTo>
                      <a:pt x="16765" y="0"/>
                      <a:pt x="21600" y="4093"/>
                      <a:pt x="21600" y="9142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9142"/>
                    </a:lnTo>
                    <a:cubicBezTo>
                      <a:pt x="0" y="4093"/>
                      <a:pt x="4835" y="0"/>
                      <a:pt x="10800" y="0"/>
                    </a:cubicBezTo>
                    <a:close/>
                  </a:path>
                </a:pathLst>
              </a:custGeom>
              <a:solidFill>
                <a:srgbClr val="FFFFFF">
                  <a:alpha val="902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267" name="Google Shape;219;p11"/>
            <p:cNvGrpSpPr/>
            <p:nvPr/>
          </p:nvGrpSpPr>
          <p:grpSpPr>
            <a:xfrm>
              <a:off x="5570244" y="559585"/>
              <a:ext cx="231601" cy="832780"/>
              <a:chOff x="0" y="0"/>
              <a:chExt cx="231600" cy="832779"/>
            </a:xfrm>
          </p:grpSpPr>
          <p:sp>
            <p:nvSpPr>
              <p:cNvPr id="264" name="Google Shape;220;p11"/>
              <p:cNvSpPr/>
              <p:nvPr/>
            </p:nvSpPr>
            <p:spPr>
              <a:xfrm flipH="1">
                <a:off x="-1" y="279592"/>
                <a:ext cx="231601" cy="55318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cubicBezTo>
                      <a:pt x="16765" y="0"/>
                      <a:pt x="21600" y="2024"/>
                      <a:pt x="21600" y="4522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4522"/>
                    </a:lnTo>
                    <a:cubicBezTo>
                      <a:pt x="0" y="2024"/>
                      <a:pt x="4835" y="0"/>
                      <a:pt x="10800" y="0"/>
                    </a:cubicBezTo>
                    <a:close/>
                  </a:path>
                </a:pathLst>
              </a:custGeom>
              <a:solidFill>
                <a:srgbClr val="FFFFFF">
                  <a:alpha val="902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65" name="Google Shape;221;p11"/>
              <p:cNvSpPr/>
              <p:nvPr/>
            </p:nvSpPr>
            <p:spPr>
              <a:xfrm flipH="1">
                <a:off x="-1" y="-1"/>
                <a:ext cx="231601" cy="83278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cubicBezTo>
                      <a:pt x="16765" y="0"/>
                      <a:pt x="21600" y="1345"/>
                      <a:pt x="21600" y="3004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3004"/>
                    </a:lnTo>
                    <a:cubicBezTo>
                      <a:pt x="0" y="1345"/>
                      <a:pt x="4835" y="0"/>
                      <a:pt x="10800" y="0"/>
                    </a:cubicBezTo>
                    <a:close/>
                  </a:path>
                </a:pathLst>
              </a:custGeom>
              <a:solidFill>
                <a:srgbClr val="FFFFFF">
                  <a:alpha val="902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66" name="Google Shape;222;p11"/>
              <p:cNvSpPr/>
              <p:nvPr/>
            </p:nvSpPr>
            <p:spPr>
              <a:xfrm flipH="1">
                <a:off x="-1" y="559185"/>
                <a:ext cx="231601" cy="27359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cubicBezTo>
                      <a:pt x="16765" y="0"/>
                      <a:pt x="21600" y="4093"/>
                      <a:pt x="21600" y="9142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9142"/>
                    </a:lnTo>
                    <a:cubicBezTo>
                      <a:pt x="0" y="4093"/>
                      <a:pt x="4835" y="0"/>
                      <a:pt x="10800" y="0"/>
                    </a:cubicBezTo>
                    <a:close/>
                  </a:path>
                </a:pathLst>
              </a:custGeom>
              <a:solidFill>
                <a:srgbClr val="FFFFFF">
                  <a:alpha val="902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272" name="Google Shape;223;p11"/>
            <p:cNvGrpSpPr/>
            <p:nvPr/>
          </p:nvGrpSpPr>
          <p:grpSpPr>
            <a:xfrm>
              <a:off x="5941599" y="279992"/>
              <a:ext cx="231601" cy="1112373"/>
              <a:chOff x="0" y="0"/>
              <a:chExt cx="231600" cy="1112372"/>
            </a:xfrm>
          </p:grpSpPr>
          <p:sp>
            <p:nvSpPr>
              <p:cNvPr id="268" name="Google Shape;224;p11"/>
              <p:cNvSpPr/>
              <p:nvPr/>
            </p:nvSpPr>
            <p:spPr>
              <a:xfrm flipH="1">
                <a:off x="-1" y="559185"/>
                <a:ext cx="231601" cy="55318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cubicBezTo>
                      <a:pt x="16765" y="0"/>
                      <a:pt x="21600" y="2024"/>
                      <a:pt x="21600" y="4522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4522"/>
                    </a:lnTo>
                    <a:cubicBezTo>
                      <a:pt x="0" y="2024"/>
                      <a:pt x="4835" y="0"/>
                      <a:pt x="10800" y="0"/>
                    </a:cubicBezTo>
                    <a:close/>
                  </a:path>
                </a:pathLst>
              </a:custGeom>
              <a:solidFill>
                <a:srgbClr val="FFFFFF">
                  <a:alpha val="902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69" name="Google Shape;225;p11"/>
              <p:cNvSpPr/>
              <p:nvPr/>
            </p:nvSpPr>
            <p:spPr>
              <a:xfrm flipH="1">
                <a:off x="-1" y="-1"/>
                <a:ext cx="231601" cy="11123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cubicBezTo>
                      <a:pt x="16765" y="0"/>
                      <a:pt x="21600" y="1007"/>
                      <a:pt x="21600" y="2249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2249"/>
                    </a:lnTo>
                    <a:cubicBezTo>
                      <a:pt x="0" y="1007"/>
                      <a:pt x="4835" y="0"/>
                      <a:pt x="10800" y="0"/>
                    </a:cubicBezTo>
                    <a:close/>
                  </a:path>
                </a:pathLst>
              </a:custGeom>
              <a:solidFill>
                <a:srgbClr val="FFFFFF">
                  <a:alpha val="902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70" name="Google Shape;226;p11"/>
              <p:cNvSpPr/>
              <p:nvPr/>
            </p:nvSpPr>
            <p:spPr>
              <a:xfrm flipH="1">
                <a:off x="-1" y="279592"/>
                <a:ext cx="231601" cy="8327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cubicBezTo>
                      <a:pt x="16765" y="0"/>
                      <a:pt x="21600" y="1345"/>
                      <a:pt x="21600" y="3004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3004"/>
                    </a:lnTo>
                    <a:cubicBezTo>
                      <a:pt x="0" y="1345"/>
                      <a:pt x="4835" y="0"/>
                      <a:pt x="10800" y="0"/>
                    </a:cubicBezTo>
                    <a:close/>
                  </a:path>
                </a:pathLst>
              </a:custGeom>
              <a:solidFill>
                <a:srgbClr val="FFFFFF">
                  <a:alpha val="902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71" name="Google Shape;227;p11"/>
              <p:cNvSpPr/>
              <p:nvPr/>
            </p:nvSpPr>
            <p:spPr>
              <a:xfrm flipH="1">
                <a:off x="-1" y="838778"/>
                <a:ext cx="231601" cy="27359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cubicBezTo>
                      <a:pt x="16765" y="0"/>
                      <a:pt x="21600" y="4093"/>
                      <a:pt x="21600" y="9142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9142"/>
                    </a:lnTo>
                    <a:cubicBezTo>
                      <a:pt x="0" y="4093"/>
                      <a:pt x="4835" y="0"/>
                      <a:pt x="10800" y="0"/>
                    </a:cubicBezTo>
                    <a:close/>
                  </a:path>
                </a:pathLst>
              </a:custGeom>
              <a:solidFill>
                <a:srgbClr val="FFFFFF">
                  <a:alpha val="902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278" name="Google Shape;228;p11"/>
            <p:cNvGrpSpPr/>
            <p:nvPr/>
          </p:nvGrpSpPr>
          <p:grpSpPr>
            <a:xfrm>
              <a:off x="6312953" y="-1"/>
              <a:ext cx="231601" cy="1392367"/>
              <a:chOff x="0" y="0"/>
              <a:chExt cx="231600" cy="1392365"/>
            </a:xfrm>
          </p:grpSpPr>
          <p:sp>
            <p:nvSpPr>
              <p:cNvPr id="273" name="Google Shape;229;p11"/>
              <p:cNvSpPr/>
              <p:nvPr/>
            </p:nvSpPr>
            <p:spPr>
              <a:xfrm flipH="1">
                <a:off x="-1" y="839178"/>
                <a:ext cx="231601" cy="55318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cubicBezTo>
                      <a:pt x="16765" y="0"/>
                      <a:pt x="21600" y="2024"/>
                      <a:pt x="21600" y="4522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4522"/>
                    </a:lnTo>
                    <a:cubicBezTo>
                      <a:pt x="0" y="2024"/>
                      <a:pt x="4835" y="0"/>
                      <a:pt x="10800" y="0"/>
                    </a:cubicBezTo>
                    <a:close/>
                  </a:path>
                </a:pathLst>
              </a:custGeom>
              <a:solidFill>
                <a:srgbClr val="FFFFFF">
                  <a:alpha val="902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74" name="Google Shape;230;p11"/>
              <p:cNvSpPr/>
              <p:nvPr/>
            </p:nvSpPr>
            <p:spPr>
              <a:xfrm flipH="1">
                <a:off x="-1" y="279992"/>
                <a:ext cx="231601" cy="111237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cubicBezTo>
                      <a:pt x="16765" y="0"/>
                      <a:pt x="21600" y="1007"/>
                      <a:pt x="21600" y="2249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2249"/>
                    </a:lnTo>
                    <a:cubicBezTo>
                      <a:pt x="0" y="1007"/>
                      <a:pt x="4835" y="0"/>
                      <a:pt x="10800" y="0"/>
                    </a:cubicBezTo>
                    <a:close/>
                  </a:path>
                </a:pathLst>
              </a:custGeom>
              <a:solidFill>
                <a:srgbClr val="FFFFFF">
                  <a:alpha val="902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75" name="Google Shape;231;p11"/>
              <p:cNvSpPr/>
              <p:nvPr/>
            </p:nvSpPr>
            <p:spPr>
              <a:xfrm flipH="1">
                <a:off x="-1" y="559585"/>
                <a:ext cx="231601" cy="8327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cubicBezTo>
                      <a:pt x="16765" y="0"/>
                      <a:pt x="21600" y="1345"/>
                      <a:pt x="21600" y="3004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3004"/>
                    </a:lnTo>
                    <a:cubicBezTo>
                      <a:pt x="0" y="1345"/>
                      <a:pt x="4835" y="0"/>
                      <a:pt x="10800" y="0"/>
                    </a:cubicBezTo>
                    <a:close/>
                  </a:path>
                </a:pathLst>
              </a:custGeom>
              <a:solidFill>
                <a:srgbClr val="FFFFFF">
                  <a:alpha val="902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76" name="Google Shape;232;p11"/>
              <p:cNvSpPr/>
              <p:nvPr/>
            </p:nvSpPr>
            <p:spPr>
              <a:xfrm flipH="1">
                <a:off x="-1" y="-1"/>
                <a:ext cx="231601" cy="139236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cubicBezTo>
                      <a:pt x="16765" y="0"/>
                      <a:pt x="21600" y="804"/>
                      <a:pt x="21600" y="1796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1796"/>
                    </a:lnTo>
                    <a:cubicBezTo>
                      <a:pt x="0" y="804"/>
                      <a:pt x="4835" y="0"/>
                      <a:pt x="10800" y="0"/>
                    </a:cubicBezTo>
                    <a:close/>
                  </a:path>
                </a:pathLst>
              </a:custGeom>
              <a:solidFill>
                <a:srgbClr val="FFFFFF">
                  <a:alpha val="902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77" name="Google Shape;233;p11"/>
              <p:cNvSpPr/>
              <p:nvPr/>
            </p:nvSpPr>
            <p:spPr>
              <a:xfrm flipH="1">
                <a:off x="-1" y="1118771"/>
                <a:ext cx="231601" cy="27359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cubicBezTo>
                      <a:pt x="16765" y="0"/>
                      <a:pt x="21600" y="4093"/>
                      <a:pt x="21600" y="9142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9142"/>
                    </a:lnTo>
                    <a:cubicBezTo>
                      <a:pt x="0" y="4093"/>
                      <a:pt x="4835" y="0"/>
                      <a:pt x="10800" y="0"/>
                    </a:cubicBezTo>
                    <a:close/>
                  </a:path>
                </a:pathLst>
              </a:custGeom>
              <a:solidFill>
                <a:srgbClr val="FFFFFF">
                  <a:alpha val="902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283" name="Google Shape;234;p11"/>
            <p:cNvGrpSpPr/>
            <p:nvPr/>
          </p:nvGrpSpPr>
          <p:grpSpPr>
            <a:xfrm>
              <a:off x="6684308" y="279992"/>
              <a:ext cx="231601" cy="1112373"/>
              <a:chOff x="0" y="0"/>
              <a:chExt cx="231600" cy="1112372"/>
            </a:xfrm>
          </p:grpSpPr>
          <p:sp>
            <p:nvSpPr>
              <p:cNvPr id="279" name="Google Shape;235;p11"/>
              <p:cNvSpPr/>
              <p:nvPr/>
            </p:nvSpPr>
            <p:spPr>
              <a:xfrm flipH="1">
                <a:off x="-1" y="559185"/>
                <a:ext cx="231601" cy="55318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cubicBezTo>
                      <a:pt x="16765" y="0"/>
                      <a:pt x="21600" y="2024"/>
                      <a:pt x="21600" y="4522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4522"/>
                    </a:lnTo>
                    <a:cubicBezTo>
                      <a:pt x="0" y="2024"/>
                      <a:pt x="4835" y="0"/>
                      <a:pt x="10800" y="0"/>
                    </a:cubicBezTo>
                    <a:close/>
                  </a:path>
                </a:pathLst>
              </a:custGeom>
              <a:solidFill>
                <a:srgbClr val="FFFFFF">
                  <a:alpha val="902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80" name="Google Shape;236;p11"/>
              <p:cNvSpPr/>
              <p:nvPr/>
            </p:nvSpPr>
            <p:spPr>
              <a:xfrm flipH="1">
                <a:off x="-1" y="-1"/>
                <a:ext cx="231601" cy="11123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cubicBezTo>
                      <a:pt x="16765" y="0"/>
                      <a:pt x="21600" y="1007"/>
                      <a:pt x="21600" y="2249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2249"/>
                    </a:lnTo>
                    <a:cubicBezTo>
                      <a:pt x="0" y="1007"/>
                      <a:pt x="4835" y="0"/>
                      <a:pt x="10800" y="0"/>
                    </a:cubicBezTo>
                    <a:close/>
                  </a:path>
                </a:pathLst>
              </a:custGeom>
              <a:solidFill>
                <a:srgbClr val="FFFFFF">
                  <a:alpha val="902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81" name="Google Shape;237;p11"/>
              <p:cNvSpPr/>
              <p:nvPr/>
            </p:nvSpPr>
            <p:spPr>
              <a:xfrm flipH="1">
                <a:off x="-1" y="279592"/>
                <a:ext cx="231601" cy="8327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cubicBezTo>
                      <a:pt x="16765" y="0"/>
                      <a:pt x="21600" y="1345"/>
                      <a:pt x="21600" y="3004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3004"/>
                    </a:lnTo>
                    <a:cubicBezTo>
                      <a:pt x="0" y="1345"/>
                      <a:pt x="4835" y="0"/>
                      <a:pt x="10800" y="0"/>
                    </a:cubicBezTo>
                    <a:close/>
                  </a:path>
                </a:pathLst>
              </a:custGeom>
              <a:solidFill>
                <a:srgbClr val="FFFFFF">
                  <a:alpha val="902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82" name="Google Shape;238;p11"/>
              <p:cNvSpPr/>
              <p:nvPr/>
            </p:nvSpPr>
            <p:spPr>
              <a:xfrm flipH="1">
                <a:off x="-1" y="838778"/>
                <a:ext cx="231601" cy="27359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cubicBezTo>
                      <a:pt x="16765" y="0"/>
                      <a:pt x="21600" y="4093"/>
                      <a:pt x="21600" y="9142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9142"/>
                    </a:lnTo>
                    <a:cubicBezTo>
                      <a:pt x="0" y="4093"/>
                      <a:pt x="4835" y="0"/>
                      <a:pt x="10800" y="0"/>
                    </a:cubicBezTo>
                    <a:close/>
                  </a:path>
                </a:pathLst>
              </a:custGeom>
              <a:solidFill>
                <a:srgbClr val="FFFFFF">
                  <a:alpha val="902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287" name="Google Shape;239;p11"/>
            <p:cNvGrpSpPr/>
            <p:nvPr/>
          </p:nvGrpSpPr>
          <p:grpSpPr>
            <a:xfrm>
              <a:off x="7055662" y="559585"/>
              <a:ext cx="231601" cy="832780"/>
              <a:chOff x="0" y="0"/>
              <a:chExt cx="231600" cy="832779"/>
            </a:xfrm>
          </p:grpSpPr>
          <p:sp>
            <p:nvSpPr>
              <p:cNvPr id="284" name="Google Shape;240;p11"/>
              <p:cNvSpPr/>
              <p:nvPr/>
            </p:nvSpPr>
            <p:spPr>
              <a:xfrm flipH="1">
                <a:off x="-1" y="279592"/>
                <a:ext cx="231601" cy="55318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cubicBezTo>
                      <a:pt x="16765" y="0"/>
                      <a:pt x="21600" y="2024"/>
                      <a:pt x="21600" y="4522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4522"/>
                    </a:lnTo>
                    <a:cubicBezTo>
                      <a:pt x="0" y="2024"/>
                      <a:pt x="4835" y="0"/>
                      <a:pt x="10800" y="0"/>
                    </a:cubicBezTo>
                    <a:close/>
                  </a:path>
                </a:pathLst>
              </a:custGeom>
              <a:solidFill>
                <a:srgbClr val="FFFFFF">
                  <a:alpha val="902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85" name="Google Shape;241;p11"/>
              <p:cNvSpPr/>
              <p:nvPr/>
            </p:nvSpPr>
            <p:spPr>
              <a:xfrm flipH="1">
                <a:off x="-1" y="-1"/>
                <a:ext cx="231601" cy="83278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cubicBezTo>
                      <a:pt x="16765" y="0"/>
                      <a:pt x="21600" y="1345"/>
                      <a:pt x="21600" y="3004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3004"/>
                    </a:lnTo>
                    <a:cubicBezTo>
                      <a:pt x="0" y="1345"/>
                      <a:pt x="4835" y="0"/>
                      <a:pt x="10800" y="0"/>
                    </a:cubicBezTo>
                    <a:close/>
                  </a:path>
                </a:pathLst>
              </a:custGeom>
              <a:solidFill>
                <a:srgbClr val="FFFFFF">
                  <a:alpha val="902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86" name="Google Shape;242;p11"/>
              <p:cNvSpPr/>
              <p:nvPr/>
            </p:nvSpPr>
            <p:spPr>
              <a:xfrm flipH="1">
                <a:off x="-1" y="559185"/>
                <a:ext cx="231601" cy="27359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cubicBezTo>
                      <a:pt x="16765" y="0"/>
                      <a:pt x="21600" y="4093"/>
                      <a:pt x="21600" y="9142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9142"/>
                    </a:lnTo>
                    <a:cubicBezTo>
                      <a:pt x="0" y="4093"/>
                      <a:pt x="4835" y="0"/>
                      <a:pt x="10800" y="0"/>
                    </a:cubicBezTo>
                    <a:close/>
                  </a:path>
                </a:pathLst>
              </a:custGeom>
              <a:solidFill>
                <a:srgbClr val="FFFFFF">
                  <a:alpha val="902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293" name="Google Shape;243;p11"/>
            <p:cNvGrpSpPr/>
            <p:nvPr/>
          </p:nvGrpSpPr>
          <p:grpSpPr>
            <a:xfrm>
              <a:off x="7798371" y="-1"/>
              <a:ext cx="231601" cy="1392367"/>
              <a:chOff x="0" y="0"/>
              <a:chExt cx="231600" cy="1392365"/>
            </a:xfrm>
          </p:grpSpPr>
          <p:sp>
            <p:nvSpPr>
              <p:cNvPr id="288" name="Google Shape;244;p11"/>
              <p:cNvSpPr/>
              <p:nvPr/>
            </p:nvSpPr>
            <p:spPr>
              <a:xfrm flipH="1">
                <a:off x="-1" y="839178"/>
                <a:ext cx="231601" cy="55318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cubicBezTo>
                      <a:pt x="16765" y="0"/>
                      <a:pt x="21600" y="2024"/>
                      <a:pt x="21600" y="4522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4522"/>
                    </a:lnTo>
                    <a:cubicBezTo>
                      <a:pt x="0" y="2024"/>
                      <a:pt x="4835" y="0"/>
                      <a:pt x="10800" y="0"/>
                    </a:cubicBezTo>
                    <a:close/>
                  </a:path>
                </a:pathLst>
              </a:custGeom>
              <a:solidFill>
                <a:srgbClr val="FFFFFF">
                  <a:alpha val="902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89" name="Google Shape;245;p11"/>
              <p:cNvSpPr/>
              <p:nvPr/>
            </p:nvSpPr>
            <p:spPr>
              <a:xfrm flipH="1">
                <a:off x="-1" y="279992"/>
                <a:ext cx="231601" cy="111237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cubicBezTo>
                      <a:pt x="16765" y="0"/>
                      <a:pt x="21600" y="1007"/>
                      <a:pt x="21600" y="2249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2249"/>
                    </a:lnTo>
                    <a:cubicBezTo>
                      <a:pt x="0" y="1007"/>
                      <a:pt x="4835" y="0"/>
                      <a:pt x="10800" y="0"/>
                    </a:cubicBezTo>
                    <a:close/>
                  </a:path>
                </a:pathLst>
              </a:custGeom>
              <a:solidFill>
                <a:srgbClr val="FFFFFF">
                  <a:alpha val="902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90" name="Google Shape;246;p11"/>
              <p:cNvSpPr/>
              <p:nvPr/>
            </p:nvSpPr>
            <p:spPr>
              <a:xfrm flipH="1">
                <a:off x="-1" y="559585"/>
                <a:ext cx="231601" cy="8327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cubicBezTo>
                      <a:pt x="16765" y="0"/>
                      <a:pt x="21600" y="1345"/>
                      <a:pt x="21600" y="3004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3004"/>
                    </a:lnTo>
                    <a:cubicBezTo>
                      <a:pt x="0" y="1345"/>
                      <a:pt x="4835" y="0"/>
                      <a:pt x="10800" y="0"/>
                    </a:cubicBezTo>
                    <a:close/>
                  </a:path>
                </a:pathLst>
              </a:custGeom>
              <a:solidFill>
                <a:srgbClr val="FFFFFF">
                  <a:alpha val="902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91" name="Google Shape;247;p11"/>
              <p:cNvSpPr/>
              <p:nvPr/>
            </p:nvSpPr>
            <p:spPr>
              <a:xfrm flipH="1">
                <a:off x="-1" y="-1"/>
                <a:ext cx="231601" cy="139236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cubicBezTo>
                      <a:pt x="16765" y="0"/>
                      <a:pt x="21600" y="804"/>
                      <a:pt x="21600" y="1796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1796"/>
                    </a:lnTo>
                    <a:cubicBezTo>
                      <a:pt x="0" y="804"/>
                      <a:pt x="4835" y="0"/>
                      <a:pt x="10800" y="0"/>
                    </a:cubicBezTo>
                    <a:close/>
                  </a:path>
                </a:pathLst>
              </a:custGeom>
              <a:solidFill>
                <a:srgbClr val="FFFFFF">
                  <a:alpha val="902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92" name="Google Shape;248;p11"/>
              <p:cNvSpPr/>
              <p:nvPr/>
            </p:nvSpPr>
            <p:spPr>
              <a:xfrm flipH="1">
                <a:off x="-1" y="1118771"/>
                <a:ext cx="231601" cy="27359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cubicBezTo>
                      <a:pt x="16765" y="0"/>
                      <a:pt x="21600" y="4093"/>
                      <a:pt x="21600" y="9142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9142"/>
                    </a:lnTo>
                    <a:cubicBezTo>
                      <a:pt x="0" y="4093"/>
                      <a:pt x="4835" y="0"/>
                      <a:pt x="10800" y="0"/>
                    </a:cubicBezTo>
                    <a:close/>
                  </a:path>
                </a:pathLst>
              </a:custGeom>
              <a:solidFill>
                <a:srgbClr val="FFFFFF">
                  <a:alpha val="902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298" name="Google Shape;249;p11"/>
            <p:cNvGrpSpPr/>
            <p:nvPr/>
          </p:nvGrpSpPr>
          <p:grpSpPr>
            <a:xfrm>
              <a:off x="8169726" y="279992"/>
              <a:ext cx="231601" cy="1112373"/>
              <a:chOff x="0" y="0"/>
              <a:chExt cx="231600" cy="1112372"/>
            </a:xfrm>
          </p:grpSpPr>
          <p:sp>
            <p:nvSpPr>
              <p:cNvPr id="294" name="Google Shape;250;p11"/>
              <p:cNvSpPr/>
              <p:nvPr/>
            </p:nvSpPr>
            <p:spPr>
              <a:xfrm flipH="1">
                <a:off x="-1" y="559185"/>
                <a:ext cx="231601" cy="55318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cubicBezTo>
                      <a:pt x="16765" y="0"/>
                      <a:pt x="21600" y="2024"/>
                      <a:pt x="21600" y="4522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4522"/>
                    </a:lnTo>
                    <a:cubicBezTo>
                      <a:pt x="0" y="2024"/>
                      <a:pt x="4835" y="0"/>
                      <a:pt x="10800" y="0"/>
                    </a:cubicBezTo>
                    <a:close/>
                  </a:path>
                </a:pathLst>
              </a:custGeom>
              <a:solidFill>
                <a:srgbClr val="FFFFFF">
                  <a:alpha val="902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95" name="Google Shape;251;p11"/>
              <p:cNvSpPr/>
              <p:nvPr/>
            </p:nvSpPr>
            <p:spPr>
              <a:xfrm flipH="1">
                <a:off x="-1" y="-1"/>
                <a:ext cx="231601" cy="11123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cubicBezTo>
                      <a:pt x="16765" y="0"/>
                      <a:pt x="21600" y="1007"/>
                      <a:pt x="21600" y="2249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2249"/>
                    </a:lnTo>
                    <a:cubicBezTo>
                      <a:pt x="0" y="1007"/>
                      <a:pt x="4835" y="0"/>
                      <a:pt x="10800" y="0"/>
                    </a:cubicBezTo>
                    <a:close/>
                  </a:path>
                </a:pathLst>
              </a:custGeom>
              <a:solidFill>
                <a:srgbClr val="FFFFFF">
                  <a:alpha val="902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96" name="Google Shape;252;p11"/>
              <p:cNvSpPr/>
              <p:nvPr/>
            </p:nvSpPr>
            <p:spPr>
              <a:xfrm flipH="1">
                <a:off x="-1" y="279592"/>
                <a:ext cx="231601" cy="8327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cubicBezTo>
                      <a:pt x="16765" y="0"/>
                      <a:pt x="21600" y="1345"/>
                      <a:pt x="21600" y="3004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3004"/>
                    </a:lnTo>
                    <a:cubicBezTo>
                      <a:pt x="0" y="1345"/>
                      <a:pt x="4835" y="0"/>
                      <a:pt x="10800" y="0"/>
                    </a:cubicBezTo>
                    <a:close/>
                  </a:path>
                </a:pathLst>
              </a:custGeom>
              <a:solidFill>
                <a:srgbClr val="FFFFFF">
                  <a:alpha val="902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97" name="Google Shape;253;p11"/>
              <p:cNvSpPr/>
              <p:nvPr/>
            </p:nvSpPr>
            <p:spPr>
              <a:xfrm flipH="1">
                <a:off x="-1" y="838778"/>
                <a:ext cx="231601" cy="27359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cubicBezTo>
                      <a:pt x="16765" y="0"/>
                      <a:pt x="21600" y="4093"/>
                      <a:pt x="21600" y="9142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9142"/>
                    </a:lnTo>
                    <a:cubicBezTo>
                      <a:pt x="0" y="4093"/>
                      <a:pt x="4835" y="0"/>
                      <a:pt x="10800" y="0"/>
                    </a:cubicBezTo>
                    <a:close/>
                  </a:path>
                </a:pathLst>
              </a:custGeom>
              <a:solidFill>
                <a:srgbClr val="FFFFFF">
                  <a:alpha val="902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303" name="Google Shape;254;p11"/>
            <p:cNvGrpSpPr/>
            <p:nvPr/>
          </p:nvGrpSpPr>
          <p:grpSpPr>
            <a:xfrm>
              <a:off x="7427017" y="279992"/>
              <a:ext cx="231601" cy="1112373"/>
              <a:chOff x="0" y="0"/>
              <a:chExt cx="231600" cy="1112372"/>
            </a:xfrm>
          </p:grpSpPr>
          <p:sp>
            <p:nvSpPr>
              <p:cNvPr id="299" name="Google Shape;255;p11"/>
              <p:cNvSpPr/>
              <p:nvPr/>
            </p:nvSpPr>
            <p:spPr>
              <a:xfrm flipH="1">
                <a:off x="-1" y="559185"/>
                <a:ext cx="231601" cy="55318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cubicBezTo>
                      <a:pt x="16765" y="0"/>
                      <a:pt x="21600" y="2024"/>
                      <a:pt x="21600" y="4522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4522"/>
                    </a:lnTo>
                    <a:cubicBezTo>
                      <a:pt x="0" y="2024"/>
                      <a:pt x="4835" y="0"/>
                      <a:pt x="10800" y="0"/>
                    </a:cubicBezTo>
                    <a:close/>
                  </a:path>
                </a:pathLst>
              </a:custGeom>
              <a:solidFill>
                <a:srgbClr val="FFFFFF">
                  <a:alpha val="902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00" name="Google Shape;256;p11"/>
              <p:cNvSpPr/>
              <p:nvPr/>
            </p:nvSpPr>
            <p:spPr>
              <a:xfrm flipH="1">
                <a:off x="-1" y="-1"/>
                <a:ext cx="231601" cy="11123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cubicBezTo>
                      <a:pt x="16765" y="0"/>
                      <a:pt x="21600" y="1007"/>
                      <a:pt x="21600" y="2249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2249"/>
                    </a:lnTo>
                    <a:cubicBezTo>
                      <a:pt x="0" y="1007"/>
                      <a:pt x="4835" y="0"/>
                      <a:pt x="10800" y="0"/>
                    </a:cubicBezTo>
                    <a:close/>
                  </a:path>
                </a:pathLst>
              </a:custGeom>
              <a:solidFill>
                <a:srgbClr val="FFFFFF">
                  <a:alpha val="902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01" name="Google Shape;257;p11"/>
              <p:cNvSpPr/>
              <p:nvPr/>
            </p:nvSpPr>
            <p:spPr>
              <a:xfrm flipH="1">
                <a:off x="-1" y="279592"/>
                <a:ext cx="231601" cy="8327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cubicBezTo>
                      <a:pt x="16765" y="0"/>
                      <a:pt x="21600" y="1345"/>
                      <a:pt x="21600" y="3004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3004"/>
                    </a:lnTo>
                    <a:cubicBezTo>
                      <a:pt x="0" y="1345"/>
                      <a:pt x="4835" y="0"/>
                      <a:pt x="10800" y="0"/>
                    </a:cubicBezTo>
                    <a:close/>
                  </a:path>
                </a:pathLst>
              </a:custGeom>
              <a:solidFill>
                <a:srgbClr val="FFFFFF">
                  <a:alpha val="902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02" name="Google Shape;258;p11"/>
              <p:cNvSpPr/>
              <p:nvPr/>
            </p:nvSpPr>
            <p:spPr>
              <a:xfrm flipH="1">
                <a:off x="-1" y="838778"/>
                <a:ext cx="231601" cy="27359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cubicBezTo>
                      <a:pt x="16765" y="0"/>
                      <a:pt x="21600" y="4093"/>
                      <a:pt x="21600" y="9142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9142"/>
                    </a:lnTo>
                    <a:cubicBezTo>
                      <a:pt x="0" y="4093"/>
                      <a:pt x="4835" y="0"/>
                      <a:pt x="10800" y="0"/>
                    </a:cubicBezTo>
                    <a:close/>
                  </a:path>
                </a:pathLst>
              </a:custGeom>
              <a:solidFill>
                <a:srgbClr val="FFFFFF">
                  <a:alpha val="902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307" name="Google Shape;259;p11"/>
            <p:cNvGrpSpPr/>
            <p:nvPr/>
          </p:nvGrpSpPr>
          <p:grpSpPr>
            <a:xfrm>
              <a:off x="8541080" y="559585"/>
              <a:ext cx="231601" cy="832780"/>
              <a:chOff x="0" y="0"/>
              <a:chExt cx="231600" cy="832779"/>
            </a:xfrm>
          </p:grpSpPr>
          <p:sp>
            <p:nvSpPr>
              <p:cNvPr id="304" name="Google Shape;260;p11"/>
              <p:cNvSpPr/>
              <p:nvPr/>
            </p:nvSpPr>
            <p:spPr>
              <a:xfrm flipH="1">
                <a:off x="-1" y="279592"/>
                <a:ext cx="231601" cy="55318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cubicBezTo>
                      <a:pt x="16765" y="0"/>
                      <a:pt x="21600" y="2024"/>
                      <a:pt x="21600" y="4522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4522"/>
                    </a:lnTo>
                    <a:cubicBezTo>
                      <a:pt x="0" y="2024"/>
                      <a:pt x="4835" y="0"/>
                      <a:pt x="10800" y="0"/>
                    </a:cubicBezTo>
                    <a:close/>
                  </a:path>
                </a:pathLst>
              </a:custGeom>
              <a:solidFill>
                <a:srgbClr val="FFFFFF">
                  <a:alpha val="902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05" name="Google Shape;261;p11"/>
              <p:cNvSpPr/>
              <p:nvPr/>
            </p:nvSpPr>
            <p:spPr>
              <a:xfrm flipH="1">
                <a:off x="-1" y="-1"/>
                <a:ext cx="231601" cy="83278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cubicBezTo>
                      <a:pt x="16765" y="0"/>
                      <a:pt x="21600" y="1345"/>
                      <a:pt x="21600" y="3004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3004"/>
                    </a:lnTo>
                    <a:cubicBezTo>
                      <a:pt x="0" y="1345"/>
                      <a:pt x="4835" y="0"/>
                      <a:pt x="10800" y="0"/>
                    </a:cubicBezTo>
                    <a:close/>
                  </a:path>
                </a:pathLst>
              </a:custGeom>
              <a:solidFill>
                <a:srgbClr val="FFFFFF">
                  <a:alpha val="902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06" name="Google Shape;262;p11"/>
              <p:cNvSpPr/>
              <p:nvPr/>
            </p:nvSpPr>
            <p:spPr>
              <a:xfrm flipH="1">
                <a:off x="-1" y="559185"/>
                <a:ext cx="231601" cy="27359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cubicBezTo>
                      <a:pt x="16765" y="0"/>
                      <a:pt x="21600" y="4093"/>
                      <a:pt x="21600" y="9142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9142"/>
                    </a:lnTo>
                    <a:cubicBezTo>
                      <a:pt x="0" y="4093"/>
                      <a:pt x="4835" y="0"/>
                      <a:pt x="10800" y="0"/>
                    </a:cubicBezTo>
                    <a:close/>
                  </a:path>
                </a:pathLst>
              </a:custGeom>
              <a:solidFill>
                <a:srgbClr val="FFFFFF">
                  <a:alpha val="902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312" name="Google Shape;263;p11"/>
            <p:cNvGrpSpPr/>
            <p:nvPr/>
          </p:nvGrpSpPr>
          <p:grpSpPr>
            <a:xfrm>
              <a:off x="8912435" y="279992"/>
              <a:ext cx="231601" cy="1112373"/>
              <a:chOff x="0" y="0"/>
              <a:chExt cx="231600" cy="1112372"/>
            </a:xfrm>
          </p:grpSpPr>
          <p:sp>
            <p:nvSpPr>
              <p:cNvPr id="308" name="Google Shape;264;p11"/>
              <p:cNvSpPr/>
              <p:nvPr/>
            </p:nvSpPr>
            <p:spPr>
              <a:xfrm flipH="1">
                <a:off x="-1" y="559185"/>
                <a:ext cx="231601" cy="55318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cubicBezTo>
                      <a:pt x="16765" y="0"/>
                      <a:pt x="21600" y="2024"/>
                      <a:pt x="21600" y="4522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4522"/>
                    </a:lnTo>
                    <a:cubicBezTo>
                      <a:pt x="0" y="2024"/>
                      <a:pt x="4835" y="0"/>
                      <a:pt x="10800" y="0"/>
                    </a:cubicBezTo>
                    <a:close/>
                  </a:path>
                </a:pathLst>
              </a:custGeom>
              <a:solidFill>
                <a:srgbClr val="FFFFFF">
                  <a:alpha val="902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09" name="Google Shape;265;p11"/>
              <p:cNvSpPr/>
              <p:nvPr/>
            </p:nvSpPr>
            <p:spPr>
              <a:xfrm flipH="1">
                <a:off x="-1" y="-1"/>
                <a:ext cx="231601" cy="11123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cubicBezTo>
                      <a:pt x="16765" y="0"/>
                      <a:pt x="21600" y="1007"/>
                      <a:pt x="21600" y="2249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2249"/>
                    </a:lnTo>
                    <a:cubicBezTo>
                      <a:pt x="0" y="1007"/>
                      <a:pt x="4835" y="0"/>
                      <a:pt x="10800" y="0"/>
                    </a:cubicBezTo>
                    <a:close/>
                  </a:path>
                </a:pathLst>
              </a:custGeom>
              <a:solidFill>
                <a:srgbClr val="FFFFFF">
                  <a:alpha val="902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10" name="Google Shape;266;p11"/>
              <p:cNvSpPr/>
              <p:nvPr/>
            </p:nvSpPr>
            <p:spPr>
              <a:xfrm flipH="1">
                <a:off x="-1" y="279592"/>
                <a:ext cx="231601" cy="8327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cubicBezTo>
                      <a:pt x="16765" y="0"/>
                      <a:pt x="21600" y="1345"/>
                      <a:pt x="21600" y="3004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3004"/>
                    </a:lnTo>
                    <a:cubicBezTo>
                      <a:pt x="0" y="1345"/>
                      <a:pt x="4835" y="0"/>
                      <a:pt x="10800" y="0"/>
                    </a:cubicBezTo>
                    <a:close/>
                  </a:path>
                </a:pathLst>
              </a:custGeom>
              <a:solidFill>
                <a:srgbClr val="FFFFFF">
                  <a:alpha val="902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11" name="Google Shape;267;p11"/>
              <p:cNvSpPr/>
              <p:nvPr/>
            </p:nvSpPr>
            <p:spPr>
              <a:xfrm flipH="1">
                <a:off x="-1" y="838778"/>
                <a:ext cx="231601" cy="27359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cubicBezTo>
                      <a:pt x="16765" y="0"/>
                      <a:pt x="21600" y="4093"/>
                      <a:pt x="21600" y="9142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9142"/>
                    </a:lnTo>
                    <a:cubicBezTo>
                      <a:pt x="0" y="4093"/>
                      <a:pt x="4835" y="0"/>
                      <a:pt x="10800" y="0"/>
                    </a:cubicBezTo>
                    <a:close/>
                  </a:path>
                </a:pathLst>
              </a:custGeom>
              <a:solidFill>
                <a:srgbClr val="FFFFFF">
                  <a:alpha val="902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sp>
        <p:nvSpPr>
          <p:cNvPr id="314" name="Title Text"/>
          <p:cNvSpPr txBox="1">
            <a:spLocks noGrp="1"/>
          </p:cNvSpPr>
          <p:nvPr>
            <p:ph type="title"/>
          </p:nvPr>
        </p:nvSpPr>
        <p:spPr>
          <a:xfrm>
            <a:off x="1388625" y="1030299"/>
            <a:ext cx="6366901" cy="248430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8000"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31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88625" y="3616400"/>
            <a:ext cx="6366901" cy="1481701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buClr>
                <a:srgbClr val="FFFFFF"/>
              </a:buClr>
              <a:defRPr>
                <a:solidFill>
                  <a:srgbClr val="FFFFFF"/>
                </a:solidFill>
              </a:defRPr>
            </a:lvl1pPr>
            <a:lvl2pPr algn="ctr">
              <a:buClr>
                <a:srgbClr val="FFFFFF"/>
              </a:buClr>
              <a:defRPr>
                <a:solidFill>
                  <a:srgbClr val="FFFFFF"/>
                </a:solidFill>
              </a:defRPr>
            </a:lvl2pPr>
            <a:lvl3pPr algn="ctr">
              <a:buClr>
                <a:srgbClr val="FFFFFF"/>
              </a:buClr>
              <a:defRPr>
                <a:solidFill>
                  <a:srgbClr val="FFFFFF"/>
                </a:solidFill>
              </a:defRPr>
            </a:lvl3pPr>
            <a:lvl4pPr algn="ctr">
              <a:buClr>
                <a:srgbClr val="FFFFFF"/>
              </a:buClr>
              <a:defRPr>
                <a:solidFill>
                  <a:srgbClr val="FFFFFF"/>
                </a:solidFill>
              </a:defRPr>
            </a:lvl4pPr>
            <a:lvl5pPr algn="ctr">
              <a:buClr>
                <a:srgbClr val="FFFFFF"/>
              </a:buClr>
              <a:defRPr>
                <a:solidFill>
                  <a:srgbClr val="FFF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Title Text"/>
          <p:cNvSpPr txBox="1">
            <a:spLocks noGrp="1"/>
          </p:cNvSpPr>
          <p:nvPr>
            <p:ph type="title"/>
          </p:nvPr>
        </p:nvSpPr>
        <p:spPr>
          <a:xfrm>
            <a:off x="1945201" y="624110"/>
            <a:ext cx="6589201" cy="1281001"/>
          </a:xfrm>
          <a:prstGeom prst="rect">
            <a:avLst/>
          </a:prstGeom>
        </p:spPr>
        <p:txBody>
          <a:bodyPr lIns="45699" tIns="45699" rIns="45699" bIns="45699">
            <a:normAutofit/>
          </a:bodyPr>
          <a:lstStyle/>
          <a:p>
            <a:r>
              <a:t>Title Text</a:t>
            </a:r>
          </a:p>
        </p:txBody>
      </p:sp>
      <p:sp>
        <p:nvSpPr>
          <p:cNvPr id="33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942414" y="2133600"/>
            <a:ext cx="6591901" cy="3777601"/>
          </a:xfrm>
          <a:prstGeom prst="rect">
            <a:avLst/>
          </a:prstGeom>
        </p:spPr>
        <p:txBody>
          <a:bodyPr lIns="45699" tIns="45699" rIns="45699" bIns="45699">
            <a:normAutofit/>
          </a:bodyPr>
          <a:lstStyle>
            <a:lvl1pPr indent="-342900">
              <a:spcBef>
                <a:spcPts val="1000"/>
              </a:spcBef>
            </a:lvl1pPr>
            <a:lvl2pPr marL="976745" indent="-405245">
              <a:spcBef>
                <a:spcPts val="1000"/>
              </a:spcBef>
            </a:lvl2pPr>
            <a:lvl3pPr marL="1433945" indent="-405245">
              <a:spcBef>
                <a:spcPts val="1000"/>
              </a:spcBef>
            </a:lvl3pPr>
            <a:lvl4pPr marL="1891145" indent="-405245">
              <a:spcBef>
                <a:spcPts val="1000"/>
              </a:spcBef>
            </a:lvl4pPr>
            <a:lvl5pPr marL="2348345" indent="-405245">
              <a:spcBef>
                <a:spcPts val="1000"/>
              </a:spcBef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2" name="Google Shape;278;p13"/>
          <p:cNvSpPr/>
          <p:nvPr/>
        </p:nvSpPr>
        <p:spPr>
          <a:xfrm rot="10800000" flipH="1">
            <a:off x="57" y="711198"/>
            <a:ext cx="1365444" cy="50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3" h="21600" extrusionOk="0">
                <a:moveTo>
                  <a:pt x="21451" y="10139"/>
                </a:moveTo>
                <a:lnTo>
                  <a:pt x="17835" y="406"/>
                </a:lnTo>
                <a:cubicBezTo>
                  <a:pt x="17811" y="339"/>
                  <a:pt x="17781" y="270"/>
                  <a:pt x="17756" y="203"/>
                </a:cubicBezTo>
                <a:cubicBezTo>
                  <a:pt x="17683" y="0"/>
                  <a:pt x="17607" y="0"/>
                  <a:pt x="17531" y="0"/>
                </a:cubicBezTo>
                <a:lnTo>
                  <a:pt x="16099" y="0"/>
                </a:lnTo>
                <a:lnTo>
                  <a:pt x="0" y="134"/>
                </a:lnTo>
                <a:lnTo>
                  <a:pt x="0" y="21600"/>
                </a:lnTo>
                <a:lnTo>
                  <a:pt x="16099" y="21496"/>
                </a:lnTo>
                <a:lnTo>
                  <a:pt x="17531" y="21496"/>
                </a:lnTo>
                <a:cubicBezTo>
                  <a:pt x="17607" y="21496"/>
                  <a:pt x="17683" y="21295"/>
                  <a:pt x="17756" y="21295"/>
                </a:cubicBezTo>
                <a:cubicBezTo>
                  <a:pt x="17756" y="21090"/>
                  <a:pt x="17835" y="21090"/>
                  <a:pt x="17835" y="21090"/>
                </a:cubicBezTo>
                <a:lnTo>
                  <a:pt x="21451" y="11357"/>
                </a:lnTo>
                <a:cubicBezTo>
                  <a:pt x="21600" y="10951"/>
                  <a:pt x="21600" y="10547"/>
                  <a:pt x="21451" y="10139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3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4991" y="854783"/>
            <a:ext cx="231238" cy="231101"/>
          </a:xfrm>
          <a:prstGeom prst="rect">
            <a:avLst/>
          </a:prstGeom>
        </p:spPr>
        <p:txBody>
          <a:bodyPr lIns="45699" tIns="45699" rIns="45699" bIns="45699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bg>
      <p:bgPr>
        <a:solidFill>
          <a:srgbClr val="C079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oogle Shape;50;p3"/>
          <p:cNvGrpSpPr/>
          <p:nvPr/>
        </p:nvGrpSpPr>
        <p:grpSpPr>
          <a:xfrm>
            <a:off x="146768" y="4541"/>
            <a:ext cx="1233216" cy="1846002"/>
            <a:chOff x="0" y="0"/>
            <a:chExt cx="1233214" cy="1846000"/>
          </a:xfrm>
        </p:grpSpPr>
        <p:grpSp>
          <p:nvGrpSpPr>
            <p:cNvPr id="58" name="Google Shape;51;p3"/>
            <p:cNvGrpSpPr/>
            <p:nvPr/>
          </p:nvGrpSpPr>
          <p:grpSpPr>
            <a:xfrm>
              <a:off x="916413" y="0"/>
              <a:ext cx="316802" cy="917995"/>
              <a:chOff x="0" y="0"/>
              <a:chExt cx="316800" cy="917993"/>
            </a:xfrm>
          </p:grpSpPr>
          <p:sp>
            <p:nvSpPr>
              <p:cNvPr id="56" name="Google Shape;52;p3"/>
              <p:cNvSpPr/>
              <p:nvPr/>
            </p:nvSpPr>
            <p:spPr>
              <a:xfrm rot="10800000">
                <a:off x="-1" y="17"/>
                <a:ext cx="316801" cy="91797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cubicBezTo>
                      <a:pt x="16765" y="0"/>
                      <a:pt x="21600" y="1669"/>
                      <a:pt x="21600" y="3727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3727"/>
                    </a:lnTo>
                    <a:cubicBezTo>
                      <a:pt x="0" y="1669"/>
                      <a:pt x="4835" y="0"/>
                      <a:pt x="10800" y="0"/>
                    </a:cubicBezTo>
                    <a:close/>
                  </a:path>
                </a:pathLst>
              </a:custGeom>
              <a:solidFill>
                <a:srgbClr val="FFFFFF">
                  <a:alpha val="902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7" name="Google Shape;53;p3"/>
              <p:cNvSpPr/>
              <p:nvPr/>
            </p:nvSpPr>
            <p:spPr>
              <a:xfrm rot="10800000">
                <a:off x="-1" y="0"/>
                <a:ext cx="316801" cy="45398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cubicBezTo>
                      <a:pt x="16765" y="0"/>
                      <a:pt x="21600" y="3374"/>
                      <a:pt x="21600" y="7536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7536"/>
                    </a:lnTo>
                    <a:cubicBezTo>
                      <a:pt x="0" y="3374"/>
                      <a:pt x="4835" y="0"/>
                      <a:pt x="10800" y="0"/>
                    </a:cubicBezTo>
                    <a:close/>
                  </a:path>
                </a:pathLst>
              </a:custGeom>
              <a:solidFill>
                <a:srgbClr val="FFFFFF">
                  <a:alpha val="902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62" name="Google Shape;54;p3"/>
            <p:cNvGrpSpPr/>
            <p:nvPr/>
          </p:nvGrpSpPr>
          <p:grpSpPr>
            <a:xfrm>
              <a:off x="458206" y="0"/>
              <a:ext cx="316802" cy="1381998"/>
              <a:chOff x="0" y="0"/>
              <a:chExt cx="316800" cy="1381997"/>
            </a:xfrm>
          </p:grpSpPr>
          <p:sp>
            <p:nvSpPr>
              <p:cNvPr id="59" name="Google Shape;55;p3"/>
              <p:cNvSpPr/>
              <p:nvPr/>
            </p:nvSpPr>
            <p:spPr>
              <a:xfrm rot="10800000">
                <a:off x="-1" y="17"/>
                <a:ext cx="316801" cy="91797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cubicBezTo>
                      <a:pt x="16765" y="0"/>
                      <a:pt x="21600" y="1669"/>
                      <a:pt x="21600" y="3727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3727"/>
                    </a:lnTo>
                    <a:cubicBezTo>
                      <a:pt x="0" y="1669"/>
                      <a:pt x="4835" y="0"/>
                      <a:pt x="10800" y="0"/>
                    </a:cubicBezTo>
                    <a:close/>
                  </a:path>
                </a:pathLst>
              </a:custGeom>
              <a:solidFill>
                <a:srgbClr val="FFFFFF">
                  <a:alpha val="902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0" name="Google Shape;56;p3"/>
              <p:cNvSpPr/>
              <p:nvPr/>
            </p:nvSpPr>
            <p:spPr>
              <a:xfrm rot="10800000">
                <a:off x="-1" y="32"/>
                <a:ext cx="316801" cy="138196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cubicBezTo>
                      <a:pt x="16765" y="0"/>
                      <a:pt x="21600" y="1108"/>
                      <a:pt x="21600" y="2476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2476"/>
                    </a:lnTo>
                    <a:cubicBezTo>
                      <a:pt x="0" y="1108"/>
                      <a:pt x="4835" y="0"/>
                      <a:pt x="10800" y="0"/>
                    </a:cubicBezTo>
                    <a:close/>
                  </a:path>
                </a:pathLst>
              </a:custGeom>
              <a:solidFill>
                <a:srgbClr val="FFFFFF">
                  <a:alpha val="902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1" name="Google Shape;57;p3"/>
              <p:cNvSpPr/>
              <p:nvPr/>
            </p:nvSpPr>
            <p:spPr>
              <a:xfrm rot="10800000">
                <a:off x="-1" y="0"/>
                <a:ext cx="316801" cy="45398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cubicBezTo>
                      <a:pt x="16765" y="0"/>
                      <a:pt x="21600" y="3374"/>
                      <a:pt x="21600" y="7536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7536"/>
                    </a:lnTo>
                    <a:cubicBezTo>
                      <a:pt x="0" y="3374"/>
                      <a:pt x="4835" y="0"/>
                      <a:pt x="10800" y="0"/>
                    </a:cubicBezTo>
                    <a:close/>
                  </a:path>
                </a:pathLst>
              </a:custGeom>
              <a:solidFill>
                <a:srgbClr val="FFFFFF">
                  <a:alpha val="902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67" name="Google Shape;58;p3"/>
            <p:cNvGrpSpPr/>
            <p:nvPr/>
          </p:nvGrpSpPr>
          <p:grpSpPr>
            <a:xfrm>
              <a:off x="-1" y="0"/>
              <a:ext cx="316802" cy="1846002"/>
              <a:chOff x="0" y="0"/>
              <a:chExt cx="316800" cy="1846000"/>
            </a:xfrm>
          </p:grpSpPr>
          <p:sp>
            <p:nvSpPr>
              <p:cNvPr id="63" name="Google Shape;59;p3"/>
              <p:cNvSpPr/>
              <p:nvPr/>
            </p:nvSpPr>
            <p:spPr>
              <a:xfrm rot="10800000">
                <a:off x="-1" y="17"/>
                <a:ext cx="316801" cy="91797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cubicBezTo>
                      <a:pt x="16765" y="0"/>
                      <a:pt x="21600" y="1669"/>
                      <a:pt x="21600" y="3727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3727"/>
                    </a:lnTo>
                    <a:cubicBezTo>
                      <a:pt x="0" y="1669"/>
                      <a:pt x="4835" y="0"/>
                      <a:pt x="10800" y="0"/>
                    </a:cubicBezTo>
                    <a:close/>
                  </a:path>
                </a:pathLst>
              </a:custGeom>
              <a:solidFill>
                <a:srgbClr val="FFFFFF">
                  <a:alpha val="902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4" name="Google Shape;60;p3"/>
              <p:cNvSpPr/>
              <p:nvPr/>
            </p:nvSpPr>
            <p:spPr>
              <a:xfrm rot="10800000">
                <a:off x="-1" y="47"/>
                <a:ext cx="316801" cy="18459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cubicBezTo>
                      <a:pt x="16765" y="0"/>
                      <a:pt x="21600" y="830"/>
                      <a:pt x="21600" y="1853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1853"/>
                    </a:lnTo>
                    <a:cubicBezTo>
                      <a:pt x="0" y="830"/>
                      <a:pt x="4835" y="0"/>
                      <a:pt x="10800" y="0"/>
                    </a:cubicBezTo>
                    <a:close/>
                  </a:path>
                </a:pathLst>
              </a:custGeom>
              <a:solidFill>
                <a:srgbClr val="FFFFFF">
                  <a:alpha val="902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5" name="Google Shape;61;p3"/>
              <p:cNvSpPr/>
              <p:nvPr/>
            </p:nvSpPr>
            <p:spPr>
              <a:xfrm rot="10800000">
                <a:off x="-1" y="32"/>
                <a:ext cx="316801" cy="138196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cubicBezTo>
                      <a:pt x="16765" y="0"/>
                      <a:pt x="21600" y="1108"/>
                      <a:pt x="21600" y="2476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2476"/>
                    </a:lnTo>
                    <a:cubicBezTo>
                      <a:pt x="0" y="1108"/>
                      <a:pt x="4835" y="0"/>
                      <a:pt x="10800" y="0"/>
                    </a:cubicBezTo>
                    <a:close/>
                  </a:path>
                </a:pathLst>
              </a:custGeom>
              <a:solidFill>
                <a:srgbClr val="FFFFFF">
                  <a:alpha val="902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6" name="Google Shape;62;p3"/>
              <p:cNvSpPr/>
              <p:nvPr/>
            </p:nvSpPr>
            <p:spPr>
              <a:xfrm rot="10800000">
                <a:off x="-1" y="0"/>
                <a:ext cx="316801" cy="45398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cubicBezTo>
                      <a:pt x="16765" y="0"/>
                      <a:pt x="21600" y="3374"/>
                      <a:pt x="21600" y="7536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7536"/>
                    </a:lnTo>
                    <a:cubicBezTo>
                      <a:pt x="0" y="3374"/>
                      <a:pt x="4835" y="0"/>
                      <a:pt x="10800" y="0"/>
                    </a:cubicBezTo>
                    <a:close/>
                  </a:path>
                </a:pathLst>
              </a:custGeom>
              <a:solidFill>
                <a:srgbClr val="FFFFFF">
                  <a:alpha val="902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grpSp>
        <p:nvGrpSpPr>
          <p:cNvPr id="87" name="Google Shape;63;p3"/>
          <p:cNvGrpSpPr/>
          <p:nvPr/>
        </p:nvGrpSpPr>
        <p:grpSpPr>
          <a:xfrm>
            <a:off x="6775084" y="3871913"/>
            <a:ext cx="2186148" cy="2985927"/>
            <a:chOff x="0" y="0"/>
            <a:chExt cx="2186147" cy="2985925"/>
          </a:xfrm>
        </p:grpSpPr>
        <p:grpSp>
          <p:nvGrpSpPr>
            <p:cNvPr id="71" name="Google Shape;64;p3"/>
            <p:cNvGrpSpPr/>
            <p:nvPr/>
          </p:nvGrpSpPr>
          <p:grpSpPr>
            <a:xfrm>
              <a:off x="-1" y="1799554"/>
              <a:ext cx="409501" cy="1186371"/>
              <a:chOff x="0" y="0"/>
              <a:chExt cx="409500" cy="1186370"/>
            </a:xfrm>
          </p:grpSpPr>
          <p:sp>
            <p:nvSpPr>
              <p:cNvPr id="69" name="Google Shape;65;p3"/>
              <p:cNvSpPr/>
              <p:nvPr/>
            </p:nvSpPr>
            <p:spPr>
              <a:xfrm>
                <a:off x="-1" y="-1"/>
                <a:ext cx="409502" cy="118637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cubicBezTo>
                      <a:pt x="16765" y="0"/>
                      <a:pt x="21600" y="1669"/>
                      <a:pt x="21600" y="3728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3728"/>
                    </a:lnTo>
                    <a:cubicBezTo>
                      <a:pt x="0" y="1669"/>
                      <a:pt x="4835" y="0"/>
                      <a:pt x="10800" y="0"/>
                    </a:cubicBezTo>
                    <a:close/>
                  </a:path>
                </a:pathLst>
              </a:custGeom>
              <a:solidFill>
                <a:srgbClr val="FFFFFF">
                  <a:alpha val="902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70" name="Google Shape;66;p3"/>
              <p:cNvSpPr/>
              <p:nvPr/>
            </p:nvSpPr>
            <p:spPr>
              <a:xfrm>
                <a:off x="-1" y="599584"/>
                <a:ext cx="409502" cy="5867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cubicBezTo>
                      <a:pt x="16765" y="0"/>
                      <a:pt x="21600" y="3374"/>
                      <a:pt x="21600" y="7537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7537"/>
                    </a:lnTo>
                    <a:cubicBezTo>
                      <a:pt x="0" y="3374"/>
                      <a:pt x="4835" y="0"/>
                      <a:pt x="10800" y="0"/>
                    </a:cubicBezTo>
                    <a:close/>
                  </a:path>
                </a:pathLst>
              </a:custGeom>
              <a:solidFill>
                <a:srgbClr val="FFFFFF">
                  <a:alpha val="902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75" name="Google Shape;67;p3"/>
            <p:cNvGrpSpPr/>
            <p:nvPr/>
          </p:nvGrpSpPr>
          <p:grpSpPr>
            <a:xfrm>
              <a:off x="592214" y="1199969"/>
              <a:ext cx="409501" cy="1785956"/>
              <a:chOff x="0" y="0"/>
              <a:chExt cx="409500" cy="1785954"/>
            </a:xfrm>
          </p:grpSpPr>
          <p:sp>
            <p:nvSpPr>
              <p:cNvPr id="72" name="Google Shape;68;p3"/>
              <p:cNvSpPr/>
              <p:nvPr/>
            </p:nvSpPr>
            <p:spPr>
              <a:xfrm>
                <a:off x="-1" y="599584"/>
                <a:ext cx="409502" cy="118637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cubicBezTo>
                      <a:pt x="16765" y="0"/>
                      <a:pt x="21600" y="1669"/>
                      <a:pt x="21600" y="3728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3728"/>
                    </a:lnTo>
                    <a:cubicBezTo>
                      <a:pt x="0" y="1669"/>
                      <a:pt x="4835" y="0"/>
                      <a:pt x="10800" y="0"/>
                    </a:cubicBezTo>
                    <a:close/>
                  </a:path>
                </a:pathLst>
              </a:custGeom>
              <a:solidFill>
                <a:srgbClr val="FFFFFF">
                  <a:alpha val="902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73" name="Google Shape;69;p3"/>
              <p:cNvSpPr/>
              <p:nvPr/>
            </p:nvSpPr>
            <p:spPr>
              <a:xfrm>
                <a:off x="-1" y="0"/>
                <a:ext cx="409502" cy="17859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cubicBezTo>
                      <a:pt x="16765" y="0"/>
                      <a:pt x="21600" y="1109"/>
                      <a:pt x="21600" y="2476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2476"/>
                    </a:lnTo>
                    <a:cubicBezTo>
                      <a:pt x="0" y="1109"/>
                      <a:pt x="4835" y="0"/>
                      <a:pt x="10800" y="0"/>
                    </a:cubicBezTo>
                    <a:close/>
                  </a:path>
                </a:pathLst>
              </a:custGeom>
              <a:solidFill>
                <a:srgbClr val="FFFFFF">
                  <a:alpha val="902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74" name="Google Shape;70;p3"/>
              <p:cNvSpPr/>
              <p:nvPr/>
            </p:nvSpPr>
            <p:spPr>
              <a:xfrm>
                <a:off x="-1" y="1199169"/>
                <a:ext cx="409502" cy="5867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cubicBezTo>
                      <a:pt x="16765" y="0"/>
                      <a:pt x="21600" y="3374"/>
                      <a:pt x="21600" y="7537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7537"/>
                    </a:lnTo>
                    <a:cubicBezTo>
                      <a:pt x="0" y="3374"/>
                      <a:pt x="4835" y="0"/>
                      <a:pt x="10800" y="0"/>
                    </a:cubicBezTo>
                    <a:close/>
                  </a:path>
                </a:pathLst>
              </a:custGeom>
              <a:solidFill>
                <a:srgbClr val="FFFFFF">
                  <a:alpha val="902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80" name="Google Shape;71;p3"/>
            <p:cNvGrpSpPr/>
            <p:nvPr/>
          </p:nvGrpSpPr>
          <p:grpSpPr>
            <a:xfrm>
              <a:off x="1184431" y="599984"/>
              <a:ext cx="409501" cy="2385941"/>
              <a:chOff x="0" y="0"/>
              <a:chExt cx="409500" cy="2385940"/>
            </a:xfrm>
          </p:grpSpPr>
          <p:sp>
            <p:nvSpPr>
              <p:cNvPr id="76" name="Google Shape;72;p3"/>
              <p:cNvSpPr/>
              <p:nvPr/>
            </p:nvSpPr>
            <p:spPr>
              <a:xfrm>
                <a:off x="-1" y="1199569"/>
                <a:ext cx="409502" cy="118637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cubicBezTo>
                      <a:pt x="16765" y="0"/>
                      <a:pt x="21600" y="1669"/>
                      <a:pt x="21600" y="3728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3728"/>
                    </a:lnTo>
                    <a:cubicBezTo>
                      <a:pt x="0" y="1669"/>
                      <a:pt x="4835" y="0"/>
                      <a:pt x="10800" y="0"/>
                    </a:cubicBezTo>
                    <a:close/>
                  </a:path>
                </a:pathLst>
              </a:custGeom>
              <a:solidFill>
                <a:srgbClr val="FFFFFF">
                  <a:alpha val="902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77" name="Google Shape;73;p3"/>
              <p:cNvSpPr/>
              <p:nvPr/>
            </p:nvSpPr>
            <p:spPr>
              <a:xfrm>
                <a:off x="-1" y="-1"/>
                <a:ext cx="409502" cy="238594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cubicBezTo>
                      <a:pt x="16765" y="0"/>
                      <a:pt x="21600" y="830"/>
                      <a:pt x="21600" y="1854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1854"/>
                    </a:lnTo>
                    <a:cubicBezTo>
                      <a:pt x="0" y="830"/>
                      <a:pt x="4835" y="0"/>
                      <a:pt x="10800" y="0"/>
                    </a:cubicBezTo>
                    <a:close/>
                  </a:path>
                </a:pathLst>
              </a:custGeom>
              <a:solidFill>
                <a:srgbClr val="FFFFFF">
                  <a:alpha val="902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78" name="Google Shape;74;p3"/>
              <p:cNvSpPr/>
              <p:nvPr/>
            </p:nvSpPr>
            <p:spPr>
              <a:xfrm>
                <a:off x="-1" y="599984"/>
                <a:ext cx="409502" cy="17859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cubicBezTo>
                      <a:pt x="16765" y="0"/>
                      <a:pt x="21600" y="1109"/>
                      <a:pt x="21600" y="2476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2476"/>
                    </a:lnTo>
                    <a:cubicBezTo>
                      <a:pt x="0" y="1109"/>
                      <a:pt x="4835" y="0"/>
                      <a:pt x="10800" y="0"/>
                    </a:cubicBezTo>
                    <a:close/>
                  </a:path>
                </a:pathLst>
              </a:custGeom>
              <a:solidFill>
                <a:srgbClr val="FFFFFF">
                  <a:alpha val="902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79" name="Google Shape;75;p3"/>
              <p:cNvSpPr/>
              <p:nvPr/>
            </p:nvSpPr>
            <p:spPr>
              <a:xfrm>
                <a:off x="-1" y="1799154"/>
                <a:ext cx="409502" cy="5867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cubicBezTo>
                      <a:pt x="16765" y="0"/>
                      <a:pt x="21600" y="3374"/>
                      <a:pt x="21600" y="7537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7537"/>
                    </a:lnTo>
                    <a:cubicBezTo>
                      <a:pt x="0" y="3374"/>
                      <a:pt x="4835" y="0"/>
                      <a:pt x="10800" y="0"/>
                    </a:cubicBezTo>
                    <a:close/>
                  </a:path>
                </a:pathLst>
              </a:custGeom>
              <a:solidFill>
                <a:srgbClr val="FFFFFF">
                  <a:alpha val="902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86" name="Google Shape;76;p3"/>
            <p:cNvGrpSpPr/>
            <p:nvPr/>
          </p:nvGrpSpPr>
          <p:grpSpPr>
            <a:xfrm>
              <a:off x="1776646" y="-1"/>
              <a:ext cx="409501" cy="2985927"/>
              <a:chOff x="0" y="0"/>
              <a:chExt cx="409500" cy="2985925"/>
            </a:xfrm>
          </p:grpSpPr>
          <p:sp>
            <p:nvSpPr>
              <p:cNvPr id="81" name="Google Shape;77;p3"/>
              <p:cNvSpPr/>
              <p:nvPr/>
            </p:nvSpPr>
            <p:spPr>
              <a:xfrm>
                <a:off x="-1" y="1799554"/>
                <a:ext cx="409502" cy="118637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cubicBezTo>
                      <a:pt x="16765" y="0"/>
                      <a:pt x="21600" y="1669"/>
                      <a:pt x="21600" y="3728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3728"/>
                    </a:lnTo>
                    <a:cubicBezTo>
                      <a:pt x="0" y="1669"/>
                      <a:pt x="4835" y="0"/>
                      <a:pt x="10800" y="0"/>
                    </a:cubicBezTo>
                    <a:close/>
                  </a:path>
                </a:pathLst>
              </a:custGeom>
              <a:solidFill>
                <a:srgbClr val="FFFFFF">
                  <a:alpha val="902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82" name="Google Shape;78;p3"/>
              <p:cNvSpPr/>
              <p:nvPr/>
            </p:nvSpPr>
            <p:spPr>
              <a:xfrm>
                <a:off x="-1" y="599984"/>
                <a:ext cx="409502" cy="238594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cubicBezTo>
                      <a:pt x="16765" y="0"/>
                      <a:pt x="21600" y="830"/>
                      <a:pt x="21600" y="1854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1854"/>
                    </a:lnTo>
                    <a:cubicBezTo>
                      <a:pt x="0" y="830"/>
                      <a:pt x="4835" y="0"/>
                      <a:pt x="10800" y="0"/>
                    </a:cubicBezTo>
                    <a:close/>
                  </a:path>
                </a:pathLst>
              </a:custGeom>
              <a:solidFill>
                <a:srgbClr val="FFFFFF">
                  <a:alpha val="902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83" name="Google Shape;79;p3"/>
              <p:cNvSpPr/>
              <p:nvPr/>
            </p:nvSpPr>
            <p:spPr>
              <a:xfrm>
                <a:off x="-1" y="1199969"/>
                <a:ext cx="409502" cy="17859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cubicBezTo>
                      <a:pt x="16765" y="0"/>
                      <a:pt x="21600" y="1109"/>
                      <a:pt x="21600" y="2476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2476"/>
                    </a:lnTo>
                    <a:cubicBezTo>
                      <a:pt x="0" y="1109"/>
                      <a:pt x="4835" y="0"/>
                      <a:pt x="10800" y="0"/>
                    </a:cubicBezTo>
                    <a:close/>
                  </a:path>
                </a:pathLst>
              </a:custGeom>
              <a:solidFill>
                <a:srgbClr val="FFFFFF">
                  <a:alpha val="902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84" name="Google Shape;80;p3"/>
              <p:cNvSpPr/>
              <p:nvPr/>
            </p:nvSpPr>
            <p:spPr>
              <a:xfrm>
                <a:off x="-1" y="-1"/>
                <a:ext cx="409502" cy="298592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cubicBezTo>
                      <a:pt x="16765" y="0"/>
                      <a:pt x="21600" y="663"/>
                      <a:pt x="21600" y="1481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1481"/>
                    </a:lnTo>
                    <a:cubicBezTo>
                      <a:pt x="0" y="663"/>
                      <a:pt x="4835" y="0"/>
                      <a:pt x="10800" y="0"/>
                    </a:cubicBezTo>
                    <a:close/>
                  </a:path>
                </a:pathLst>
              </a:custGeom>
              <a:solidFill>
                <a:srgbClr val="FFFFFF">
                  <a:alpha val="902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85" name="Google Shape;81;p3"/>
              <p:cNvSpPr/>
              <p:nvPr/>
            </p:nvSpPr>
            <p:spPr>
              <a:xfrm>
                <a:off x="-1" y="2399139"/>
                <a:ext cx="409502" cy="5867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cubicBezTo>
                      <a:pt x="16765" y="0"/>
                      <a:pt x="21600" y="3374"/>
                      <a:pt x="21600" y="7537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7537"/>
                    </a:lnTo>
                    <a:cubicBezTo>
                      <a:pt x="0" y="3374"/>
                      <a:pt x="4835" y="0"/>
                      <a:pt x="10800" y="0"/>
                    </a:cubicBezTo>
                    <a:close/>
                  </a:path>
                </a:pathLst>
              </a:custGeom>
              <a:solidFill>
                <a:srgbClr val="FFFFFF">
                  <a:alpha val="902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sp>
        <p:nvSpPr>
          <p:cNvPr id="88" name="Title Text"/>
          <p:cNvSpPr txBox="1">
            <a:spLocks noGrp="1"/>
          </p:cNvSpPr>
          <p:nvPr>
            <p:ph type="title"/>
          </p:nvPr>
        </p:nvSpPr>
        <p:spPr>
          <a:xfrm>
            <a:off x="823999" y="2151766"/>
            <a:ext cx="5857801" cy="2497202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8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oogle Shape;85;p4"/>
          <p:cNvGrpSpPr/>
          <p:nvPr/>
        </p:nvGrpSpPr>
        <p:grpSpPr>
          <a:xfrm>
            <a:off x="627353" y="1065359"/>
            <a:ext cx="499657" cy="666222"/>
            <a:chOff x="0" y="0"/>
            <a:chExt cx="499655" cy="666221"/>
          </a:xfrm>
        </p:grpSpPr>
        <p:sp>
          <p:nvSpPr>
            <p:cNvPr id="96" name="Google Shape;86;p4"/>
            <p:cNvSpPr/>
            <p:nvPr/>
          </p:nvSpPr>
          <p:spPr>
            <a:xfrm rot="16200000">
              <a:off x="152568" y="49505"/>
              <a:ext cx="396038" cy="2970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0" y="9671"/>
                    <a:pt x="9671" y="0"/>
                    <a:pt x="21600" y="0"/>
                  </a:cubicBezTo>
                  <a:lnTo>
                    <a:pt x="21600" y="21540"/>
                  </a:lnTo>
                  <a:close/>
                </a:path>
              </a:pathLst>
            </a:custGeom>
            <a:solidFill>
              <a:srgbClr val="424242">
                <a:alpha val="1254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97" name="Google Shape;87;p4"/>
            <p:cNvSpPr/>
            <p:nvPr/>
          </p:nvSpPr>
          <p:spPr>
            <a:xfrm rot="16200000">
              <a:off x="-83276" y="83289"/>
              <a:ext cx="666208" cy="499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0" y="9671"/>
                    <a:pt x="9671" y="0"/>
                    <a:pt x="21600" y="0"/>
                  </a:cubicBezTo>
                  <a:lnTo>
                    <a:pt x="21600" y="21540"/>
                  </a:lnTo>
                  <a:close/>
                </a:path>
              </a:pathLst>
            </a:custGeom>
            <a:solidFill>
              <a:srgbClr val="424242">
                <a:alpha val="1254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99" name="Title Text"/>
          <p:cNvSpPr txBox="1">
            <a:spLocks noGrp="1"/>
          </p:cNvSpPr>
          <p:nvPr>
            <p:ph type="title"/>
          </p:nvPr>
        </p:nvSpPr>
        <p:spPr>
          <a:xfrm>
            <a:off x="1303799" y="798099"/>
            <a:ext cx="7030502" cy="13323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100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303799" y="2653400"/>
            <a:ext cx="7030502" cy="33888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92;p5"/>
          <p:cNvGrpSpPr/>
          <p:nvPr/>
        </p:nvGrpSpPr>
        <p:grpSpPr>
          <a:xfrm>
            <a:off x="627353" y="1065359"/>
            <a:ext cx="499657" cy="666222"/>
            <a:chOff x="0" y="0"/>
            <a:chExt cx="499655" cy="666221"/>
          </a:xfrm>
        </p:grpSpPr>
        <p:sp>
          <p:nvSpPr>
            <p:cNvPr id="108" name="Google Shape;93;p5"/>
            <p:cNvSpPr/>
            <p:nvPr/>
          </p:nvSpPr>
          <p:spPr>
            <a:xfrm rot="16200000">
              <a:off x="152568" y="49505"/>
              <a:ext cx="396038" cy="2970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0" y="9671"/>
                    <a:pt x="9671" y="0"/>
                    <a:pt x="21600" y="0"/>
                  </a:cubicBezTo>
                  <a:lnTo>
                    <a:pt x="21600" y="21540"/>
                  </a:lnTo>
                  <a:close/>
                </a:path>
              </a:pathLst>
            </a:custGeom>
            <a:solidFill>
              <a:srgbClr val="424242">
                <a:alpha val="1254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09" name="Google Shape;94;p5"/>
            <p:cNvSpPr/>
            <p:nvPr/>
          </p:nvSpPr>
          <p:spPr>
            <a:xfrm rot="16200000">
              <a:off x="-83276" y="83289"/>
              <a:ext cx="666208" cy="499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0" y="9671"/>
                    <a:pt x="9671" y="0"/>
                    <a:pt x="21600" y="0"/>
                  </a:cubicBezTo>
                  <a:lnTo>
                    <a:pt x="21600" y="21540"/>
                  </a:lnTo>
                  <a:close/>
                </a:path>
              </a:pathLst>
            </a:custGeom>
            <a:solidFill>
              <a:srgbClr val="424242">
                <a:alpha val="1254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111" name="Title Text"/>
          <p:cNvSpPr txBox="1">
            <a:spLocks noGrp="1"/>
          </p:cNvSpPr>
          <p:nvPr>
            <p:ph type="title"/>
          </p:nvPr>
        </p:nvSpPr>
        <p:spPr>
          <a:xfrm>
            <a:off x="1303799" y="798099"/>
            <a:ext cx="7030502" cy="13323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1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03799" y="2653400"/>
            <a:ext cx="3430501" cy="33888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3" name="Google Shape;97;p5"/>
          <p:cNvSpPr txBox="1">
            <a:spLocks noGrp="1"/>
          </p:cNvSpPr>
          <p:nvPr>
            <p:ph type="body" sz="quarter" idx="13"/>
          </p:nvPr>
        </p:nvSpPr>
        <p:spPr>
          <a:xfrm>
            <a:off x="4903649" y="2653400"/>
            <a:ext cx="3430501" cy="3388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/>
          </a:p>
        </p:txBody>
      </p:sp>
      <p:sp>
        <p:nvSpPr>
          <p:cNvPr id="1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oogle Shape;100;p6"/>
          <p:cNvGrpSpPr/>
          <p:nvPr/>
        </p:nvGrpSpPr>
        <p:grpSpPr>
          <a:xfrm>
            <a:off x="627353" y="1065359"/>
            <a:ext cx="499657" cy="666222"/>
            <a:chOff x="0" y="0"/>
            <a:chExt cx="499655" cy="666221"/>
          </a:xfrm>
        </p:grpSpPr>
        <p:sp>
          <p:nvSpPr>
            <p:cNvPr id="121" name="Google Shape;101;p6"/>
            <p:cNvSpPr/>
            <p:nvPr/>
          </p:nvSpPr>
          <p:spPr>
            <a:xfrm rot="16200000">
              <a:off x="152568" y="49505"/>
              <a:ext cx="396038" cy="2970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0" y="9671"/>
                    <a:pt x="9671" y="0"/>
                    <a:pt x="21600" y="0"/>
                  </a:cubicBezTo>
                  <a:lnTo>
                    <a:pt x="21600" y="21540"/>
                  </a:lnTo>
                  <a:close/>
                </a:path>
              </a:pathLst>
            </a:custGeom>
            <a:solidFill>
              <a:srgbClr val="424242">
                <a:alpha val="1254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22" name="Google Shape;102;p6"/>
            <p:cNvSpPr/>
            <p:nvPr/>
          </p:nvSpPr>
          <p:spPr>
            <a:xfrm rot="16200000">
              <a:off x="-83276" y="83289"/>
              <a:ext cx="666208" cy="499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0" y="9671"/>
                    <a:pt x="9671" y="0"/>
                    <a:pt x="21600" y="0"/>
                  </a:cubicBezTo>
                  <a:lnTo>
                    <a:pt x="21600" y="21540"/>
                  </a:lnTo>
                  <a:close/>
                </a:path>
              </a:pathLst>
            </a:custGeom>
            <a:solidFill>
              <a:srgbClr val="424242">
                <a:alpha val="1254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124" name="Title Text"/>
          <p:cNvSpPr txBox="1">
            <a:spLocks noGrp="1"/>
          </p:cNvSpPr>
          <p:nvPr>
            <p:ph type="title"/>
          </p:nvPr>
        </p:nvSpPr>
        <p:spPr>
          <a:xfrm>
            <a:off x="1303799" y="798099"/>
            <a:ext cx="7030502" cy="13323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1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Google Shape;106;p7"/>
          <p:cNvGrpSpPr/>
          <p:nvPr/>
        </p:nvGrpSpPr>
        <p:grpSpPr>
          <a:xfrm>
            <a:off x="627353" y="1065359"/>
            <a:ext cx="499657" cy="666222"/>
            <a:chOff x="0" y="0"/>
            <a:chExt cx="499655" cy="666221"/>
          </a:xfrm>
        </p:grpSpPr>
        <p:sp>
          <p:nvSpPr>
            <p:cNvPr id="132" name="Google Shape;107;p7"/>
            <p:cNvSpPr/>
            <p:nvPr/>
          </p:nvSpPr>
          <p:spPr>
            <a:xfrm rot="16200000">
              <a:off x="152568" y="49505"/>
              <a:ext cx="396038" cy="2970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0" y="9671"/>
                    <a:pt x="9671" y="0"/>
                    <a:pt x="21600" y="0"/>
                  </a:cubicBezTo>
                  <a:lnTo>
                    <a:pt x="21600" y="21540"/>
                  </a:lnTo>
                  <a:close/>
                </a:path>
              </a:pathLst>
            </a:custGeom>
            <a:solidFill>
              <a:srgbClr val="424242">
                <a:alpha val="1254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33" name="Google Shape;108;p7"/>
            <p:cNvSpPr/>
            <p:nvPr/>
          </p:nvSpPr>
          <p:spPr>
            <a:xfrm rot="16200000">
              <a:off x="-83276" y="83289"/>
              <a:ext cx="666208" cy="499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0" y="9671"/>
                    <a:pt x="9671" y="0"/>
                    <a:pt x="21600" y="0"/>
                  </a:cubicBezTo>
                  <a:lnTo>
                    <a:pt x="21600" y="21540"/>
                  </a:lnTo>
                  <a:close/>
                </a:path>
              </a:pathLst>
            </a:custGeom>
            <a:solidFill>
              <a:srgbClr val="424242">
                <a:alpha val="1254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135" name="Title Text"/>
          <p:cNvSpPr txBox="1">
            <a:spLocks noGrp="1"/>
          </p:cNvSpPr>
          <p:nvPr>
            <p:ph type="title"/>
          </p:nvPr>
        </p:nvSpPr>
        <p:spPr>
          <a:xfrm>
            <a:off x="1303799" y="798099"/>
            <a:ext cx="3312002" cy="212010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13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03799" y="3079567"/>
            <a:ext cx="3312002" cy="29625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bg>
      <p:bgPr>
        <a:solidFill>
          <a:srgbClr val="C079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" name="Google Shape;113;p8"/>
          <p:cNvGrpSpPr/>
          <p:nvPr/>
        </p:nvGrpSpPr>
        <p:grpSpPr>
          <a:xfrm>
            <a:off x="6828367" y="140809"/>
            <a:ext cx="2444840" cy="3274172"/>
            <a:chOff x="0" y="0"/>
            <a:chExt cx="2444838" cy="3274171"/>
          </a:xfrm>
        </p:grpSpPr>
        <p:grpSp>
          <p:nvGrpSpPr>
            <p:cNvPr id="147" name="Google Shape;114;p8"/>
            <p:cNvGrpSpPr/>
            <p:nvPr/>
          </p:nvGrpSpPr>
          <p:grpSpPr>
            <a:xfrm>
              <a:off x="176254" y="-1"/>
              <a:ext cx="2268585" cy="2375402"/>
              <a:chOff x="0" y="0"/>
              <a:chExt cx="2268583" cy="2375400"/>
            </a:xfrm>
          </p:grpSpPr>
          <p:sp>
            <p:nvSpPr>
              <p:cNvPr id="144" name="Google Shape;115;p8"/>
              <p:cNvSpPr/>
              <p:nvPr/>
            </p:nvSpPr>
            <p:spPr>
              <a:xfrm rot="12951449">
                <a:off x="665890" y="562801"/>
                <a:ext cx="937227" cy="1249605"/>
              </a:xfrm>
              <a:prstGeom prst="ellipse">
                <a:avLst/>
              </a:prstGeom>
              <a:solidFill>
                <a:srgbClr val="FFFFFF">
                  <a:alpha val="902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45" name="Google Shape;116;p8"/>
              <p:cNvSpPr/>
              <p:nvPr/>
            </p:nvSpPr>
            <p:spPr>
              <a:xfrm rot="12951449">
                <a:off x="758673" y="592712"/>
                <a:ext cx="937309" cy="9327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804" h="19722" extrusionOk="0">
                    <a:moveTo>
                      <a:pt x="18517" y="0"/>
                    </a:moveTo>
                    <a:lnTo>
                      <a:pt x="18517" y="0"/>
                    </a:lnTo>
                    <a:cubicBezTo>
                      <a:pt x="21211" y="6349"/>
                      <a:pt x="19538" y="14410"/>
                      <a:pt x="14780" y="18005"/>
                    </a:cubicBezTo>
                    <a:cubicBezTo>
                      <a:pt x="10021" y="21600"/>
                      <a:pt x="3980" y="19368"/>
                      <a:pt x="1285" y="13019"/>
                    </a:cubicBezTo>
                    <a:cubicBezTo>
                      <a:pt x="-126" y="9692"/>
                      <a:pt x="-389" y="5713"/>
                      <a:pt x="566" y="2108"/>
                    </a:cubicBezTo>
                    <a:lnTo>
                      <a:pt x="9901" y="6509"/>
                    </a:lnTo>
                    <a:close/>
                  </a:path>
                </a:pathLst>
              </a:custGeom>
              <a:solidFill>
                <a:srgbClr val="FFFFFF">
                  <a:alpha val="902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46" name="Google Shape;117;p8"/>
              <p:cNvSpPr/>
              <p:nvPr/>
            </p:nvSpPr>
            <p:spPr>
              <a:xfrm rot="12950846">
                <a:off x="421467" y="237454"/>
                <a:ext cx="1425649" cy="1900493"/>
              </a:xfrm>
              <a:prstGeom prst="ellipse">
                <a:avLst/>
              </a:prstGeom>
              <a:solidFill>
                <a:srgbClr val="FFFFFF">
                  <a:alpha val="902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151" name="Google Shape;118;p8"/>
            <p:cNvGrpSpPr/>
            <p:nvPr/>
          </p:nvGrpSpPr>
          <p:grpSpPr>
            <a:xfrm>
              <a:off x="1399364" y="2325387"/>
              <a:ext cx="906189" cy="948785"/>
              <a:chOff x="0" y="0"/>
              <a:chExt cx="906188" cy="948784"/>
            </a:xfrm>
          </p:grpSpPr>
          <p:sp>
            <p:nvSpPr>
              <p:cNvPr id="148" name="Google Shape;119;p8"/>
              <p:cNvSpPr/>
              <p:nvPr/>
            </p:nvSpPr>
            <p:spPr>
              <a:xfrm rot="2152053">
                <a:off x="168410" y="94824"/>
                <a:ext cx="569369" cy="759137"/>
              </a:xfrm>
              <a:prstGeom prst="ellipse">
                <a:avLst/>
              </a:prstGeom>
              <a:solidFill>
                <a:srgbClr val="FFFFFF">
                  <a:alpha val="902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49" name="Google Shape;120;p8"/>
              <p:cNvSpPr/>
              <p:nvPr/>
            </p:nvSpPr>
            <p:spPr>
              <a:xfrm rot="2150259">
                <a:off x="256686" y="211883"/>
                <a:ext cx="393005" cy="523993"/>
              </a:xfrm>
              <a:prstGeom prst="ellipse">
                <a:avLst/>
              </a:prstGeom>
              <a:solidFill>
                <a:srgbClr val="FFFFFF">
                  <a:alpha val="902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50" name="Google Shape;121;p8"/>
              <p:cNvSpPr/>
              <p:nvPr/>
            </p:nvSpPr>
            <p:spPr>
              <a:xfrm rot="2150259">
                <a:off x="224641" y="312690"/>
                <a:ext cx="196522" cy="34752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433" h="21600" extrusionOk="0">
                    <a:moveTo>
                      <a:pt x="18067" y="21600"/>
                    </a:moveTo>
                    <a:cubicBezTo>
                      <a:pt x="6859" y="20558"/>
                      <a:pt x="-1167" y="12472"/>
                      <a:pt x="140" y="3539"/>
                    </a:cubicBezTo>
                    <a:cubicBezTo>
                      <a:pt x="316" y="2333"/>
                      <a:pt x="662" y="1145"/>
                      <a:pt x="1170" y="0"/>
                    </a:cubicBezTo>
                    <a:lnTo>
                      <a:pt x="20433" y="5425"/>
                    </a:lnTo>
                    <a:close/>
                  </a:path>
                </a:pathLst>
              </a:custGeom>
              <a:solidFill>
                <a:srgbClr val="FFFFFF">
                  <a:alpha val="902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154" name="Google Shape;122;p8"/>
            <p:cNvGrpSpPr/>
            <p:nvPr/>
          </p:nvGrpSpPr>
          <p:grpSpPr>
            <a:xfrm>
              <a:off x="0" y="56009"/>
              <a:ext cx="625393" cy="654890"/>
              <a:chOff x="0" y="0"/>
              <a:chExt cx="625392" cy="654889"/>
            </a:xfrm>
          </p:grpSpPr>
          <p:sp>
            <p:nvSpPr>
              <p:cNvPr id="152" name="Google Shape;123;p8"/>
              <p:cNvSpPr/>
              <p:nvPr/>
            </p:nvSpPr>
            <p:spPr>
              <a:xfrm rot="2150259">
                <a:off x="116194" y="65448"/>
                <a:ext cx="393005" cy="523993"/>
              </a:xfrm>
              <a:prstGeom prst="ellipse">
                <a:avLst/>
              </a:prstGeom>
              <a:solidFill>
                <a:srgbClr val="FFFFFF">
                  <a:alpha val="902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53" name="Google Shape;124;p8"/>
              <p:cNvSpPr/>
              <p:nvPr/>
            </p:nvSpPr>
            <p:spPr>
              <a:xfrm rot="2150259">
                <a:off x="84149" y="166255"/>
                <a:ext cx="196521" cy="3475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433" h="21600" extrusionOk="0">
                    <a:moveTo>
                      <a:pt x="18067" y="21600"/>
                    </a:moveTo>
                    <a:cubicBezTo>
                      <a:pt x="6859" y="20558"/>
                      <a:pt x="-1167" y="12472"/>
                      <a:pt x="140" y="3539"/>
                    </a:cubicBezTo>
                    <a:cubicBezTo>
                      <a:pt x="316" y="2333"/>
                      <a:pt x="662" y="1145"/>
                      <a:pt x="1170" y="0"/>
                    </a:cubicBezTo>
                    <a:lnTo>
                      <a:pt x="20433" y="5425"/>
                    </a:lnTo>
                    <a:close/>
                  </a:path>
                </a:pathLst>
              </a:custGeom>
              <a:solidFill>
                <a:srgbClr val="FFFFFF">
                  <a:alpha val="902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sp>
        <p:nvSpPr>
          <p:cNvPr id="156" name="Title Text"/>
          <p:cNvSpPr txBox="1">
            <a:spLocks noGrp="1"/>
          </p:cNvSpPr>
          <p:nvPr>
            <p:ph type="title"/>
          </p:nvPr>
        </p:nvSpPr>
        <p:spPr>
          <a:xfrm>
            <a:off x="823999" y="1018133"/>
            <a:ext cx="5857801" cy="47643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" name="Google Shape;128;p9"/>
          <p:cNvGrpSpPr/>
          <p:nvPr/>
        </p:nvGrpSpPr>
        <p:grpSpPr>
          <a:xfrm>
            <a:off x="627353" y="1065359"/>
            <a:ext cx="499657" cy="666222"/>
            <a:chOff x="0" y="0"/>
            <a:chExt cx="499655" cy="666221"/>
          </a:xfrm>
        </p:grpSpPr>
        <p:sp>
          <p:nvSpPr>
            <p:cNvPr id="164" name="Google Shape;129;p9"/>
            <p:cNvSpPr/>
            <p:nvPr/>
          </p:nvSpPr>
          <p:spPr>
            <a:xfrm rot="16200000">
              <a:off x="152568" y="49505"/>
              <a:ext cx="396038" cy="2970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0" y="9671"/>
                    <a:pt x="9671" y="0"/>
                    <a:pt x="21600" y="0"/>
                  </a:cubicBezTo>
                  <a:lnTo>
                    <a:pt x="21600" y="21540"/>
                  </a:lnTo>
                  <a:close/>
                </a:path>
              </a:pathLst>
            </a:custGeom>
            <a:solidFill>
              <a:srgbClr val="424242">
                <a:alpha val="1254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65" name="Google Shape;130;p9"/>
            <p:cNvSpPr/>
            <p:nvPr/>
          </p:nvSpPr>
          <p:spPr>
            <a:xfrm rot="16200000">
              <a:off x="-83276" y="83289"/>
              <a:ext cx="666208" cy="499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0" y="9671"/>
                    <a:pt x="9671" y="0"/>
                    <a:pt x="21600" y="0"/>
                  </a:cubicBezTo>
                  <a:lnTo>
                    <a:pt x="21600" y="21540"/>
                  </a:lnTo>
                  <a:close/>
                </a:path>
              </a:pathLst>
            </a:custGeom>
            <a:solidFill>
              <a:srgbClr val="424242">
                <a:alpha val="1254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167" name="Title Text"/>
          <p:cNvSpPr txBox="1">
            <a:spLocks noGrp="1"/>
          </p:cNvSpPr>
          <p:nvPr>
            <p:ph type="title"/>
          </p:nvPr>
        </p:nvSpPr>
        <p:spPr>
          <a:xfrm>
            <a:off x="1303799" y="798099"/>
            <a:ext cx="3430501" cy="2653502"/>
          </a:xfrm>
          <a:prstGeom prst="rect">
            <a:avLst/>
          </a:prstGeom>
          <a:ln w="9525">
            <a:solidFill>
              <a:srgbClr val="FFFFFF"/>
            </a:solidFill>
            <a:round/>
          </a:ln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16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03799" y="3657603"/>
            <a:ext cx="3430501" cy="968101"/>
          </a:xfrm>
          <a:prstGeom prst="rect">
            <a:avLst/>
          </a:prstGeom>
          <a:ln w="9525">
            <a:solidFill>
              <a:srgbClr val="FFFFFF"/>
            </a:solidFill>
            <a:round/>
          </a:ln>
        </p:spPr>
        <p:txBody>
          <a:bodyPr>
            <a:normAutofit/>
          </a:bodyPr>
          <a:lstStyle>
            <a:lvl1pPr marL="311150" indent="-165100">
              <a:lnSpc>
                <a:spcPct val="100000"/>
              </a:lnSpc>
              <a:buClrTx/>
              <a:buSzTx/>
              <a:buFontTx/>
              <a:buNone/>
              <a:defRPr sz="1600"/>
            </a:lvl1pPr>
            <a:lvl2pPr marL="311150" indent="304800">
              <a:lnSpc>
                <a:spcPct val="100000"/>
              </a:lnSpc>
              <a:buClrTx/>
              <a:buSzTx/>
              <a:buFontTx/>
              <a:buNone/>
              <a:defRPr sz="1600"/>
            </a:lvl2pPr>
            <a:lvl3pPr marL="311150" indent="762000">
              <a:lnSpc>
                <a:spcPct val="100000"/>
              </a:lnSpc>
              <a:buClrTx/>
              <a:buSzTx/>
              <a:buFontTx/>
              <a:buNone/>
              <a:defRPr sz="1600"/>
            </a:lvl3pPr>
            <a:lvl4pPr marL="311150" indent="1219200">
              <a:lnSpc>
                <a:spcPct val="100000"/>
              </a:lnSpc>
              <a:buClrTx/>
              <a:buSzTx/>
              <a:buFontTx/>
              <a:buNone/>
              <a:defRPr sz="1600"/>
            </a:lvl4pPr>
            <a:lvl5pPr marL="311150" indent="1676400">
              <a:lnSpc>
                <a:spcPct val="100000"/>
              </a:lnSpc>
              <a:buClrTx/>
              <a:buSzTx/>
              <a:buFont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9" name="Google Shape;133;p9"/>
          <p:cNvSpPr txBox="1">
            <a:spLocks noGrp="1"/>
          </p:cNvSpPr>
          <p:nvPr>
            <p:ph type="body" sz="half" idx="13"/>
          </p:nvPr>
        </p:nvSpPr>
        <p:spPr>
          <a:xfrm>
            <a:off x="4903699" y="881332"/>
            <a:ext cx="3430501" cy="5160902"/>
          </a:xfrm>
          <a:prstGeom prst="rect">
            <a:avLst/>
          </a:prstGeom>
          <a:ln w="9525">
            <a:solidFill>
              <a:srgbClr val="FFFFFF"/>
            </a:solidFill>
            <a:round/>
          </a:ln>
        </p:spPr>
        <p:txBody>
          <a:bodyPr>
            <a:normAutofit/>
          </a:bodyPr>
          <a:lstStyle/>
          <a:p>
            <a:endParaRPr/>
          </a:p>
        </p:txBody>
      </p:sp>
      <p:sp>
        <p:nvSpPr>
          <p:cNvPr id="17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36;p10"/>
          <p:cNvGrpSpPr/>
          <p:nvPr/>
        </p:nvGrpSpPr>
        <p:grpSpPr>
          <a:xfrm>
            <a:off x="714518" y="5679763"/>
            <a:ext cx="412697" cy="550292"/>
            <a:chOff x="0" y="0"/>
            <a:chExt cx="412695" cy="550291"/>
          </a:xfrm>
        </p:grpSpPr>
        <p:sp>
          <p:nvSpPr>
            <p:cNvPr id="177" name="Google Shape;137;p10"/>
            <p:cNvSpPr/>
            <p:nvPr/>
          </p:nvSpPr>
          <p:spPr>
            <a:xfrm rot="16200000">
              <a:off x="126009" y="40894"/>
              <a:ext cx="327123" cy="245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0" y="9671"/>
                    <a:pt x="9671" y="0"/>
                    <a:pt x="21600" y="0"/>
                  </a:cubicBezTo>
                  <a:lnTo>
                    <a:pt x="21600" y="21540"/>
                  </a:lnTo>
                  <a:close/>
                </a:path>
              </a:pathLst>
            </a:custGeom>
            <a:solidFill>
              <a:srgbClr val="424242">
                <a:alpha val="1254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78" name="Google Shape;138;p10"/>
            <p:cNvSpPr/>
            <p:nvPr/>
          </p:nvSpPr>
          <p:spPr>
            <a:xfrm rot="16200000">
              <a:off x="-68792" y="68803"/>
              <a:ext cx="550280" cy="4126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0" y="9671"/>
                    <a:pt x="9671" y="0"/>
                    <a:pt x="21600" y="0"/>
                  </a:cubicBezTo>
                  <a:lnTo>
                    <a:pt x="21600" y="21540"/>
                  </a:lnTo>
                  <a:close/>
                </a:path>
              </a:pathLst>
            </a:custGeom>
            <a:solidFill>
              <a:srgbClr val="424242">
                <a:alpha val="1254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18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03799" y="5518632"/>
            <a:ext cx="5843101" cy="71310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/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77059" y="6417042"/>
            <a:ext cx="322688" cy="322551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9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424242"/>
          </a:solidFill>
          <a:uFillTx/>
          <a:latin typeface="Maven Pro"/>
          <a:ea typeface="Maven Pro"/>
          <a:cs typeface="Maven Pro"/>
          <a:sym typeface="Maven Pro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424242"/>
          </a:solidFill>
          <a:uFillTx/>
          <a:latin typeface="Maven Pro"/>
          <a:ea typeface="Maven Pro"/>
          <a:cs typeface="Maven Pro"/>
          <a:sym typeface="Maven Pro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424242"/>
          </a:solidFill>
          <a:uFillTx/>
          <a:latin typeface="Maven Pro"/>
          <a:ea typeface="Maven Pro"/>
          <a:cs typeface="Maven Pro"/>
          <a:sym typeface="Maven Pro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424242"/>
          </a:solidFill>
          <a:uFillTx/>
          <a:latin typeface="Maven Pro"/>
          <a:ea typeface="Maven Pro"/>
          <a:cs typeface="Maven Pro"/>
          <a:sym typeface="Maven Pro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424242"/>
          </a:solidFill>
          <a:uFillTx/>
          <a:latin typeface="Maven Pro"/>
          <a:ea typeface="Maven Pro"/>
          <a:cs typeface="Maven Pro"/>
          <a:sym typeface="Maven Pro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424242"/>
          </a:solidFill>
          <a:uFillTx/>
          <a:latin typeface="Maven Pro"/>
          <a:ea typeface="Maven Pro"/>
          <a:cs typeface="Maven Pro"/>
          <a:sym typeface="Maven Pro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424242"/>
          </a:solidFill>
          <a:uFillTx/>
          <a:latin typeface="Maven Pro"/>
          <a:ea typeface="Maven Pro"/>
          <a:cs typeface="Maven Pro"/>
          <a:sym typeface="Maven Pro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424242"/>
          </a:solidFill>
          <a:uFillTx/>
          <a:latin typeface="Maven Pro"/>
          <a:ea typeface="Maven Pro"/>
          <a:cs typeface="Maven Pro"/>
          <a:sym typeface="Maven Pro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424242"/>
          </a:solidFill>
          <a:uFillTx/>
          <a:latin typeface="Maven Pro"/>
          <a:ea typeface="Maven Pro"/>
          <a:cs typeface="Maven Pro"/>
          <a:sym typeface="Maven Pro"/>
        </a:defRPr>
      </a:lvl9pPr>
    </p:titleStyle>
    <p:bodyStyle>
      <a:lvl1pPr marL="457200" marR="0" indent="-31115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424242"/>
        </a:buClr>
        <a:buSzPts val="1300"/>
        <a:buFont typeface="Helvetica"/>
        <a:buChar char="●"/>
        <a:tabLst/>
        <a:defRPr sz="1300" b="0" i="0" u="none" strike="noStrike" cap="none" spc="0" baseline="0">
          <a:ln>
            <a:noFill/>
          </a:ln>
          <a:solidFill>
            <a:srgbClr val="424242"/>
          </a:solidFill>
          <a:uFillTx/>
          <a:latin typeface="Nunito"/>
          <a:ea typeface="Nunito"/>
          <a:cs typeface="Nunito"/>
          <a:sym typeface="Nunito"/>
        </a:defRPr>
      </a:lvl1pPr>
      <a:lvl2pPr marL="968663" marR="0" indent="-3527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424242"/>
        </a:buClr>
        <a:buSzPts val="1300"/>
        <a:buFont typeface="Helvetica"/>
        <a:buChar char="○"/>
        <a:tabLst/>
        <a:defRPr sz="1300" b="0" i="0" u="none" strike="noStrike" cap="none" spc="0" baseline="0">
          <a:ln>
            <a:noFill/>
          </a:ln>
          <a:solidFill>
            <a:srgbClr val="424242"/>
          </a:solidFill>
          <a:uFillTx/>
          <a:latin typeface="Nunito"/>
          <a:ea typeface="Nunito"/>
          <a:cs typeface="Nunito"/>
          <a:sym typeface="Nunito"/>
        </a:defRPr>
      </a:lvl2pPr>
      <a:lvl3pPr marL="1425863" marR="0" indent="-3527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424242"/>
        </a:buClr>
        <a:buSzPts val="1300"/>
        <a:buFont typeface="Helvetica"/>
        <a:buChar char="■"/>
        <a:tabLst/>
        <a:defRPr sz="1300" b="0" i="0" u="none" strike="noStrike" cap="none" spc="0" baseline="0">
          <a:ln>
            <a:noFill/>
          </a:ln>
          <a:solidFill>
            <a:srgbClr val="424242"/>
          </a:solidFill>
          <a:uFillTx/>
          <a:latin typeface="Nunito"/>
          <a:ea typeface="Nunito"/>
          <a:cs typeface="Nunito"/>
          <a:sym typeface="Nunito"/>
        </a:defRPr>
      </a:lvl3pPr>
      <a:lvl4pPr marL="1883063" marR="0" indent="-3527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424242"/>
        </a:buClr>
        <a:buSzPts val="1300"/>
        <a:buFont typeface="Helvetica"/>
        <a:buChar char="●"/>
        <a:tabLst/>
        <a:defRPr sz="1300" b="0" i="0" u="none" strike="noStrike" cap="none" spc="0" baseline="0">
          <a:ln>
            <a:noFill/>
          </a:ln>
          <a:solidFill>
            <a:srgbClr val="424242"/>
          </a:solidFill>
          <a:uFillTx/>
          <a:latin typeface="Nunito"/>
          <a:ea typeface="Nunito"/>
          <a:cs typeface="Nunito"/>
          <a:sym typeface="Nunito"/>
        </a:defRPr>
      </a:lvl4pPr>
      <a:lvl5pPr marL="2340263" marR="0" indent="-3527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424242"/>
        </a:buClr>
        <a:buSzPts val="1300"/>
        <a:buFont typeface="Helvetica"/>
        <a:buChar char="○"/>
        <a:tabLst/>
        <a:defRPr sz="1300" b="0" i="0" u="none" strike="noStrike" cap="none" spc="0" baseline="0">
          <a:ln>
            <a:noFill/>
          </a:ln>
          <a:solidFill>
            <a:srgbClr val="424242"/>
          </a:solidFill>
          <a:uFillTx/>
          <a:latin typeface="Nunito"/>
          <a:ea typeface="Nunito"/>
          <a:cs typeface="Nunito"/>
          <a:sym typeface="Nunito"/>
        </a:defRPr>
      </a:lvl5pPr>
      <a:lvl6pPr marL="2797463" marR="0" indent="-3527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424242"/>
        </a:buClr>
        <a:buSzPts val="1300"/>
        <a:buFont typeface="Helvetica"/>
        <a:buChar char="■"/>
        <a:tabLst/>
        <a:defRPr sz="1300" b="0" i="0" u="none" strike="noStrike" cap="none" spc="0" baseline="0">
          <a:ln>
            <a:noFill/>
          </a:ln>
          <a:solidFill>
            <a:srgbClr val="424242"/>
          </a:solidFill>
          <a:uFillTx/>
          <a:latin typeface="Nunito"/>
          <a:ea typeface="Nunito"/>
          <a:cs typeface="Nunito"/>
          <a:sym typeface="Nunito"/>
        </a:defRPr>
      </a:lvl6pPr>
      <a:lvl7pPr marL="3254663" marR="0" indent="-3527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424242"/>
        </a:buClr>
        <a:buSzPts val="1300"/>
        <a:buFont typeface="Helvetica"/>
        <a:buChar char="●"/>
        <a:tabLst/>
        <a:defRPr sz="1300" b="0" i="0" u="none" strike="noStrike" cap="none" spc="0" baseline="0">
          <a:ln>
            <a:noFill/>
          </a:ln>
          <a:solidFill>
            <a:srgbClr val="424242"/>
          </a:solidFill>
          <a:uFillTx/>
          <a:latin typeface="Nunito"/>
          <a:ea typeface="Nunito"/>
          <a:cs typeface="Nunito"/>
          <a:sym typeface="Nunito"/>
        </a:defRPr>
      </a:lvl7pPr>
      <a:lvl8pPr marL="3711863" marR="0" indent="-3527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424242"/>
        </a:buClr>
        <a:buSzPts val="1300"/>
        <a:buFont typeface="Helvetica"/>
        <a:buChar char="○"/>
        <a:tabLst/>
        <a:defRPr sz="1300" b="0" i="0" u="none" strike="noStrike" cap="none" spc="0" baseline="0">
          <a:ln>
            <a:noFill/>
          </a:ln>
          <a:solidFill>
            <a:srgbClr val="424242"/>
          </a:solidFill>
          <a:uFillTx/>
          <a:latin typeface="Nunito"/>
          <a:ea typeface="Nunito"/>
          <a:cs typeface="Nunito"/>
          <a:sym typeface="Nunito"/>
        </a:defRPr>
      </a:lvl8pPr>
      <a:lvl9pPr marL="4169063" marR="0" indent="-3527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424242"/>
        </a:buClr>
        <a:buSzPts val="1300"/>
        <a:buFont typeface="Helvetica"/>
        <a:buChar char="■"/>
        <a:tabLst/>
        <a:defRPr sz="1300" b="0" i="0" u="none" strike="noStrike" cap="none" spc="0" baseline="0">
          <a:ln>
            <a:noFill/>
          </a:ln>
          <a:solidFill>
            <a:srgbClr val="424242"/>
          </a:solidFill>
          <a:uFillTx/>
          <a:latin typeface="Nunito"/>
          <a:ea typeface="Nunito"/>
          <a:cs typeface="Nunito"/>
          <a:sym typeface="Nuni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Nunito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Nunito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Nunito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Nunito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Nunito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Nunito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Nunito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Nunito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Nunito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5818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284;p14"/>
          <p:cNvSpPr txBox="1">
            <a:spLocks noGrp="1"/>
          </p:cNvSpPr>
          <p:nvPr>
            <p:ph type="ctrTitle"/>
          </p:nvPr>
        </p:nvSpPr>
        <p:spPr>
          <a:xfrm>
            <a:off x="823999" y="2151750"/>
            <a:ext cx="6776702" cy="2497201"/>
          </a:xfrm>
          <a:prstGeom prst="rect">
            <a:avLst/>
          </a:prstGeom>
        </p:spPr>
        <p:txBody>
          <a:bodyPr lIns="45699" tIns="45699" rIns="45699" bIns="45699" anchor="b"/>
          <a:lstStyle>
            <a:lvl1pPr defTabSz="749808">
              <a:defRPr sz="3936"/>
            </a:lvl1pPr>
          </a:lstStyle>
          <a:p>
            <a:r>
              <a:t>Rain Prediction Comparative Analysis Through Multiple Model Building</a:t>
            </a:r>
          </a:p>
        </p:txBody>
      </p:sp>
      <p:sp>
        <p:nvSpPr>
          <p:cNvPr id="343" name="Google Shape;285;p14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 lIns="45699" tIns="45699" rIns="45699" bIns="45699"/>
          <a:lstStyle/>
          <a:p>
            <a:pPr marL="0" indent="0">
              <a:lnSpc>
                <a:spcPct val="80000"/>
              </a:lnSpc>
              <a:defRPr sz="1200" b="1">
                <a:solidFill>
                  <a:srgbClr val="0A4F5C"/>
                </a:solidFill>
              </a:defRPr>
            </a:pPr>
            <a:r>
              <a:rPr dirty="0"/>
              <a:t>CSE-3506 Essentials of Data Analytics</a:t>
            </a:r>
          </a:p>
          <a:p>
            <a:pPr marL="0" indent="0">
              <a:lnSpc>
                <a:spcPct val="80000"/>
              </a:lnSpc>
              <a:spcBef>
                <a:spcPts val="1000"/>
              </a:spcBef>
              <a:defRPr sz="1200"/>
            </a:pPr>
            <a:r>
              <a:rPr dirty="0"/>
              <a:t>URMILA SINGH 18BCE1259	</a:t>
            </a:r>
          </a:p>
          <a:p>
            <a:pPr marL="0" indent="0">
              <a:lnSpc>
                <a:spcPct val="80000"/>
              </a:lnSpc>
              <a:spcBef>
                <a:spcPts val="1000"/>
              </a:spcBef>
              <a:defRPr sz="1200"/>
            </a:pPr>
            <a:r>
              <a:rPr dirty="0"/>
              <a:t>VIVEK GORANIA</a:t>
            </a:r>
            <a:r>
              <a:rPr lang="en-GB" dirty="0"/>
              <a:t> 18BCE1310</a:t>
            </a:r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57;p23"/>
          <p:cNvSpPr txBox="1">
            <a:spLocks noGrp="1"/>
          </p:cNvSpPr>
          <p:nvPr>
            <p:ph type="title"/>
          </p:nvPr>
        </p:nvSpPr>
        <p:spPr>
          <a:xfrm>
            <a:off x="1850600" y="411285"/>
            <a:ext cx="6589202" cy="1281001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t>Analysis of Performance of  Linear Models</a:t>
            </a:r>
          </a:p>
        </p:txBody>
      </p:sp>
      <p:sp>
        <p:nvSpPr>
          <p:cNvPr id="391" name="Google Shape;358;p23"/>
          <p:cNvSpPr txBox="1">
            <a:spLocks noGrp="1"/>
          </p:cNvSpPr>
          <p:nvPr>
            <p:ph type="body" sz="half" idx="1"/>
          </p:nvPr>
        </p:nvSpPr>
        <p:spPr>
          <a:xfrm>
            <a:off x="646564" y="1692275"/>
            <a:ext cx="6591901" cy="3777601"/>
          </a:xfrm>
          <a:prstGeom prst="rect">
            <a:avLst/>
          </a:prstGeom>
        </p:spPr>
        <p:txBody>
          <a:bodyPr/>
          <a:lstStyle/>
          <a:p>
            <a:pPr marL="0" indent="457200">
              <a:spcBef>
                <a:spcPts val="0"/>
              </a:spcBef>
              <a:buSzTx/>
              <a:buNone/>
            </a:pPr>
            <a:endParaRPr b="1" dirty="0"/>
          </a:p>
          <a:p>
            <a:pPr marL="228600" indent="-114300">
              <a:spcBef>
                <a:spcPts val="0"/>
              </a:spcBef>
              <a:buSzTx/>
              <a:buNone/>
              <a:defRPr sz="1500" b="1"/>
            </a:pPr>
            <a:r>
              <a:rPr dirty="0"/>
              <a:t>Rain Prediction Analysis</a:t>
            </a:r>
          </a:p>
          <a:p>
            <a:pPr>
              <a:spcBef>
                <a:spcPts val="0"/>
              </a:spcBef>
            </a:pPr>
            <a:r>
              <a:rPr dirty="0"/>
              <a:t>On the application of Linear Regression, the accuracy came out to be </a:t>
            </a:r>
            <a:r>
              <a:rPr lang="en-GB" b="1" dirty="0"/>
              <a:t>42</a:t>
            </a:r>
            <a:r>
              <a:rPr b="1" dirty="0"/>
              <a:t>%</a:t>
            </a:r>
          </a:p>
          <a:p>
            <a:pPr>
              <a:spcBef>
                <a:spcPts val="0"/>
              </a:spcBef>
            </a:pPr>
            <a:r>
              <a:rPr dirty="0"/>
              <a:t>Then, Multiple Linear Regression was applied, which resulted in a </a:t>
            </a:r>
            <a:r>
              <a:rPr lang="en-GB" dirty="0"/>
              <a:t>un</a:t>
            </a:r>
            <a:r>
              <a:rPr dirty="0"/>
              <a:t>satisfactory accuracy of </a:t>
            </a:r>
            <a:r>
              <a:rPr lang="en-GB" b="1" dirty="0"/>
              <a:t>47</a:t>
            </a:r>
            <a:r>
              <a:rPr b="1" dirty="0"/>
              <a:t>%</a:t>
            </a:r>
            <a:endParaRPr sz="1500" dirty="0"/>
          </a:p>
          <a:p>
            <a:pPr>
              <a:spcBef>
                <a:spcPts val="0"/>
              </a:spcBef>
            </a:pPr>
            <a:r>
              <a:rPr dirty="0"/>
              <a:t>Initial application of Logistic regression led to an accuracy of </a:t>
            </a:r>
            <a:r>
              <a:rPr b="1" dirty="0"/>
              <a:t>53%</a:t>
            </a:r>
          </a:p>
          <a:p>
            <a:pPr>
              <a:spcBef>
                <a:spcPts val="0"/>
              </a:spcBef>
            </a:pPr>
            <a:r>
              <a:rPr dirty="0"/>
              <a:t>Then, another linear model, SVM (Linear Kernel), was explored in hopes of a good accuracy. However, it only resulted in an accuracy score of </a:t>
            </a:r>
            <a:r>
              <a:rPr b="1" dirty="0"/>
              <a:t>79%</a:t>
            </a:r>
          </a:p>
          <a:p>
            <a:pPr>
              <a:spcBef>
                <a:spcPts val="0"/>
              </a:spcBef>
            </a:pPr>
            <a:r>
              <a:rPr dirty="0"/>
              <a:t>Thus, the shift to non-linear models was made.</a:t>
            </a:r>
          </a:p>
        </p:txBody>
      </p:sp>
      <p:pic>
        <p:nvPicPr>
          <p:cNvPr id="392" name="Google Shape;359;p23" descr="Google Shape;359;p23"/>
          <p:cNvPicPr>
            <a:picLocks noChangeAspect="1"/>
          </p:cNvPicPr>
          <p:nvPr/>
        </p:nvPicPr>
        <p:blipFill>
          <a:blip r:embed="rId2"/>
          <a:srcRect t="16618"/>
          <a:stretch>
            <a:fillRect/>
          </a:stretch>
        </p:blipFill>
        <p:spPr>
          <a:xfrm>
            <a:off x="5267325" y="4512674"/>
            <a:ext cx="3323851" cy="22172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64;p24"/>
          <p:cNvSpPr txBox="1">
            <a:spLocks noGrp="1"/>
          </p:cNvSpPr>
          <p:nvPr>
            <p:ph type="title"/>
          </p:nvPr>
        </p:nvSpPr>
        <p:spPr>
          <a:xfrm>
            <a:off x="1945200" y="624110"/>
            <a:ext cx="6589201" cy="1280891"/>
          </a:xfrm>
          <a:prstGeom prst="rect">
            <a:avLst/>
          </a:prstGeom>
        </p:spPr>
        <p:txBody>
          <a:bodyPr/>
          <a:lstStyle/>
          <a:p>
            <a:r>
              <a:t>Overview of Non-Linear Models Used</a:t>
            </a:r>
          </a:p>
        </p:txBody>
      </p:sp>
      <p:sp>
        <p:nvSpPr>
          <p:cNvPr id="395" name="Google Shape;365;p24"/>
          <p:cNvSpPr txBox="1">
            <a:spLocks noGrp="1"/>
          </p:cNvSpPr>
          <p:nvPr>
            <p:ph type="body" sz="half" idx="1"/>
          </p:nvPr>
        </p:nvSpPr>
        <p:spPr>
          <a:xfrm>
            <a:off x="191450" y="1807299"/>
            <a:ext cx="4902300" cy="4433701"/>
          </a:xfrm>
          <a:prstGeom prst="rect">
            <a:avLst/>
          </a:prstGeom>
        </p:spPr>
        <p:txBody>
          <a:bodyPr/>
          <a:lstStyle/>
          <a:p>
            <a:pPr marL="228600" indent="-114300">
              <a:spcBef>
                <a:spcPts val="0"/>
              </a:spcBef>
              <a:buSzTx/>
              <a:buNone/>
            </a:pPr>
            <a:endParaRPr/>
          </a:p>
          <a:p>
            <a:pPr marL="228600" indent="-114300">
              <a:spcBef>
                <a:spcPts val="0"/>
              </a:spcBef>
              <a:buSzTx/>
              <a:buNone/>
            </a:pPr>
            <a:endParaRPr/>
          </a:p>
          <a:p>
            <a:pPr>
              <a:spcBef>
                <a:spcPts val="0"/>
              </a:spcBef>
              <a:buClr>
                <a:srgbClr val="000000"/>
              </a:buClr>
              <a:buSzPts val="1500"/>
              <a:buChar char="❏"/>
              <a:defRPr sz="1500" b="1">
                <a:solidFill>
                  <a:srgbClr val="000000"/>
                </a:solidFill>
              </a:defRPr>
            </a:pPr>
            <a:r>
              <a:t>Neural Net</a:t>
            </a:r>
            <a:r>
              <a:rPr sz="1300" b="0"/>
              <a:t> - Artificial neural networks or connectionist systems are </a:t>
            </a:r>
            <a:r>
              <a:rPr sz="1300"/>
              <a:t>vaguely inspired by the biological neural networks </a:t>
            </a:r>
            <a:r>
              <a:rPr sz="1300" b="0"/>
              <a:t>that constitute animal brains. Such systems "learn" to perform tasks by considering examples, generally without being programmed with task-specific rules.</a:t>
            </a:r>
          </a:p>
          <a:p>
            <a:pPr marL="228600" indent="-114300">
              <a:spcBef>
                <a:spcPts val="0"/>
              </a:spcBef>
              <a:buSzTx/>
              <a:buNone/>
            </a:pPr>
            <a:endParaRPr>
              <a:solidFill>
                <a:srgbClr val="000000"/>
              </a:solidFill>
            </a:endParaRPr>
          </a:p>
          <a:p>
            <a:pPr marL="228600" indent="-114300">
              <a:spcBef>
                <a:spcPts val="0"/>
              </a:spcBef>
              <a:buSzTx/>
              <a:buNone/>
            </a:pPr>
            <a:endParaRPr>
              <a:solidFill>
                <a:srgbClr val="000000"/>
              </a:solidFill>
            </a:endParaRPr>
          </a:p>
          <a:p>
            <a:pPr>
              <a:spcBef>
                <a:spcPts val="0"/>
              </a:spcBef>
              <a:buClr>
                <a:srgbClr val="000000"/>
              </a:buClr>
              <a:buSzPts val="1500"/>
              <a:buChar char="❏"/>
              <a:defRPr sz="1500" b="1">
                <a:solidFill>
                  <a:srgbClr val="000000"/>
                </a:solidFill>
              </a:defRPr>
            </a:pPr>
            <a:r>
              <a:t>Decision Tree Classifier</a:t>
            </a:r>
            <a:r>
              <a:rPr sz="1300" b="0"/>
              <a:t> - Decision tree learning is one of the predictive modelling approaches used in machine learning. It uses a decision tree to go from observations about an item to conclusions about the item's target value. Tree models where the target variable can take a discrete set of values are called </a:t>
            </a:r>
            <a:r>
              <a:rPr sz="1300"/>
              <a:t>classification trees.</a:t>
            </a:r>
          </a:p>
        </p:txBody>
      </p:sp>
      <p:pic>
        <p:nvPicPr>
          <p:cNvPr id="396" name="Google Shape;366;p24" descr="Google Shape;366;p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5997" y="1807294"/>
            <a:ext cx="3622040" cy="2327626"/>
          </a:xfrm>
          <a:prstGeom prst="rect">
            <a:avLst/>
          </a:prstGeom>
          <a:ln w="12700">
            <a:miter lim="400000"/>
          </a:ln>
        </p:spPr>
      </p:pic>
      <p:pic>
        <p:nvPicPr>
          <p:cNvPr id="397" name="Google Shape;367;p24" descr="Google Shape;367;p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4425" y="4134925"/>
            <a:ext cx="2909493" cy="23276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72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Overview of Non-Linear Models Used</a:t>
            </a:r>
          </a:p>
        </p:txBody>
      </p:sp>
      <p:sp>
        <p:nvSpPr>
          <p:cNvPr id="400" name="Google Shape;373;p25"/>
          <p:cNvSpPr txBox="1">
            <a:spLocks noGrp="1"/>
          </p:cNvSpPr>
          <p:nvPr>
            <p:ph type="body" sz="half" idx="1"/>
          </p:nvPr>
        </p:nvSpPr>
        <p:spPr>
          <a:xfrm>
            <a:off x="178149" y="1581149"/>
            <a:ext cx="5844302" cy="4240202"/>
          </a:xfrm>
          <a:prstGeom prst="rect">
            <a:avLst/>
          </a:prstGeom>
        </p:spPr>
        <p:txBody>
          <a:bodyPr/>
          <a:lstStyle/>
          <a:p>
            <a:pPr marL="228600" indent="-114300">
              <a:spcBef>
                <a:spcPts val="0"/>
              </a:spcBef>
              <a:buSzTx/>
              <a:buNone/>
            </a:pPr>
            <a:endParaRPr/>
          </a:p>
          <a:p>
            <a:pPr marL="228600" indent="-114300">
              <a:spcBef>
                <a:spcPts val="0"/>
              </a:spcBef>
              <a:buSzTx/>
              <a:buNone/>
            </a:pPr>
            <a:r>
              <a:t> </a:t>
            </a:r>
          </a:p>
          <a:p>
            <a:pPr>
              <a:spcBef>
                <a:spcPts val="0"/>
              </a:spcBef>
              <a:buClr>
                <a:srgbClr val="000000"/>
              </a:buClr>
              <a:buSzPts val="1500"/>
              <a:buChar char="❏"/>
              <a:defRPr sz="1500" b="1">
                <a:solidFill>
                  <a:srgbClr val="000000"/>
                </a:solidFill>
              </a:defRPr>
            </a:pPr>
            <a:r>
              <a:t>Random Forest</a:t>
            </a:r>
            <a:r>
              <a:rPr sz="1300" b="0"/>
              <a:t> - Random decision forests are an </a:t>
            </a:r>
            <a:r>
              <a:rPr sz="1300"/>
              <a:t>ensemble learning method</a:t>
            </a:r>
            <a:r>
              <a:rPr sz="1300" b="0"/>
              <a:t> for </a:t>
            </a:r>
            <a:r>
              <a:rPr sz="1300"/>
              <a:t>classification and regression</a:t>
            </a:r>
            <a:r>
              <a:rPr sz="1300" b="0"/>
              <a:t> that operate by constructing a multitude of decision trees at training time and outputting the class that is the </a:t>
            </a:r>
            <a:r>
              <a:rPr sz="1300"/>
              <a:t>mode of the classes</a:t>
            </a:r>
            <a:r>
              <a:rPr sz="1300" b="0"/>
              <a:t>, or </a:t>
            </a:r>
            <a:r>
              <a:rPr sz="1300"/>
              <a:t>mean prediction of the individual trees</a:t>
            </a:r>
            <a:r>
              <a:rPr sz="1300" b="0"/>
              <a:t>.</a:t>
            </a:r>
          </a:p>
          <a:p>
            <a:pPr marL="228600" indent="-114300">
              <a:spcBef>
                <a:spcPts val="0"/>
              </a:spcBef>
              <a:buSzTx/>
              <a:buNone/>
            </a:pPr>
            <a:endParaRPr sz="1000">
              <a:solidFill>
                <a:srgbClr val="000000"/>
              </a:solidFill>
              <a:latin typeface="+mj-lt"/>
              <a:ea typeface="+mj-ea"/>
              <a:cs typeface="+mj-cs"/>
              <a:sym typeface="Arial"/>
            </a:endParaRPr>
          </a:p>
          <a:p>
            <a:pPr>
              <a:spcBef>
                <a:spcPts val="0"/>
              </a:spcBef>
              <a:buClr>
                <a:srgbClr val="000000"/>
              </a:buClr>
              <a:buSzPts val="1500"/>
              <a:buChar char="❏"/>
              <a:defRPr sz="1500" b="1">
                <a:solidFill>
                  <a:srgbClr val="000000"/>
                </a:solidFill>
              </a:defRPr>
            </a:pPr>
            <a:r>
              <a:t>Boosting</a:t>
            </a:r>
            <a:r>
              <a:rPr sz="1300" b="0"/>
              <a:t> - A </a:t>
            </a:r>
            <a:r>
              <a:rPr sz="1300"/>
              <a:t>natural way to reduce the variance</a:t>
            </a:r>
            <a:r>
              <a:rPr sz="1300" b="0"/>
              <a:t> and hence </a:t>
            </a:r>
            <a:r>
              <a:rPr sz="1300"/>
              <a:t>increase the prediction accuracy</a:t>
            </a:r>
            <a:r>
              <a:rPr sz="1300" b="0"/>
              <a:t> of a statistical learning method is to take many training sets from the population, build a separate prediction model using each training set, and </a:t>
            </a:r>
            <a:r>
              <a:rPr sz="1300"/>
              <a:t>average the resulting predictions</a:t>
            </a:r>
            <a:r>
              <a:rPr sz="1300" b="0"/>
              <a:t>.</a:t>
            </a:r>
          </a:p>
          <a:p>
            <a:pPr marL="0" indent="114300">
              <a:spcBef>
                <a:spcPts val="0"/>
              </a:spcBef>
              <a:buSzTx/>
              <a:buNone/>
            </a:pPr>
            <a:endParaRPr>
              <a:solidFill>
                <a:srgbClr val="000000"/>
              </a:solidFill>
            </a:endParaRPr>
          </a:p>
          <a:p>
            <a:pPr>
              <a:spcBef>
                <a:spcPts val="0"/>
              </a:spcBef>
              <a:buClr>
                <a:srgbClr val="000000"/>
              </a:buClr>
              <a:buSzPts val="1500"/>
              <a:buChar char="❏"/>
              <a:defRPr sz="1500" b="1">
                <a:solidFill>
                  <a:srgbClr val="000000"/>
                </a:solidFill>
              </a:defRPr>
            </a:pPr>
            <a:r>
              <a:t>Bagging</a:t>
            </a:r>
            <a:r>
              <a:rPr sz="1300" b="0"/>
              <a:t> - We ﬁt a decision tree to the residuals from the model. That is, we </a:t>
            </a:r>
            <a:r>
              <a:rPr sz="1300"/>
              <a:t>ﬁt a tree using the current residuals</a:t>
            </a:r>
            <a:r>
              <a:rPr sz="1300" b="0"/>
              <a:t>, rather than the outcome, Y, as the response. We then </a:t>
            </a:r>
            <a:r>
              <a:rPr sz="1300"/>
              <a:t>add this new decision tree into the ﬁtted function</a:t>
            </a:r>
            <a:r>
              <a:rPr sz="1300" b="0"/>
              <a:t> in order to update the residuals. </a:t>
            </a:r>
          </a:p>
        </p:txBody>
      </p:sp>
      <p:pic>
        <p:nvPicPr>
          <p:cNvPr id="401" name="Google Shape;374;p25" descr="Google Shape;374;p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849" y="3863025"/>
            <a:ext cx="2790501" cy="2232413"/>
          </a:xfrm>
          <a:prstGeom prst="rect">
            <a:avLst/>
          </a:prstGeom>
          <a:ln w="12700">
            <a:miter lim="400000"/>
          </a:ln>
        </p:spPr>
      </p:pic>
      <p:pic>
        <p:nvPicPr>
          <p:cNvPr id="402" name="Google Shape;375;p25" descr="Google Shape;375;p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1849" y="1581137"/>
            <a:ext cx="2790501" cy="223241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380;p26"/>
          <p:cNvSpPr txBox="1">
            <a:spLocks noGrp="1"/>
          </p:cNvSpPr>
          <p:nvPr>
            <p:ph type="title"/>
          </p:nvPr>
        </p:nvSpPr>
        <p:spPr>
          <a:xfrm>
            <a:off x="1943812" y="659584"/>
            <a:ext cx="6589202" cy="1281001"/>
          </a:xfrm>
          <a:prstGeom prst="rect">
            <a:avLst/>
          </a:prstGeom>
        </p:spPr>
        <p:txBody>
          <a:bodyPr/>
          <a:lstStyle/>
          <a:p>
            <a:r>
              <a:t>ROC Curve</a:t>
            </a:r>
          </a:p>
        </p:txBody>
      </p:sp>
      <p:pic>
        <p:nvPicPr>
          <p:cNvPr id="405" name="Google Shape;381;p26" descr="Google Shape;381;p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813" y="1205725"/>
            <a:ext cx="7446375" cy="55847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386;p27"/>
          <p:cNvSpPr txBox="1">
            <a:spLocks noGrp="1"/>
          </p:cNvSpPr>
          <p:nvPr>
            <p:ph type="title"/>
          </p:nvPr>
        </p:nvSpPr>
        <p:spPr>
          <a:xfrm>
            <a:off x="1945200" y="624110"/>
            <a:ext cx="6589201" cy="1280891"/>
          </a:xfrm>
          <a:prstGeom prst="rect">
            <a:avLst/>
          </a:prstGeom>
        </p:spPr>
        <p:txBody>
          <a:bodyPr/>
          <a:lstStyle/>
          <a:p>
            <a:pPr>
              <a:defRPr sz="3200"/>
            </a:pPr>
            <a:r>
              <a:t>Model Recommendation</a:t>
            </a:r>
          </a:p>
          <a:p>
            <a:pPr>
              <a:defRPr sz="3200"/>
            </a:pPr>
            <a:r>
              <a:t>(Which is the best and why?)</a:t>
            </a:r>
          </a:p>
        </p:txBody>
      </p:sp>
      <p:graphicFrame>
        <p:nvGraphicFramePr>
          <p:cNvPr id="408" name="Google Shape;387;p27"/>
          <p:cNvGraphicFramePr/>
          <p:nvPr>
            <p:extLst>
              <p:ext uri="{D42A27DB-BD31-4B8C-83A1-F6EECF244321}">
                <p14:modId xmlns:p14="http://schemas.microsoft.com/office/powerpoint/2010/main" val="2792984148"/>
              </p:ext>
            </p:extLst>
          </p:nvPr>
        </p:nvGraphicFramePr>
        <p:xfrm>
          <a:off x="1153350" y="3234150"/>
          <a:ext cx="6837298" cy="356589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34186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186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675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 b="1">
                          <a:sym typeface="Arial"/>
                        </a:rPr>
                        <a:t>Method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 b="1">
                          <a:sym typeface="Arial"/>
                        </a:rPr>
                        <a:t>Accuracy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675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ym typeface="Arial"/>
                        </a:rPr>
                        <a:t>Linear &amp; Multiple Regression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GB" sz="1400" dirty="0">
                          <a:sym typeface="Arial"/>
                        </a:rPr>
                        <a:t>43</a:t>
                      </a:r>
                      <a:r>
                        <a:rPr sz="1400" dirty="0">
                          <a:sym typeface="Arial"/>
                        </a:rPr>
                        <a:t>% , </a:t>
                      </a:r>
                      <a:r>
                        <a:rPr lang="en-GB" sz="1400" dirty="0">
                          <a:sym typeface="Arial"/>
                        </a:rPr>
                        <a:t>47</a:t>
                      </a:r>
                      <a:r>
                        <a:rPr sz="1400" dirty="0">
                          <a:sym typeface="Arial"/>
                        </a:rPr>
                        <a:t>%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675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ym typeface="Arial"/>
                        </a:rPr>
                        <a:t>Logistic Regression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ym typeface="Arial"/>
                        </a:rPr>
                        <a:t>53.8%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675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ym typeface="Arial"/>
                        </a:rPr>
                        <a:t>Neural Net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ym typeface="Arial"/>
                        </a:rPr>
                        <a:t>100%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675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ym typeface="Arial"/>
                        </a:rPr>
                        <a:t>Decision Tree Classifier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ym typeface="Arial"/>
                        </a:rPr>
                        <a:t>82.3%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675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ym typeface="Arial"/>
                        </a:rPr>
                        <a:t>Random Forest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 dirty="0">
                          <a:sym typeface="Arial"/>
                        </a:rPr>
                        <a:t>100%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675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ym typeface="Arial"/>
                        </a:rPr>
                        <a:t>Support Vector Machine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ym typeface="Arial"/>
                        </a:rPr>
                        <a:t>82.43%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675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ym typeface="Arial"/>
                        </a:rPr>
                        <a:t>Boosting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ym typeface="Arial"/>
                        </a:rPr>
                        <a:t>81.81%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675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ym typeface="Arial"/>
                        </a:rPr>
                        <a:t>Bagging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 dirty="0">
                          <a:sym typeface="Arial"/>
                        </a:rPr>
                        <a:t>81.03%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09" name="Google Shape;388;p27"/>
          <p:cNvSpPr txBox="1"/>
          <p:nvPr/>
        </p:nvSpPr>
        <p:spPr>
          <a:xfrm>
            <a:off x="952500" y="1944449"/>
            <a:ext cx="7239000" cy="400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139700">
              <a:buClr>
                <a:srgbClr val="000000"/>
              </a:buClr>
              <a:buSzPts val="1400"/>
              <a:defRPr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pPr>
            <a:endParaRPr dirty="0"/>
          </a:p>
        </p:txBody>
      </p:sp>
      <p:sp>
        <p:nvSpPr>
          <p:cNvPr id="410" name="Google Shape;389;p27"/>
          <p:cNvSpPr txBox="1"/>
          <p:nvPr/>
        </p:nvSpPr>
        <p:spPr>
          <a:xfrm>
            <a:off x="952500" y="2589300"/>
            <a:ext cx="7239000" cy="6273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17500">
              <a:buClr>
                <a:srgbClr val="000000"/>
              </a:buClr>
              <a:buSzPts val="1400"/>
              <a:buFont typeface="Helvetica"/>
              <a:buChar char="●"/>
              <a:defRPr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pPr>
            <a:r>
              <a:t>For </a:t>
            </a:r>
            <a:r>
              <a:rPr sz="1500" b="1"/>
              <a:t>Rain Prediction Analysis</a:t>
            </a:r>
            <a:r>
              <a:t>, Neural Net and Random Forest models are recommended.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394;p28"/>
          <p:cNvSpPr txBox="1">
            <a:spLocks noGrp="1"/>
          </p:cNvSpPr>
          <p:nvPr>
            <p:ph type="title"/>
          </p:nvPr>
        </p:nvSpPr>
        <p:spPr>
          <a:xfrm>
            <a:off x="1388624" y="1030300"/>
            <a:ext cx="6366902" cy="2484300"/>
          </a:xfrm>
          <a:prstGeom prst="rect">
            <a:avLst/>
          </a:prstGeom>
        </p:spPr>
        <p:txBody>
          <a:bodyPr/>
          <a:lstStyle/>
          <a:p>
            <a:r>
              <a:t>Thank you</a:t>
            </a:r>
          </a:p>
        </p:txBody>
      </p:sp>
      <p:sp>
        <p:nvSpPr>
          <p:cNvPr id="413" name="Google Shape;395;p28"/>
          <p:cNvSpPr txBox="1">
            <a:spLocks noGrp="1"/>
          </p:cNvSpPr>
          <p:nvPr>
            <p:ph type="body" sz="quarter" idx="1"/>
          </p:nvPr>
        </p:nvSpPr>
        <p:spPr>
          <a:xfrm>
            <a:off x="1388624" y="3616400"/>
            <a:ext cx="6366902" cy="1481701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rPr lang="en-GB" dirty="0"/>
              <a:t>Vivek Gorania</a:t>
            </a:r>
          </a:p>
          <a:p>
            <a:pPr marL="0" indent="0">
              <a:buSzTx/>
              <a:buNone/>
            </a:pPr>
            <a:r>
              <a:rPr lang="en-GB" dirty="0"/>
              <a:t>Urmila Singh</a:t>
            </a:r>
            <a:endParaRPr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290;p15"/>
          <p:cNvSpPr txBox="1">
            <a:spLocks noGrp="1"/>
          </p:cNvSpPr>
          <p:nvPr>
            <p:ph type="title"/>
          </p:nvPr>
        </p:nvSpPr>
        <p:spPr>
          <a:xfrm>
            <a:off x="1945200" y="624104"/>
            <a:ext cx="6589201" cy="726601"/>
          </a:xfrm>
          <a:prstGeom prst="rect">
            <a:avLst/>
          </a:prstGeom>
        </p:spPr>
        <p:txBody>
          <a:bodyPr/>
          <a:lstStyle/>
          <a:p>
            <a:r>
              <a:t>Objective of the Project</a:t>
            </a:r>
          </a:p>
        </p:txBody>
      </p:sp>
      <p:sp>
        <p:nvSpPr>
          <p:cNvPr id="346" name="Google Shape;291;p15"/>
          <p:cNvSpPr txBox="1">
            <a:spLocks noGrp="1"/>
          </p:cNvSpPr>
          <p:nvPr>
            <p:ph type="body" sz="half" idx="1"/>
          </p:nvPr>
        </p:nvSpPr>
        <p:spPr>
          <a:xfrm>
            <a:off x="1943799" y="1713975"/>
            <a:ext cx="6591901" cy="2269801"/>
          </a:xfrm>
          <a:prstGeom prst="rect">
            <a:avLst/>
          </a:prstGeom>
        </p:spPr>
        <p:txBody>
          <a:bodyPr/>
          <a:lstStyle>
            <a:lvl1pPr indent="-355600">
              <a:spcBef>
                <a:spcPts val="0"/>
              </a:spcBef>
              <a:buSzPts val="1500"/>
              <a:defRPr sz="1500" b="1"/>
            </a:lvl1pPr>
            <a:lvl2pPr marL="914400" indent="-355600">
              <a:spcBef>
                <a:spcPts val="0"/>
              </a:spcBef>
            </a:lvl2pPr>
          </a:lstStyle>
          <a:p>
            <a:r>
              <a:t>Rain Prediction Analysis</a:t>
            </a:r>
          </a:p>
          <a:p>
            <a:pPr lvl="1"/>
            <a:r>
              <a:t>To predict whether it will rain in the forthcoming days or not. This will help to regulate open-ground activities and prevent unwanted loss of time and resources due to the unprecedented weather.</a:t>
            </a:r>
          </a:p>
        </p:txBody>
      </p:sp>
      <p:pic>
        <p:nvPicPr>
          <p:cNvPr id="347" name="Google Shape;292;p15" descr="Google Shape;292;p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399" y="4216269"/>
            <a:ext cx="4033001" cy="2269876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348" name="Google Shape;293;p15" descr="Google Shape;293;p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9388" y="4216274"/>
            <a:ext cx="4265263" cy="2269876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298;p16"/>
          <p:cNvSpPr txBox="1">
            <a:spLocks noGrp="1"/>
          </p:cNvSpPr>
          <p:nvPr>
            <p:ph type="title"/>
          </p:nvPr>
        </p:nvSpPr>
        <p:spPr>
          <a:xfrm>
            <a:off x="1943812" y="624104"/>
            <a:ext cx="6589202" cy="771301"/>
          </a:xfrm>
          <a:prstGeom prst="rect">
            <a:avLst/>
          </a:prstGeom>
        </p:spPr>
        <p:txBody>
          <a:bodyPr/>
          <a:lstStyle/>
          <a:p>
            <a:r>
              <a:t>Motivation for Selecting the Dataset</a:t>
            </a:r>
          </a:p>
        </p:txBody>
      </p:sp>
      <p:sp>
        <p:nvSpPr>
          <p:cNvPr id="351" name="Google Shape;299;p16"/>
          <p:cNvSpPr txBox="1">
            <a:spLocks noGrp="1"/>
          </p:cNvSpPr>
          <p:nvPr>
            <p:ph type="body" sz="half" idx="1"/>
          </p:nvPr>
        </p:nvSpPr>
        <p:spPr>
          <a:xfrm>
            <a:off x="1942427" y="1395400"/>
            <a:ext cx="6591901" cy="3777601"/>
          </a:xfrm>
          <a:prstGeom prst="rect">
            <a:avLst/>
          </a:prstGeom>
        </p:spPr>
        <p:txBody>
          <a:bodyPr/>
          <a:lstStyle/>
          <a:p>
            <a:pPr marL="342900"/>
            <a:r>
              <a:t>Unseasonal rain and lack of rain is a major concern throughout the world. It has often posed as a grave issue during major outdoor events, especially sporting events.</a:t>
            </a:r>
          </a:p>
          <a:p>
            <a:pPr marL="342900"/>
            <a:r>
              <a:t>To tackle this problem we created a model, </a:t>
            </a:r>
            <a:r>
              <a:rPr b="1"/>
              <a:t>Rain Prediction Analysis</a:t>
            </a:r>
            <a:r>
              <a:t>,  primarily focused in Australia to decide if it will rain in the forthcoming days. The focus on Australia is in light of the recent Australian bushfires.</a:t>
            </a:r>
          </a:p>
        </p:txBody>
      </p:sp>
      <p:pic>
        <p:nvPicPr>
          <p:cNvPr id="352" name="Google Shape;300;p16" descr="Google Shape;300;p16"/>
          <p:cNvPicPr>
            <a:picLocks noChangeAspect="1"/>
          </p:cNvPicPr>
          <p:nvPr/>
        </p:nvPicPr>
        <p:blipFill>
          <a:blip r:embed="rId3"/>
          <a:srcRect l="8800"/>
          <a:stretch>
            <a:fillRect/>
          </a:stretch>
        </p:blipFill>
        <p:spPr>
          <a:xfrm>
            <a:off x="326025" y="4854299"/>
            <a:ext cx="2841026" cy="1744551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05;p17"/>
          <p:cNvSpPr txBox="1">
            <a:spLocks noGrp="1"/>
          </p:cNvSpPr>
          <p:nvPr>
            <p:ph type="title"/>
          </p:nvPr>
        </p:nvSpPr>
        <p:spPr>
          <a:xfrm>
            <a:off x="1945200" y="624099"/>
            <a:ext cx="4685101" cy="527701"/>
          </a:xfrm>
          <a:prstGeom prst="rect">
            <a:avLst/>
          </a:prstGeom>
        </p:spPr>
        <p:txBody>
          <a:bodyPr/>
          <a:lstStyle/>
          <a:p>
            <a:r>
              <a:t>Description of the Dataset</a:t>
            </a:r>
          </a:p>
        </p:txBody>
      </p:sp>
      <p:sp>
        <p:nvSpPr>
          <p:cNvPr id="357" name="Google Shape;307;p17"/>
          <p:cNvSpPr txBox="1"/>
          <p:nvPr/>
        </p:nvSpPr>
        <p:spPr>
          <a:xfrm>
            <a:off x="2755025" y="2499978"/>
            <a:ext cx="3046501" cy="43218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>
            <a:normAutofit/>
          </a:bodyPr>
          <a:lstStyle/>
          <a:p>
            <a:pPr marL="342900" indent="-342900">
              <a:buClr>
                <a:srgbClr val="424242"/>
              </a:buClr>
              <a:buSzPts val="1300"/>
              <a:buFont typeface="Helvetica"/>
              <a:buChar char="●"/>
              <a:defRPr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defRPr>
            </a:pPr>
            <a:r>
              <a:rPr dirty="0"/>
              <a:t>Location</a:t>
            </a:r>
          </a:p>
          <a:p>
            <a:pPr marL="342900" indent="-342900">
              <a:buClr>
                <a:srgbClr val="424242"/>
              </a:buClr>
              <a:buSzPts val="1300"/>
              <a:buFont typeface="Helvetica"/>
              <a:buChar char="●"/>
              <a:defRPr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defRPr>
            </a:pPr>
            <a:r>
              <a:rPr dirty="0" err="1"/>
              <a:t>MinTemp</a:t>
            </a:r>
            <a:endParaRPr dirty="0"/>
          </a:p>
          <a:p>
            <a:pPr marL="342900" indent="-342900">
              <a:buClr>
                <a:srgbClr val="424242"/>
              </a:buClr>
              <a:buSzPts val="1300"/>
              <a:buFont typeface="Helvetica"/>
              <a:buChar char="●"/>
              <a:defRPr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defRPr>
            </a:pPr>
            <a:r>
              <a:rPr dirty="0" err="1"/>
              <a:t>MaxTemp</a:t>
            </a:r>
            <a:endParaRPr dirty="0"/>
          </a:p>
          <a:p>
            <a:pPr marL="342900" indent="-342900">
              <a:buClr>
                <a:srgbClr val="424242"/>
              </a:buClr>
              <a:buSzPts val="1300"/>
              <a:buFont typeface="Helvetica"/>
              <a:buChar char="●"/>
              <a:defRPr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defRPr>
            </a:pPr>
            <a:r>
              <a:rPr dirty="0"/>
              <a:t>Rainfall</a:t>
            </a:r>
          </a:p>
          <a:p>
            <a:pPr marL="342900" indent="-342900">
              <a:buClr>
                <a:srgbClr val="424242"/>
              </a:buClr>
              <a:buSzPts val="1300"/>
              <a:buFont typeface="Helvetica"/>
              <a:buChar char="●"/>
              <a:defRPr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defRPr>
            </a:pPr>
            <a:r>
              <a:rPr dirty="0" err="1"/>
              <a:t>WindGustDir</a:t>
            </a:r>
            <a:endParaRPr dirty="0"/>
          </a:p>
          <a:p>
            <a:pPr marL="342900" indent="-342900">
              <a:buClr>
                <a:srgbClr val="424242"/>
              </a:buClr>
              <a:buSzPts val="1300"/>
              <a:buFont typeface="Helvetica"/>
              <a:buChar char="●"/>
              <a:defRPr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defRPr>
            </a:pPr>
            <a:r>
              <a:rPr dirty="0" err="1"/>
              <a:t>WindGustSpeed</a:t>
            </a:r>
            <a:endParaRPr dirty="0"/>
          </a:p>
          <a:p>
            <a:pPr marL="342900" indent="-342900">
              <a:buClr>
                <a:srgbClr val="424242"/>
              </a:buClr>
              <a:buSzPts val="1300"/>
              <a:buFont typeface="Helvetica"/>
              <a:buChar char="●"/>
              <a:defRPr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defRPr>
            </a:pPr>
            <a:r>
              <a:rPr dirty="0"/>
              <a:t>WindDir9am, WindDir3pm</a:t>
            </a:r>
          </a:p>
          <a:p>
            <a:pPr marL="342900" indent="-342900">
              <a:buClr>
                <a:srgbClr val="424242"/>
              </a:buClr>
              <a:buSzPts val="1300"/>
              <a:buFont typeface="Helvetica"/>
              <a:buChar char="●"/>
              <a:defRPr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defRPr>
            </a:pPr>
            <a:r>
              <a:rPr dirty="0"/>
              <a:t>WindSpeed9am, WindSpeed3pm</a:t>
            </a:r>
          </a:p>
          <a:p>
            <a:pPr marL="342900" indent="-342900">
              <a:buClr>
                <a:srgbClr val="424242"/>
              </a:buClr>
              <a:buSzPts val="1300"/>
              <a:buFont typeface="Helvetica"/>
              <a:buChar char="●"/>
              <a:defRPr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defRPr>
            </a:pPr>
            <a:r>
              <a:rPr dirty="0"/>
              <a:t>Humidity9am, Humidity3pm</a:t>
            </a:r>
          </a:p>
          <a:p>
            <a:pPr marL="342900" indent="-342900">
              <a:buClr>
                <a:srgbClr val="424242"/>
              </a:buClr>
              <a:buSzPts val="1300"/>
              <a:buFont typeface="Helvetica"/>
              <a:buChar char="●"/>
              <a:defRPr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defRPr>
            </a:pPr>
            <a:r>
              <a:rPr dirty="0"/>
              <a:t>Pressure9am, Pressure3pm</a:t>
            </a:r>
          </a:p>
          <a:p>
            <a:pPr marL="342900" indent="-342900">
              <a:buClr>
                <a:srgbClr val="424242"/>
              </a:buClr>
              <a:buSzPts val="1300"/>
              <a:buFont typeface="Helvetica"/>
              <a:buChar char="●"/>
              <a:defRPr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defRPr>
            </a:pPr>
            <a:r>
              <a:rPr dirty="0"/>
              <a:t>Cloud9am, Cloud3pm</a:t>
            </a:r>
          </a:p>
          <a:p>
            <a:pPr marL="342900" indent="-342900">
              <a:buClr>
                <a:srgbClr val="424242"/>
              </a:buClr>
              <a:buSzPts val="1300"/>
              <a:buFont typeface="Helvetica"/>
              <a:buChar char="●"/>
              <a:defRPr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defRPr>
            </a:pPr>
            <a:r>
              <a:rPr dirty="0"/>
              <a:t>Temp9am, Temp3pm</a:t>
            </a:r>
          </a:p>
          <a:p>
            <a:pPr marL="342900" indent="-342900">
              <a:buClr>
                <a:srgbClr val="424242"/>
              </a:buClr>
              <a:buSzPts val="1300"/>
              <a:buFont typeface="Helvetica"/>
              <a:buChar char="●"/>
              <a:defRPr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defRPr>
            </a:pPr>
            <a:r>
              <a:rPr dirty="0" err="1"/>
              <a:t>RainToday</a:t>
            </a:r>
            <a:endParaRPr dirty="0"/>
          </a:p>
          <a:p>
            <a:pPr marL="342900" indent="-342900">
              <a:buClr>
                <a:srgbClr val="424242"/>
              </a:buClr>
              <a:buSzPts val="1300"/>
              <a:buFont typeface="Helvetica"/>
              <a:buChar char="●"/>
              <a:defRPr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defRPr>
            </a:pPr>
            <a:r>
              <a:rPr dirty="0"/>
              <a:t>RISK_MM</a:t>
            </a:r>
          </a:p>
          <a:p>
            <a:pPr marL="342900" indent="-342900">
              <a:buClr>
                <a:srgbClr val="424242"/>
              </a:buClr>
              <a:buSzPts val="1300"/>
              <a:buFont typeface="Helvetica"/>
              <a:buChar char="●"/>
              <a:defRPr sz="1300" b="1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defRPr>
            </a:pPr>
            <a:r>
              <a:rPr dirty="0" err="1"/>
              <a:t>RainTomorrow</a:t>
            </a:r>
            <a:endParaRPr dirty="0"/>
          </a:p>
        </p:txBody>
      </p:sp>
      <p:sp>
        <p:nvSpPr>
          <p:cNvPr id="358" name="Google Shape;309;p17"/>
          <p:cNvSpPr txBox="1"/>
          <p:nvPr/>
        </p:nvSpPr>
        <p:spPr>
          <a:xfrm>
            <a:off x="2564400" y="1390779"/>
            <a:ext cx="3446701" cy="52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>
            <a:normAutofit/>
          </a:bodyPr>
          <a:lstStyle>
            <a:lvl1pPr>
              <a:defRPr sz="2200" b="1">
                <a:solidFill>
                  <a:srgbClr val="42424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</a:lstStyle>
          <a:p>
            <a:r>
              <a:t>Rain Prediction Analysis</a:t>
            </a:r>
          </a:p>
        </p:txBody>
      </p:sp>
      <p:sp>
        <p:nvSpPr>
          <p:cNvPr id="359" name="Google Shape;311;p17"/>
          <p:cNvSpPr txBox="1"/>
          <p:nvPr/>
        </p:nvSpPr>
        <p:spPr>
          <a:xfrm>
            <a:off x="2755025" y="1972279"/>
            <a:ext cx="1691401" cy="614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defRPr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pPr>
            <a:r>
              <a:t>30, 843 - Rows </a:t>
            </a:r>
          </a:p>
          <a:p>
            <a:pPr>
              <a:defRPr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pPr>
            <a:r>
              <a:t>21 - Columns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17;p18"/>
          <p:cNvSpPr txBox="1">
            <a:spLocks noGrp="1"/>
          </p:cNvSpPr>
          <p:nvPr>
            <p:ph type="title"/>
          </p:nvPr>
        </p:nvSpPr>
        <p:spPr>
          <a:xfrm>
            <a:off x="1712524" y="666580"/>
            <a:ext cx="6589202" cy="666000"/>
          </a:xfrm>
          <a:prstGeom prst="rect">
            <a:avLst/>
          </a:prstGeom>
        </p:spPr>
        <p:txBody>
          <a:bodyPr/>
          <a:lstStyle/>
          <a:p>
            <a:r>
              <a:t>Details of Data Pre-Processing</a:t>
            </a:r>
          </a:p>
        </p:txBody>
      </p:sp>
      <p:sp>
        <p:nvSpPr>
          <p:cNvPr id="362" name="Google Shape;318;p18"/>
          <p:cNvSpPr txBox="1">
            <a:spLocks noGrp="1"/>
          </p:cNvSpPr>
          <p:nvPr>
            <p:ph type="body" sz="quarter" idx="1"/>
          </p:nvPr>
        </p:nvSpPr>
        <p:spPr>
          <a:xfrm>
            <a:off x="1711175" y="1486624"/>
            <a:ext cx="3987901" cy="2218502"/>
          </a:xfrm>
          <a:prstGeom prst="rect">
            <a:avLst/>
          </a:prstGeom>
        </p:spPr>
        <p:txBody>
          <a:bodyPr/>
          <a:lstStyle/>
          <a:p>
            <a:pPr indent="-355600">
              <a:spcBef>
                <a:spcPts val="0"/>
              </a:spcBef>
              <a:buSzPts val="1500"/>
              <a:defRPr sz="1500" b="1"/>
            </a:pPr>
            <a:r>
              <a:rPr lang="en-GB" dirty="0"/>
              <a:t>Rain Predictor Analysis</a:t>
            </a:r>
            <a:endParaRPr dirty="0"/>
          </a:p>
          <a:p>
            <a:pPr marL="914400" lvl="1" indent="-311150">
              <a:spcBef>
                <a:spcPts val="0"/>
              </a:spcBef>
            </a:pPr>
            <a:r>
              <a:rPr dirty="0"/>
              <a:t>Data Cleaning</a:t>
            </a:r>
          </a:p>
          <a:p>
            <a:pPr marL="1371600" lvl="2" indent="-311150">
              <a:spcBef>
                <a:spcPts val="0"/>
              </a:spcBef>
            </a:pPr>
            <a:r>
              <a:rPr dirty="0"/>
              <a:t>Removed </a:t>
            </a:r>
            <a:r>
              <a:rPr dirty="0" err="1"/>
              <a:t>NaN</a:t>
            </a:r>
            <a:r>
              <a:rPr dirty="0"/>
              <a:t> values</a:t>
            </a:r>
          </a:p>
          <a:p>
            <a:pPr marL="1371600" lvl="2" indent="-311150">
              <a:spcBef>
                <a:spcPts val="0"/>
              </a:spcBef>
            </a:pPr>
            <a:r>
              <a:rPr dirty="0"/>
              <a:t>Filtered unwanted outliers	</a:t>
            </a:r>
          </a:p>
          <a:p>
            <a:pPr marL="914400" lvl="1" indent="-311150">
              <a:spcBef>
                <a:spcPts val="0"/>
              </a:spcBef>
            </a:pPr>
            <a:r>
              <a:rPr dirty="0"/>
              <a:t>Data Reduction</a:t>
            </a:r>
          </a:p>
          <a:p>
            <a:pPr marL="1371600" lvl="2" indent="-311150">
              <a:spcBef>
                <a:spcPts val="0"/>
              </a:spcBef>
            </a:pPr>
            <a:r>
              <a:rPr dirty="0"/>
              <a:t>Attribute Subset selection</a:t>
            </a:r>
          </a:p>
          <a:p>
            <a:pPr marL="914400" lvl="1" indent="-311150">
              <a:spcBef>
                <a:spcPts val="0"/>
              </a:spcBef>
            </a:pPr>
            <a:r>
              <a:rPr dirty="0"/>
              <a:t>Feature Encoding</a:t>
            </a:r>
          </a:p>
          <a:p>
            <a:pPr marL="1371600" lvl="2" indent="-311150">
              <a:spcBef>
                <a:spcPts val="0"/>
              </a:spcBef>
            </a:pPr>
            <a:r>
              <a:rPr dirty="0"/>
              <a:t>Nominal - Categorical Encoding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25;p19"/>
          <p:cNvSpPr txBox="1">
            <a:spLocks noGrp="1"/>
          </p:cNvSpPr>
          <p:nvPr>
            <p:ph type="title"/>
          </p:nvPr>
        </p:nvSpPr>
        <p:spPr>
          <a:xfrm>
            <a:off x="1712524" y="666580"/>
            <a:ext cx="6589202" cy="666000"/>
          </a:xfrm>
          <a:prstGeom prst="rect">
            <a:avLst/>
          </a:prstGeom>
        </p:spPr>
        <p:txBody>
          <a:bodyPr/>
          <a:lstStyle/>
          <a:p>
            <a:r>
              <a:t>Details of Data Pre-Processing</a:t>
            </a:r>
          </a:p>
        </p:txBody>
      </p:sp>
      <p:pic>
        <p:nvPicPr>
          <p:cNvPr id="369" name="Google Shape;326;p19" descr="Google Shape;326;p19"/>
          <p:cNvPicPr>
            <a:picLocks noChangeAspect="1"/>
          </p:cNvPicPr>
          <p:nvPr/>
        </p:nvPicPr>
        <p:blipFill>
          <a:blip r:embed="rId3"/>
          <a:srcRect l="2267" r="1643"/>
          <a:stretch>
            <a:fillRect/>
          </a:stretch>
        </p:blipFill>
        <p:spPr>
          <a:xfrm>
            <a:off x="1602899" y="5488649"/>
            <a:ext cx="5977001" cy="1133476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370" name="Google Shape;327;p19" descr="Google Shape;327;p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2909" y="3217274"/>
            <a:ext cx="5976990" cy="2144852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371" name="Google Shape;328;p19"/>
          <p:cNvSpPr txBox="1">
            <a:spLocks noGrp="1"/>
          </p:cNvSpPr>
          <p:nvPr>
            <p:ph type="body" sz="quarter" idx="1"/>
          </p:nvPr>
        </p:nvSpPr>
        <p:spPr>
          <a:xfrm>
            <a:off x="1712524" y="1332574"/>
            <a:ext cx="4319101" cy="1772101"/>
          </a:xfrm>
          <a:prstGeom prst="rect">
            <a:avLst/>
          </a:prstGeom>
        </p:spPr>
        <p:txBody>
          <a:bodyPr/>
          <a:lstStyle/>
          <a:p>
            <a:pPr indent="-323850">
              <a:spcBef>
                <a:spcPts val="0"/>
              </a:spcBef>
              <a:buSzPts val="1500"/>
              <a:defRPr sz="1500" b="1"/>
            </a:pPr>
            <a:r>
              <a:t>Rain Prediction Analysis</a:t>
            </a:r>
          </a:p>
          <a:p>
            <a:pPr marL="914400" lvl="1" indent="-311150">
              <a:spcBef>
                <a:spcPts val="0"/>
              </a:spcBef>
            </a:pPr>
            <a:r>
              <a:t>Feature Encoding</a:t>
            </a:r>
          </a:p>
          <a:p>
            <a:pPr marL="1371600" lvl="2" indent="-311150">
              <a:spcBef>
                <a:spcPts val="0"/>
              </a:spcBef>
            </a:pPr>
            <a:r>
              <a:t>Categorical Encoding</a:t>
            </a:r>
          </a:p>
          <a:p>
            <a:pPr marL="914400" lvl="1" indent="-311150">
              <a:spcBef>
                <a:spcPts val="0"/>
              </a:spcBef>
            </a:pPr>
            <a:r>
              <a:t>Data Cleaning</a:t>
            </a:r>
          </a:p>
          <a:p>
            <a:pPr marL="1371600" lvl="2" indent="-311150">
              <a:spcBef>
                <a:spcPts val="0"/>
              </a:spcBef>
            </a:pPr>
            <a:r>
              <a:t>Removing the outliers using Z-score</a:t>
            </a:r>
          </a:p>
          <a:p>
            <a:pPr marL="914400" lvl="1" indent="-311150">
              <a:spcBef>
                <a:spcPts val="0"/>
              </a:spcBef>
            </a:pPr>
            <a:r>
              <a:t>Data Standardisation</a:t>
            </a:r>
          </a:p>
          <a:p>
            <a:pPr marL="1371600" lvl="2" indent="-311150">
              <a:spcBef>
                <a:spcPts val="0"/>
              </a:spcBef>
            </a:pPr>
            <a:r>
              <a:t>Using MinMaxScaler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33;p20"/>
          <p:cNvSpPr txBox="1">
            <a:spLocks noGrp="1"/>
          </p:cNvSpPr>
          <p:nvPr>
            <p:ph type="title"/>
          </p:nvPr>
        </p:nvSpPr>
        <p:spPr>
          <a:xfrm>
            <a:off x="1945200" y="624104"/>
            <a:ext cx="6589201" cy="747601"/>
          </a:xfrm>
          <a:prstGeom prst="rect">
            <a:avLst/>
          </a:prstGeom>
        </p:spPr>
        <p:txBody>
          <a:bodyPr/>
          <a:lstStyle/>
          <a:p>
            <a:r>
              <a:t>Overviews of Linear Models Used</a:t>
            </a:r>
          </a:p>
        </p:txBody>
      </p:sp>
      <p:sp>
        <p:nvSpPr>
          <p:cNvPr id="376" name="Google Shape;334;p20"/>
          <p:cNvSpPr txBox="1">
            <a:spLocks noGrp="1"/>
          </p:cNvSpPr>
          <p:nvPr>
            <p:ph type="body" idx="1"/>
          </p:nvPr>
        </p:nvSpPr>
        <p:spPr>
          <a:xfrm>
            <a:off x="314300" y="1278549"/>
            <a:ext cx="8220000" cy="3914401"/>
          </a:xfrm>
          <a:prstGeom prst="rect">
            <a:avLst/>
          </a:prstGeom>
        </p:spPr>
        <p:txBody>
          <a:bodyPr/>
          <a:lstStyle/>
          <a:p>
            <a:pPr indent="-3556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500"/>
              <a:defRPr sz="1500" b="1">
                <a:solidFill>
                  <a:srgbClr val="000000"/>
                </a:solidFill>
              </a:defRPr>
            </a:pPr>
            <a:r>
              <a:t>Rain Prediction Analysis</a:t>
            </a:r>
          </a:p>
          <a:p>
            <a:pPr marL="914400" lvl="1" indent="-31115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defRPr>
                <a:solidFill>
                  <a:srgbClr val="000000"/>
                </a:solidFill>
              </a:defRPr>
            </a:pPr>
            <a:r>
              <a:rPr b="1"/>
              <a:t>Linear Regression</a:t>
            </a:r>
            <a:r>
              <a:t> is a </a:t>
            </a:r>
            <a:r>
              <a:rPr b="1"/>
              <a:t>linear</a:t>
            </a:r>
            <a:r>
              <a:t> approach to modelings the relationship between a scalar response (or dependent variable) and one or more explanatory variables (or independent variables).</a:t>
            </a:r>
          </a:p>
          <a:p>
            <a:pPr marL="914400" lvl="1" indent="-31115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defRPr b="1">
                <a:solidFill>
                  <a:srgbClr val="000000"/>
                </a:solidFill>
              </a:defRPr>
            </a:pPr>
            <a:r>
              <a:t>Multiple Linear Regression</a:t>
            </a:r>
            <a:r>
              <a:rPr b="0"/>
              <a:t>, also known simply as </a:t>
            </a:r>
            <a:r>
              <a:t>multiple regression</a:t>
            </a:r>
            <a:r>
              <a:rPr b="0"/>
              <a:t>, is a statistical technique that uses </a:t>
            </a:r>
            <a:r>
              <a:t>several</a:t>
            </a:r>
            <a:r>
              <a:rPr b="0"/>
              <a:t> explanatory variables to predict the outcome of a response variable.</a:t>
            </a:r>
          </a:p>
          <a:p>
            <a:pPr marL="914400" lvl="1" indent="-31115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defRPr>
                <a:solidFill>
                  <a:srgbClr val="000000"/>
                </a:solidFill>
              </a:defRPr>
            </a:pPr>
            <a:r>
              <a:t>Initially, </a:t>
            </a:r>
            <a:r>
              <a:rPr b="1"/>
              <a:t>Logistic Regression</a:t>
            </a:r>
            <a:r>
              <a:t> model was applied on this dataset. Logistic Regression preserves the marginal probabilities of the training data.</a:t>
            </a:r>
          </a:p>
          <a:p>
            <a:pPr marL="914400" lvl="1" indent="-31115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defRPr>
                <a:solidFill>
                  <a:srgbClr val="000000"/>
                </a:solidFill>
              </a:defRPr>
            </a:pPr>
            <a:r>
              <a:t>In </a:t>
            </a:r>
            <a:r>
              <a:rPr b="1"/>
              <a:t>Support Vector Machine (SVM)</a:t>
            </a:r>
            <a:r>
              <a:t> we plot each data item as a point in a n-dimensional space with the value of each feature being the value of a particular coordinate. Then, we perform classification by finding the hyper-plane that differentiates the two classes very well. </a:t>
            </a:r>
          </a:p>
        </p:txBody>
      </p:sp>
      <p:pic>
        <p:nvPicPr>
          <p:cNvPr id="377" name="Screen Shot 2021-05-14 at 2.18.21 PM.png" descr="Screen Shot 2021-05-14 at 2.18.21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0640" y="4493476"/>
            <a:ext cx="4107320" cy="20425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40;p21"/>
          <p:cNvSpPr txBox="1">
            <a:spLocks noGrp="1"/>
          </p:cNvSpPr>
          <p:nvPr>
            <p:ph type="title"/>
          </p:nvPr>
        </p:nvSpPr>
        <p:spPr>
          <a:xfrm>
            <a:off x="1945200" y="624104"/>
            <a:ext cx="6589201" cy="680101"/>
          </a:xfrm>
          <a:prstGeom prst="rect">
            <a:avLst/>
          </a:prstGeom>
        </p:spPr>
        <p:txBody>
          <a:bodyPr/>
          <a:lstStyle/>
          <a:p>
            <a:r>
              <a:t>Details of Validation Tests</a:t>
            </a:r>
          </a:p>
        </p:txBody>
      </p:sp>
      <p:pic>
        <p:nvPicPr>
          <p:cNvPr id="380" name="Google Shape;341;p21" descr="Google Shape;341;p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7413" y="2844824"/>
            <a:ext cx="4475575" cy="2911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81" name="Google Shape;342;p21" descr="Google Shape;342;p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699" y="3009821"/>
            <a:ext cx="4019252" cy="1743526"/>
          </a:xfrm>
          <a:prstGeom prst="rect">
            <a:avLst/>
          </a:prstGeom>
          <a:ln w="12700">
            <a:miter lim="400000"/>
          </a:ln>
        </p:spPr>
      </p:pic>
      <p:sp>
        <p:nvSpPr>
          <p:cNvPr id="382" name="Google Shape;343;p21"/>
          <p:cNvSpPr txBox="1"/>
          <p:nvPr/>
        </p:nvSpPr>
        <p:spPr>
          <a:xfrm>
            <a:off x="1419125" y="2026549"/>
            <a:ext cx="2030399" cy="462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17500" algn="ctr">
              <a:buClr>
                <a:srgbClr val="000000"/>
              </a:buClr>
              <a:buSzPts val="1800"/>
              <a:buFont typeface="Helvetica"/>
              <a:buChar char="➔"/>
              <a:defRPr sz="1800" b="1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pPr>
            <a:r>
              <a:t>Bootstrap</a:t>
            </a:r>
            <a:r>
              <a:rPr sz="1400"/>
              <a:t> </a:t>
            </a:r>
          </a:p>
        </p:txBody>
      </p:sp>
      <p:sp>
        <p:nvSpPr>
          <p:cNvPr id="383" name="Google Shape;344;p21"/>
          <p:cNvSpPr txBox="1"/>
          <p:nvPr/>
        </p:nvSpPr>
        <p:spPr>
          <a:xfrm>
            <a:off x="5166350" y="2053550"/>
            <a:ext cx="3197701" cy="741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>
            <a:lvl1pPr marL="457200" indent="-342900">
              <a:buClr>
                <a:srgbClr val="000000"/>
              </a:buClr>
              <a:buSzPts val="1800"/>
              <a:buFont typeface="Helvetica"/>
              <a:buChar char="➔"/>
              <a:defRPr sz="1800" b="1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</a:lstStyle>
          <a:p>
            <a:r>
              <a:t>K-Fold Cross Validation </a:t>
            </a:r>
          </a:p>
        </p:txBody>
      </p:sp>
      <p:sp>
        <p:nvSpPr>
          <p:cNvPr id="384" name="Google Shape;345;p21"/>
          <p:cNvSpPr txBox="1"/>
          <p:nvPr/>
        </p:nvSpPr>
        <p:spPr>
          <a:xfrm>
            <a:off x="360725" y="5929600"/>
            <a:ext cx="4147200" cy="614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b="1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</a:lstStyle>
          <a:p>
            <a:r>
              <a:t>The final value used for the model was mtry = 2</a:t>
            </a:r>
          </a:p>
        </p:txBody>
      </p:sp>
      <p:sp>
        <p:nvSpPr>
          <p:cNvPr id="385" name="Google Shape;346;p21"/>
          <p:cNvSpPr txBox="1"/>
          <p:nvPr/>
        </p:nvSpPr>
        <p:spPr>
          <a:xfrm>
            <a:off x="4841749" y="5929600"/>
            <a:ext cx="3846901" cy="614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b="1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</a:lstStyle>
          <a:p>
            <a:r>
              <a:t>The final value used for the model was k = 9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51;p22"/>
          <p:cNvSpPr txBox="1">
            <a:spLocks noGrp="1"/>
          </p:cNvSpPr>
          <p:nvPr>
            <p:ph type="title"/>
          </p:nvPr>
        </p:nvSpPr>
        <p:spPr>
          <a:xfrm>
            <a:off x="1584425" y="494049"/>
            <a:ext cx="7139100" cy="1281001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t>Details of Methodology Used for Model Selection and Regularisation</a:t>
            </a:r>
          </a:p>
        </p:txBody>
      </p:sp>
      <p:sp>
        <p:nvSpPr>
          <p:cNvPr id="388" name="Google Shape;352;p22"/>
          <p:cNvSpPr txBox="1">
            <a:spLocks noGrp="1"/>
          </p:cNvSpPr>
          <p:nvPr>
            <p:ph type="body" sz="half" idx="1"/>
          </p:nvPr>
        </p:nvSpPr>
        <p:spPr>
          <a:xfrm>
            <a:off x="1276050" y="2136382"/>
            <a:ext cx="6591900" cy="3777601"/>
          </a:xfrm>
          <a:prstGeom prst="rect">
            <a:avLst/>
          </a:prstGeom>
        </p:spPr>
        <p:txBody>
          <a:bodyPr/>
          <a:lstStyle/>
          <a:p>
            <a:pPr indent="-355600">
              <a:spcBef>
                <a:spcPts val="0"/>
              </a:spcBef>
              <a:buSzPts val="1500"/>
              <a:defRPr sz="1500" b="1"/>
            </a:pPr>
            <a:r>
              <a:t>Rain Prediction Analysis         </a:t>
            </a:r>
          </a:p>
          <a:p>
            <a:pPr marL="914400" lvl="1" indent="-355600">
              <a:spcBef>
                <a:spcPts val="0"/>
              </a:spcBef>
            </a:pPr>
            <a:r>
              <a:t>A linear regression model was applied. As it didn't not give a satisfactory result, multiple linear regression was implemented.</a:t>
            </a:r>
          </a:p>
          <a:p>
            <a:pPr marL="914400" lvl="1" indent="-355600">
              <a:spcBef>
                <a:spcPts val="0"/>
              </a:spcBef>
            </a:pPr>
            <a:r>
              <a:t>Since, the linear models such as Logistic Regression and SVM (Linear Kernel) did not provide satisfactory results, the exploration of non-linear models was carried out.</a:t>
            </a:r>
          </a:p>
          <a:p>
            <a:pPr marL="914400" lvl="1" indent="-355600">
              <a:spcBef>
                <a:spcPts val="0"/>
              </a:spcBef>
            </a:pPr>
            <a:r>
              <a:t>These models included </a:t>
            </a:r>
            <a:r>
              <a:rPr b="1"/>
              <a:t>Neural Nets, Random Forest</a:t>
            </a:r>
            <a:r>
              <a:t> and </a:t>
            </a:r>
            <a:r>
              <a:rPr b="1"/>
              <a:t>Decision Tree Classifier</a:t>
            </a:r>
            <a:r>
              <a:t>.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C0791B"/>
      </a:lt1>
      <a:dk2>
        <a:srgbClr val="A7A7A7"/>
      </a:dk2>
      <a:lt2>
        <a:srgbClr val="53535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0000FF"/>
      </a:hlink>
      <a:folHlink>
        <a:srgbClr val="FF00FF"/>
      </a:folHlink>
    </a:clrScheme>
    <a:fontScheme name="Momentum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Momentu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C0791B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C0791B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Momentum">
  <a:themeElements>
    <a:clrScheme name="Momentum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0000FF"/>
      </a:hlink>
      <a:folHlink>
        <a:srgbClr val="FF00FF"/>
      </a:folHlink>
    </a:clrScheme>
    <a:fontScheme name="Momentum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Momentu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C0791B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C0791B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1122</Words>
  <Application>Microsoft Office PowerPoint</Application>
  <PresentationFormat>On-screen Show (4:3)</PresentationFormat>
  <Paragraphs>113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Helvetica</vt:lpstr>
      <vt:lpstr>Maven Pro</vt:lpstr>
      <vt:lpstr>Nunito</vt:lpstr>
      <vt:lpstr>Momentum</vt:lpstr>
      <vt:lpstr>Rain Prediction Comparative Analysis Through Multiple Model Building</vt:lpstr>
      <vt:lpstr>Objective of the Project</vt:lpstr>
      <vt:lpstr>Motivation for Selecting the Dataset</vt:lpstr>
      <vt:lpstr>Description of the Dataset</vt:lpstr>
      <vt:lpstr>Details of Data Pre-Processing</vt:lpstr>
      <vt:lpstr>Details of Data Pre-Processing</vt:lpstr>
      <vt:lpstr>Overviews of Linear Models Used</vt:lpstr>
      <vt:lpstr>Details of Validation Tests</vt:lpstr>
      <vt:lpstr>Details of Methodology Used for Model Selection and Regularisation</vt:lpstr>
      <vt:lpstr>Analysis of Performance of  Linear Models</vt:lpstr>
      <vt:lpstr>Overview of Non-Linear Models Used</vt:lpstr>
      <vt:lpstr>Overview of Non-Linear Models Used</vt:lpstr>
      <vt:lpstr>ROC Curve</vt:lpstr>
      <vt:lpstr>Model Recommendation (Which is the best and why?)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Rain Prediction Comparative Analysis Through Multiple Model Building</dc:title>
  <dc:creator>Vivek</dc:creator>
  <cp:lastModifiedBy>Vivek Gorania</cp:lastModifiedBy>
  <cp:revision>5</cp:revision>
  <dcterms:modified xsi:type="dcterms:W3CDTF">2021-05-16T16:56:11Z</dcterms:modified>
</cp:coreProperties>
</file>