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653" r:id="rId4"/>
    <p:sldMasterId id="2147484665" r:id="rId5"/>
  </p:sldMasterIdLst>
  <p:notesMasterIdLst>
    <p:notesMasterId r:id="rId17"/>
  </p:notesMasterIdLst>
  <p:handoutMasterIdLst>
    <p:handoutMasterId r:id="rId18"/>
  </p:handoutMasterIdLst>
  <p:sldIdLst>
    <p:sldId id="321" r:id="rId6"/>
    <p:sldId id="322" r:id="rId7"/>
    <p:sldId id="324" r:id="rId8"/>
    <p:sldId id="323" r:id="rId9"/>
    <p:sldId id="332" r:id="rId10"/>
    <p:sldId id="325" r:id="rId11"/>
    <p:sldId id="326" r:id="rId12"/>
    <p:sldId id="328" r:id="rId13"/>
    <p:sldId id="329" r:id="rId14"/>
    <p:sldId id="330" r:id="rId15"/>
    <p:sldId id="33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051F25-D7E1-4459-B0D3-0F97ACD87B18}" v="40" dt="2024-12-14T06:41:30.896"/>
    <p1510:client id="{50CCFA97-70CB-44A7-8FC4-1A6358ECDA90}" v="121" dt="2024-12-14T05:15:05.539"/>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5405" autoAdjust="0"/>
  </p:normalViewPr>
  <p:slideViewPr>
    <p:cSldViewPr snapToGrid="0">
      <p:cViewPr>
        <p:scale>
          <a:sx n="75" d="100"/>
          <a:sy n="75" d="100"/>
        </p:scale>
        <p:origin x="1003" y="125"/>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2C15-E748-392A-83F5-1BECE6DDA0C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F3C15650-4ABB-AAB2-CE55-2E6875BF1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C2CD24-B20E-1B0E-5132-7B428D01474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5EDDCD4-3AB1-08E7-B141-77B9221252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1155C3-2F55-8FE3-095E-06586C4D9DE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62709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6B63-1444-E13B-D3AF-8C34237285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772D2B-0FA7-EBB7-8763-D8269BD8C3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1A29C-0139-5C95-D620-93B1D566B08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433AF36-82FD-34EB-3FC2-4E36819772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7E8477-FB84-B1D1-8C32-A232954D3C84}"/>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8392781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5F8FE1-46B6-4977-0B63-58DAE355F5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3C032D-731E-5581-910D-30C4AC8BE9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F6E29-E03E-819E-69DC-3B3AE88E190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2566A8A-3C8E-E2BF-16D0-DF87293CBB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5DED63-4023-6CC4-14C9-A758823D217C}"/>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5460783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986B-BF8F-35A8-9147-377ADFE4B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DC9643-F89A-0A16-604C-50EB58F2F7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A51694-5E61-7D52-35F2-4FE5C1D227E1}"/>
              </a:ext>
            </a:extLst>
          </p:cNvPr>
          <p:cNvSpPr>
            <a:spLocks noGrp="1"/>
          </p:cNvSpPr>
          <p:nvPr>
            <p:ph type="dt" sz="half" idx="10"/>
          </p:nvPr>
        </p:nvSpPr>
        <p:spPr/>
        <p:txBody>
          <a:bodyPr/>
          <a:lstStyle/>
          <a:p>
            <a:fld id="{3AA0FBA7-D6C9-4132-860F-97FC5F6EA675}" type="datetimeFigureOut">
              <a:rPr lang="en-US" smtClean="0"/>
              <a:t>12/14/2024</a:t>
            </a:fld>
            <a:endParaRPr lang="en-US"/>
          </a:p>
        </p:txBody>
      </p:sp>
      <p:sp>
        <p:nvSpPr>
          <p:cNvPr id="5" name="Footer Placeholder 4">
            <a:extLst>
              <a:ext uri="{FF2B5EF4-FFF2-40B4-BE49-F238E27FC236}">
                <a16:creationId xmlns:a16="http://schemas.microsoft.com/office/drawing/2014/main" id="{EA4C1238-3883-5A8E-1332-6473ACA47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5BCDE-8814-8717-1E7F-BC298D5F8C8B}"/>
              </a:ext>
            </a:extLst>
          </p:cNvPr>
          <p:cNvSpPr>
            <a:spLocks noGrp="1"/>
          </p:cNvSpPr>
          <p:nvPr>
            <p:ph type="sldNum" sz="quarter" idx="12"/>
          </p:nvPr>
        </p:nvSpPr>
        <p:spPr/>
        <p:txBody>
          <a:bodyPr/>
          <a:lstStyle/>
          <a:p>
            <a:fld id="{87F0547B-A716-48E7-B99F-4CFE39784F3E}" type="slidenum">
              <a:rPr lang="en-US" smtClean="0"/>
              <a:t>‹#›</a:t>
            </a:fld>
            <a:endParaRPr lang="en-US"/>
          </a:p>
        </p:txBody>
      </p:sp>
    </p:spTree>
    <p:extLst>
      <p:ext uri="{BB962C8B-B14F-4D97-AF65-F5344CB8AC3E}">
        <p14:creationId xmlns:p14="http://schemas.microsoft.com/office/powerpoint/2010/main" val="1662811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E07E-69A5-5997-9DD0-D3D0D42169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7CDB0-A873-AC3E-BF38-B084768FF5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64DE4A-5C52-9B90-2C6A-3DFC4D3E38D8}"/>
              </a:ext>
            </a:extLst>
          </p:cNvPr>
          <p:cNvSpPr>
            <a:spLocks noGrp="1"/>
          </p:cNvSpPr>
          <p:nvPr>
            <p:ph type="dt" sz="half" idx="10"/>
          </p:nvPr>
        </p:nvSpPr>
        <p:spPr/>
        <p:txBody>
          <a:bodyPr/>
          <a:lstStyle/>
          <a:p>
            <a:fld id="{3AA0FBA7-D6C9-4132-860F-97FC5F6EA675}" type="datetimeFigureOut">
              <a:rPr lang="en-US" smtClean="0"/>
              <a:t>12/14/2024</a:t>
            </a:fld>
            <a:endParaRPr lang="en-US"/>
          </a:p>
        </p:txBody>
      </p:sp>
      <p:sp>
        <p:nvSpPr>
          <p:cNvPr id="5" name="Footer Placeholder 4">
            <a:extLst>
              <a:ext uri="{FF2B5EF4-FFF2-40B4-BE49-F238E27FC236}">
                <a16:creationId xmlns:a16="http://schemas.microsoft.com/office/drawing/2014/main" id="{ECBB5A11-39EA-D245-B0AA-F8EB5EB46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03464-0757-D1FC-2428-C05607206588}"/>
              </a:ext>
            </a:extLst>
          </p:cNvPr>
          <p:cNvSpPr>
            <a:spLocks noGrp="1"/>
          </p:cNvSpPr>
          <p:nvPr>
            <p:ph type="sldNum" sz="quarter" idx="12"/>
          </p:nvPr>
        </p:nvSpPr>
        <p:spPr/>
        <p:txBody>
          <a:bodyPr/>
          <a:lstStyle/>
          <a:p>
            <a:fld id="{87F0547B-A716-48E7-B99F-4CFE39784F3E}" type="slidenum">
              <a:rPr lang="en-US" smtClean="0"/>
              <a:t>‹#›</a:t>
            </a:fld>
            <a:endParaRPr lang="en-US"/>
          </a:p>
        </p:txBody>
      </p:sp>
    </p:spTree>
    <p:extLst>
      <p:ext uri="{BB962C8B-B14F-4D97-AF65-F5344CB8AC3E}">
        <p14:creationId xmlns:p14="http://schemas.microsoft.com/office/powerpoint/2010/main" val="1926084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0083-F8BA-0DF8-F81F-AD4A31D654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62A7D3-B070-AEBD-FD6F-45BAD5177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A32352-1140-3D61-D6AF-803EFA8FE11A}"/>
              </a:ext>
            </a:extLst>
          </p:cNvPr>
          <p:cNvSpPr>
            <a:spLocks noGrp="1"/>
          </p:cNvSpPr>
          <p:nvPr>
            <p:ph type="dt" sz="half" idx="10"/>
          </p:nvPr>
        </p:nvSpPr>
        <p:spPr/>
        <p:txBody>
          <a:bodyPr/>
          <a:lstStyle/>
          <a:p>
            <a:fld id="{3AA0FBA7-D6C9-4132-860F-97FC5F6EA675}" type="datetimeFigureOut">
              <a:rPr lang="en-US" smtClean="0"/>
              <a:t>12/14/2024</a:t>
            </a:fld>
            <a:endParaRPr lang="en-US"/>
          </a:p>
        </p:txBody>
      </p:sp>
      <p:sp>
        <p:nvSpPr>
          <p:cNvPr id="5" name="Footer Placeholder 4">
            <a:extLst>
              <a:ext uri="{FF2B5EF4-FFF2-40B4-BE49-F238E27FC236}">
                <a16:creationId xmlns:a16="http://schemas.microsoft.com/office/drawing/2014/main" id="{68B0BCCC-A5E8-0160-774D-4DA249A77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75758-0CEC-C73C-A682-DA0623E13D0D}"/>
              </a:ext>
            </a:extLst>
          </p:cNvPr>
          <p:cNvSpPr>
            <a:spLocks noGrp="1"/>
          </p:cNvSpPr>
          <p:nvPr>
            <p:ph type="sldNum" sz="quarter" idx="12"/>
          </p:nvPr>
        </p:nvSpPr>
        <p:spPr/>
        <p:txBody>
          <a:bodyPr/>
          <a:lstStyle/>
          <a:p>
            <a:fld id="{87F0547B-A716-48E7-B99F-4CFE39784F3E}" type="slidenum">
              <a:rPr lang="en-US" smtClean="0"/>
              <a:t>‹#›</a:t>
            </a:fld>
            <a:endParaRPr lang="en-US"/>
          </a:p>
        </p:txBody>
      </p:sp>
    </p:spTree>
    <p:extLst>
      <p:ext uri="{BB962C8B-B14F-4D97-AF65-F5344CB8AC3E}">
        <p14:creationId xmlns:p14="http://schemas.microsoft.com/office/powerpoint/2010/main" val="92650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A976-7107-A06A-2BA2-5A269DA94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42C07-8996-C2FD-5B52-BE548313A8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5BD8AB-DE61-6F23-13F8-AAC9A9E1F7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EE7574-76FC-E52C-C557-5C9D1188B963}"/>
              </a:ext>
            </a:extLst>
          </p:cNvPr>
          <p:cNvSpPr>
            <a:spLocks noGrp="1"/>
          </p:cNvSpPr>
          <p:nvPr>
            <p:ph type="dt" sz="half" idx="10"/>
          </p:nvPr>
        </p:nvSpPr>
        <p:spPr/>
        <p:txBody>
          <a:bodyPr/>
          <a:lstStyle/>
          <a:p>
            <a:fld id="{3AA0FBA7-D6C9-4132-860F-97FC5F6EA675}" type="datetimeFigureOut">
              <a:rPr lang="en-US" smtClean="0"/>
              <a:t>12/14/2024</a:t>
            </a:fld>
            <a:endParaRPr lang="en-US"/>
          </a:p>
        </p:txBody>
      </p:sp>
      <p:sp>
        <p:nvSpPr>
          <p:cNvPr id="6" name="Footer Placeholder 5">
            <a:extLst>
              <a:ext uri="{FF2B5EF4-FFF2-40B4-BE49-F238E27FC236}">
                <a16:creationId xmlns:a16="http://schemas.microsoft.com/office/drawing/2014/main" id="{EE1417BD-B78C-1FC0-B8B0-B9F62CA65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AAD2F-FAF9-5309-41BB-6FF6A330C7D8}"/>
              </a:ext>
            </a:extLst>
          </p:cNvPr>
          <p:cNvSpPr>
            <a:spLocks noGrp="1"/>
          </p:cNvSpPr>
          <p:nvPr>
            <p:ph type="sldNum" sz="quarter" idx="12"/>
          </p:nvPr>
        </p:nvSpPr>
        <p:spPr/>
        <p:txBody>
          <a:bodyPr/>
          <a:lstStyle/>
          <a:p>
            <a:fld id="{87F0547B-A716-48E7-B99F-4CFE39784F3E}" type="slidenum">
              <a:rPr lang="en-US" smtClean="0"/>
              <a:t>‹#›</a:t>
            </a:fld>
            <a:endParaRPr lang="en-US"/>
          </a:p>
        </p:txBody>
      </p:sp>
    </p:spTree>
    <p:extLst>
      <p:ext uri="{BB962C8B-B14F-4D97-AF65-F5344CB8AC3E}">
        <p14:creationId xmlns:p14="http://schemas.microsoft.com/office/powerpoint/2010/main" val="1842279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C422-F3D9-43A8-07D7-10C34FFAB1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CB548F-5CA0-05A4-4739-6FA24D45B5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83B4B-EFF0-FE2F-F110-AFE9A750C1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EAB7F1-4F8F-1AF4-AD31-793DA6F80B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F9D4CE-180E-1F33-1171-BAC6A4193E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3E576C-C769-4AFF-D71D-82F83D7E29A3}"/>
              </a:ext>
            </a:extLst>
          </p:cNvPr>
          <p:cNvSpPr>
            <a:spLocks noGrp="1"/>
          </p:cNvSpPr>
          <p:nvPr>
            <p:ph type="dt" sz="half" idx="10"/>
          </p:nvPr>
        </p:nvSpPr>
        <p:spPr/>
        <p:txBody>
          <a:bodyPr/>
          <a:lstStyle/>
          <a:p>
            <a:fld id="{3AA0FBA7-D6C9-4132-860F-97FC5F6EA675}" type="datetimeFigureOut">
              <a:rPr lang="en-US" smtClean="0"/>
              <a:t>12/14/2024</a:t>
            </a:fld>
            <a:endParaRPr lang="en-US"/>
          </a:p>
        </p:txBody>
      </p:sp>
      <p:sp>
        <p:nvSpPr>
          <p:cNvPr id="8" name="Footer Placeholder 7">
            <a:extLst>
              <a:ext uri="{FF2B5EF4-FFF2-40B4-BE49-F238E27FC236}">
                <a16:creationId xmlns:a16="http://schemas.microsoft.com/office/drawing/2014/main" id="{F2E4523A-C2C7-8832-5BD0-DFA79C14BE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07002-00D3-12C4-A3E3-25B0BAB8AAB4}"/>
              </a:ext>
            </a:extLst>
          </p:cNvPr>
          <p:cNvSpPr>
            <a:spLocks noGrp="1"/>
          </p:cNvSpPr>
          <p:nvPr>
            <p:ph type="sldNum" sz="quarter" idx="12"/>
          </p:nvPr>
        </p:nvSpPr>
        <p:spPr/>
        <p:txBody>
          <a:bodyPr/>
          <a:lstStyle/>
          <a:p>
            <a:fld id="{87F0547B-A716-48E7-B99F-4CFE39784F3E}" type="slidenum">
              <a:rPr lang="en-US" smtClean="0"/>
              <a:t>‹#›</a:t>
            </a:fld>
            <a:endParaRPr lang="en-US"/>
          </a:p>
        </p:txBody>
      </p:sp>
    </p:spTree>
    <p:extLst>
      <p:ext uri="{BB962C8B-B14F-4D97-AF65-F5344CB8AC3E}">
        <p14:creationId xmlns:p14="http://schemas.microsoft.com/office/powerpoint/2010/main" val="2878647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944-DB10-2E3A-3EA3-0FAC7BB5C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233DEE-4CC7-6E08-DD74-92130EF0D35D}"/>
              </a:ext>
            </a:extLst>
          </p:cNvPr>
          <p:cNvSpPr>
            <a:spLocks noGrp="1"/>
          </p:cNvSpPr>
          <p:nvPr>
            <p:ph type="dt" sz="half" idx="10"/>
          </p:nvPr>
        </p:nvSpPr>
        <p:spPr/>
        <p:txBody>
          <a:bodyPr/>
          <a:lstStyle/>
          <a:p>
            <a:fld id="{3AA0FBA7-D6C9-4132-860F-97FC5F6EA675}" type="datetimeFigureOut">
              <a:rPr lang="en-US" smtClean="0"/>
              <a:t>12/14/2024</a:t>
            </a:fld>
            <a:endParaRPr lang="en-US"/>
          </a:p>
        </p:txBody>
      </p:sp>
      <p:sp>
        <p:nvSpPr>
          <p:cNvPr id="4" name="Footer Placeholder 3">
            <a:extLst>
              <a:ext uri="{FF2B5EF4-FFF2-40B4-BE49-F238E27FC236}">
                <a16:creationId xmlns:a16="http://schemas.microsoft.com/office/drawing/2014/main" id="{4A636F1A-568D-752A-6954-C769F568FA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B22928-D9B5-F66B-A6DA-7BD31AF0B01E}"/>
              </a:ext>
            </a:extLst>
          </p:cNvPr>
          <p:cNvSpPr>
            <a:spLocks noGrp="1"/>
          </p:cNvSpPr>
          <p:nvPr>
            <p:ph type="sldNum" sz="quarter" idx="12"/>
          </p:nvPr>
        </p:nvSpPr>
        <p:spPr/>
        <p:txBody>
          <a:bodyPr/>
          <a:lstStyle/>
          <a:p>
            <a:fld id="{87F0547B-A716-48E7-B99F-4CFE39784F3E}" type="slidenum">
              <a:rPr lang="en-US" smtClean="0"/>
              <a:t>‹#›</a:t>
            </a:fld>
            <a:endParaRPr lang="en-US"/>
          </a:p>
        </p:txBody>
      </p:sp>
    </p:spTree>
    <p:extLst>
      <p:ext uri="{BB962C8B-B14F-4D97-AF65-F5344CB8AC3E}">
        <p14:creationId xmlns:p14="http://schemas.microsoft.com/office/powerpoint/2010/main" val="3841553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FBFA44-929F-F7DD-9AA5-79640DFE1CF9}"/>
              </a:ext>
            </a:extLst>
          </p:cNvPr>
          <p:cNvSpPr>
            <a:spLocks noGrp="1"/>
          </p:cNvSpPr>
          <p:nvPr>
            <p:ph type="dt" sz="half" idx="10"/>
          </p:nvPr>
        </p:nvSpPr>
        <p:spPr/>
        <p:txBody>
          <a:bodyPr/>
          <a:lstStyle/>
          <a:p>
            <a:fld id="{3AA0FBA7-D6C9-4132-860F-97FC5F6EA675}" type="datetimeFigureOut">
              <a:rPr lang="en-US" smtClean="0"/>
              <a:t>12/14/2024</a:t>
            </a:fld>
            <a:endParaRPr lang="en-US"/>
          </a:p>
        </p:txBody>
      </p:sp>
      <p:sp>
        <p:nvSpPr>
          <p:cNvPr id="3" name="Footer Placeholder 2">
            <a:extLst>
              <a:ext uri="{FF2B5EF4-FFF2-40B4-BE49-F238E27FC236}">
                <a16:creationId xmlns:a16="http://schemas.microsoft.com/office/drawing/2014/main" id="{FB7C651E-3FCD-F7F7-1409-6DA1C82898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93A2B-4BB6-B27D-8A27-651D59AAF118}"/>
              </a:ext>
            </a:extLst>
          </p:cNvPr>
          <p:cNvSpPr>
            <a:spLocks noGrp="1"/>
          </p:cNvSpPr>
          <p:nvPr>
            <p:ph type="sldNum" sz="quarter" idx="12"/>
          </p:nvPr>
        </p:nvSpPr>
        <p:spPr/>
        <p:txBody>
          <a:bodyPr/>
          <a:lstStyle/>
          <a:p>
            <a:fld id="{87F0547B-A716-48E7-B99F-4CFE39784F3E}" type="slidenum">
              <a:rPr lang="en-US" smtClean="0"/>
              <a:t>‹#›</a:t>
            </a:fld>
            <a:endParaRPr lang="en-US"/>
          </a:p>
        </p:txBody>
      </p:sp>
    </p:spTree>
    <p:extLst>
      <p:ext uri="{BB962C8B-B14F-4D97-AF65-F5344CB8AC3E}">
        <p14:creationId xmlns:p14="http://schemas.microsoft.com/office/powerpoint/2010/main" val="275072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636A-811E-535F-22C7-57E00261A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22E379-7151-D1BB-DC7E-13C53E205FA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11F058C-F456-2608-7BF0-02B38A03E12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EEEFD0C-4CB1-06EA-0379-DD890DCDD5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7AA516-9577-49EF-7C0E-C8B13B8E221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478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6" presetClass="entr" presetSubtype="16"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2">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3">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4">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 lvl="5">
            <p:tnLst>
              <p:par>
                <p:cTn presetID="6" presetClass="entr" presetSubtype="16"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circle(in)">
                      <p:cBhvr>
                        <p:cTn dur="2000"/>
                        <p:tgtEl>
                          <p:spTgt spid="3"/>
                        </p:tgtEl>
                      </p:cBhvr>
                    </p:animEffect>
                  </p:childTnLst>
                </p:cTn>
              </p:par>
            </p:tnLst>
          </p:tmpl>
        </p:tmplLst>
      </p:bldP>
    </p:bld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38C2-380E-9BC7-8045-96DC29040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F3791-9845-A98C-5F5B-56E6593FCC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78B12A-1F7E-AAA9-2B02-2EC3AF488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C0057-509D-0C33-7091-4FC38B07FF10}"/>
              </a:ext>
            </a:extLst>
          </p:cNvPr>
          <p:cNvSpPr>
            <a:spLocks noGrp="1"/>
          </p:cNvSpPr>
          <p:nvPr>
            <p:ph type="dt" sz="half" idx="10"/>
          </p:nvPr>
        </p:nvSpPr>
        <p:spPr/>
        <p:txBody>
          <a:bodyPr/>
          <a:lstStyle/>
          <a:p>
            <a:fld id="{3AA0FBA7-D6C9-4132-860F-97FC5F6EA675}" type="datetimeFigureOut">
              <a:rPr lang="en-US" smtClean="0"/>
              <a:t>12/14/2024</a:t>
            </a:fld>
            <a:endParaRPr lang="en-US"/>
          </a:p>
        </p:txBody>
      </p:sp>
      <p:sp>
        <p:nvSpPr>
          <p:cNvPr id="6" name="Footer Placeholder 5">
            <a:extLst>
              <a:ext uri="{FF2B5EF4-FFF2-40B4-BE49-F238E27FC236}">
                <a16:creationId xmlns:a16="http://schemas.microsoft.com/office/drawing/2014/main" id="{D7932C98-4EB8-D05A-781C-3EF48FC54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BF6F7-72DE-77D0-A173-DC152D69F5FE}"/>
              </a:ext>
            </a:extLst>
          </p:cNvPr>
          <p:cNvSpPr>
            <a:spLocks noGrp="1"/>
          </p:cNvSpPr>
          <p:nvPr>
            <p:ph type="sldNum" sz="quarter" idx="12"/>
          </p:nvPr>
        </p:nvSpPr>
        <p:spPr/>
        <p:txBody>
          <a:bodyPr/>
          <a:lstStyle/>
          <a:p>
            <a:fld id="{87F0547B-A716-48E7-B99F-4CFE39784F3E}" type="slidenum">
              <a:rPr lang="en-US" smtClean="0"/>
              <a:t>‹#›</a:t>
            </a:fld>
            <a:endParaRPr lang="en-US"/>
          </a:p>
        </p:txBody>
      </p:sp>
    </p:spTree>
    <p:extLst>
      <p:ext uri="{BB962C8B-B14F-4D97-AF65-F5344CB8AC3E}">
        <p14:creationId xmlns:p14="http://schemas.microsoft.com/office/powerpoint/2010/main" val="3206204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813D-CF91-47E7-4935-EF07A71E1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E62EE3-79B9-64B8-BD4C-9FAB72F1C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E58540-A6D3-8F55-7090-7F7A3FBE3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46162-6EB4-4E27-FEB5-91914D1A3BA3}"/>
              </a:ext>
            </a:extLst>
          </p:cNvPr>
          <p:cNvSpPr>
            <a:spLocks noGrp="1"/>
          </p:cNvSpPr>
          <p:nvPr>
            <p:ph type="dt" sz="half" idx="10"/>
          </p:nvPr>
        </p:nvSpPr>
        <p:spPr/>
        <p:txBody>
          <a:bodyPr/>
          <a:lstStyle/>
          <a:p>
            <a:fld id="{3AA0FBA7-D6C9-4132-860F-97FC5F6EA675}" type="datetimeFigureOut">
              <a:rPr lang="en-US" smtClean="0"/>
              <a:t>12/14/2024</a:t>
            </a:fld>
            <a:endParaRPr lang="en-US"/>
          </a:p>
        </p:txBody>
      </p:sp>
      <p:sp>
        <p:nvSpPr>
          <p:cNvPr id="6" name="Footer Placeholder 5">
            <a:extLst>
              <a:ext uri="{FF2B5EF4-FFF2-40B4-BE49-F238E27FC236}">
                <a16:creationId xmlns:a16="http://schemas.microsoft.com/office/drawing/2014/main" id="{10C197B9-2B3F-B2B7-FE0C-84F96DE65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2784E-A051-4348-FF3B-F67D46CFE7E4}"/>
              </a:ext>
            </a:extLst>
          </p:cNvPr>
          <p:cNvSpPr>
            <a:spLocks noGrp="1"/>
          </p:cNvSpPr>
          <p:nvPr>
            <p:ph type="sldNum" sz="quarter" idx="12"/>
          </p:nvPr>
        </p:nvSpPr>
        <p:spPr/>
        <p:txBody>
          <a:bodyPr/>
          <a:lstStyle/>
          <a:p>
            <a:fld id="{87F0547B-A716-48E7-B99F-4CFE39784F3E}" type="slidenum">
              <a:rPr lang="en-US" smtClean="0"/>
              <a:t>‹#›</a:t>
            </a:fld>
            <a:endParaRPr lang="en-US"/>
          </a:p>
        </p:txBody>
      </p:sp>
    </p:spTree>
    <p:extLst>
      <p:ext uri="{BB962C8B-B14F-4D97-AF65-F5344CB8AC3E}">
        <p14:creationId xmlns:p14="http://schemas.microsoft.com/office/powerpoint/2010/main" val="2675107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A27F-1C87-9F55-BCD8-D8FA0FF90B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5DB7C0-F68C-BDEE-C901-DF772D835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BBFD3-60E6-AE96-F9E4-813BCB191765}"/>
              </a:ext>
            </a:extLst>
          </p:cNvPr>
          <p:cNvSpPr>
            <a:spLocks noGrp="1"/>
          </p:cNvSpPr>
          <p:nvPr>
            <p:ph type="dt" sz="half" idx="10"/>
          </p:nvPr>
        </p:nvSpPr>
        <p:spPr/>
        <p:txBody>
          <a:bodyPr/>
          <a:lstStyle/>
          <a:p>
            <a:fld id="{3AA0FBA7-D6C9-4132-860F-97FC5F6EA675}" type="datetimeFigureOut">
              <a:rPr lang="en-US" smtClean="0"/>
              <a:t>12/14/2024</a:t>
            </a:fld>
            <a:endParaRPr lang="en-US"/>
          </a:p>
        </p:txBody>
      </p:sp>
      <p:sp>
        <p:nvSpPr>
          <p:cNvPr id="5" name="Footer Placeholder 4">
            <a:extLst>
              <a:ext uri="{FF2B5EF4-FFF2-40B4-BE49-F238E27FC236}">
                <a16:creationId xmlns:a16="http://schemas.microsoft.com/office/drawing/2014/main" id="{6B0A0E28-9F63-6E34-50FF-46ED1D2A0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FDA54-8637-6E09-05BC-FA83D52142AB}"/>
              </a:ext>
            </a:extLst>
          </p:cNvPr>
          <p:cNvSpPr>
            <a:spLocks noGrp="1"/>
          </p:cNvSpPr>
          <p:nvPr>
            <p:ph type="sldNum" sz="quarter" idx="12"/>
          </p:nvPr>
        </p:nvSpPr>
        <p:spPr/>
        <p:txBody>
          <a:bodyPr/>
          <a:lstStyle/>
          <a:p>
            <a:fld id="{87F0547B-A716-48E7-B99F-4CFE39784F3E}" type="slidenum">
              <a:rPr lang="en-US" smtClean="0"/>
              <a:t>‹#›</a:t>
            </a:fld>
            <a:endParaRPr lang="en-US"/>
          </a:p>
        </p:txBody>
      </p:sp>
    </p:spTree>
    <p:extLst>
      <p:ext uri="{BB962C8B-B14F-4D97-AF65-F5344CB8AC3E}">
        <p14:creationId xmlns:p14="http://schemas.microsoft.com/office/powerpoint/2010/main" val="2009163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63EE42-77A8-9524-4791-DE331F7F82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C5D037-6766-EF88-ACB8-F0F0805915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29E07-F267-7550-F8E6-40D6861658E3}"/>
              </a:ext>
            </a:extLst>
          </p:cNvPr>
          <p:cNvSpPr>
            <a:spLocks noGrp="1"/>
          </p:cNvSpPr>
          <p:nvPr>
            <p:ph type="dt" sz="half" idx="10"/>
          </p:nvPr>
        </p:nvSpPr>
        <p:spPr/>
        <p:txBody>
          <a:bodyPr/>
          <a:lstStyle/>
          <a:p>
            <a:fld id="{3AA0FBA7-D6C9-4132-860F-97FC5F6EA675}" type="datetimeFigureOut">
              <a:rPr lang="en-US" smtClean="0"/>
              <a:t>12/14/2024</a:t>
            </a:fld>
            <a:endParaRPr lang="en-US"/>
          </a:p>
        </p:txBody>
      </p:sp>
      <p:sp>
        <p:nvSpPr>
          <p:cNvPr id="5" name="Footer Placeholder 4">
            <a:extLst>
              <a:ext uri="{FF2B5EF4-FFF2-40B4-BE49-F238E27FC236}">
                <a16:creationId xmlns:a16="http://schemas.microsoft.com/office/drawing/2014/main" id="{785E419D-CBE5-4DC6-2C94-976C4FE76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BBEAE-3FFB-179E-770D-1083B7AB92F5}"/>
              </a:ext>
            </a:extLst>
          </p:cNvPr>
          <p:cNvSpPr>
            <a:spLocks noGrp="1"/>
          </p:cNvSpPr>
          <p:nvPr>
            <p:ph type="sldNum" sz="quarter" idx="12"/>
          </p:nvPr>
        </p:nvSpPr>
        <p:spPr/>
        <p:txBody>
          <a:bodyPr/>
          <a:lstStyle/>
          <a:p>
            <a:fld id="{87F0547B-A716-48E7-B99F-4CFE39784F3E}" type="slidenum">
              <a:rPr lang="en-US" smtClean="0"/>
              <a:t>‹#›</a:t>
            </a:fld>
            <a:endParaRPr lang="en-US"/>
          </a:p>
        </p:txBody>
      </p:sp>
    </p:spTree>
    <p:extLst>
      <p:ext uri="{BB962C8B-B14F-4D97-AF65-F5344CB8AC3E}">
        <p14:creationId xmlns:p14="http://schemas.microsoft.com/office/powerpoint/2010/main" val="303920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A895-B346-D48F-933F-47FF1F22C7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C7BFAC-2DD2-122F-C453-069AD4E91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7407A4-15B2-4156-65AE-5FEC5F21D3F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0C01383-7DA9-AB7D-42ED-AF8C0F0A0B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8E64CA-ADA3-D7AF-5E93-C51D0B5CF96D}"/>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90657900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96E94-77A0-F30D-5521-85BD1D148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0C44E-D910-6273-944B-087E7DF037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659C39-9C92-A897-7538-74FA4F9AC4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89C8E5-C42D-AD9D-61F5-4AA81023A20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8F28701-249F-4214-8DF2-F71315A117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32EBB-AF2D-0574-C100-1860EE36D76A}"/>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60465449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BB49-7F86-EB1A-3A1D-2114B78B35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E93A7D-9A62-13DE-B440-61F9C1860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D15BA9-95DB-5CF0-CBC5-5A0E9FB3A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9E6CD-FF52-642B-0423-8F6EB9851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919D24-5680-9552-93E8-EF35AB4E3F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A3D462-577D-A605-12F8-B5962A41D0A8}"/>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398108CF-38E1-70AC-BF3D-A65DA3986F6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F7E754D-96DE-94DE-D34C-C785D7C34FE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1549350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BE67-C393-04F3-B18D-1477573D54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A4A93C-DD4D-0070-7F40-BD944E7B435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7A47D32-D9A9-F796-9657-C908251984C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F7837F-8E57-2C4D-C6A8-75FEB39FAD24}"/>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6898449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6A673-7266-A2D5-78DE-F1CE42D57831}"/>
              </a:ext>
            </a:extLst>
          </p:cNvPr>
          <p:cNvSpPr>
            <a:spLocks noGrp="1"/>
          </p:cNvSpPr>
          <p:nvPr>
            <p:ph type="dt" sz="half" idx="10"/>
          </p:nvPr>
        </p:nvSpPr>
        <p:spPr/>
        <p:txBody>
          <a:bodyPr/>
          <a:lstStyle/>
          <a:p>
            <a:fld id="{B61BEF0D-F0BB-DE4B-95CE-6DB70DBA9567}" type="datetimeFigureOut">
              <a:rPr lang="en-US" smtClean="0"/>
              <a:pPr/>
              <a:t>12/14/2024</a:t>
            </a:fld>
            <a:endParaRPr lang="en-US" dirty="0"/>
          </a:p>
        </p:txBody>
      </p:sp>
      <p:sp>
        <p:nvSpPr>
          <p:cNvPr id="3" name="Footer Placeholder 2">
            <a:extLst>
              <a:ext uri="{FF2B5EF4-FFF2-40B4-BE49-F238E27FC236}">
                <a16:creationId xmlns:a16="http://schemas.microsoft.com/office/drawing/2014/main" id="{F542C132-FAA7-C6B6-8A13-CFD361D0F0D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BFB3152-80CA-1933-5E2D-50F680673622}"/>
              </a:ext>
            </a:extLst>
          </p:cNvPr>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5" name="Group 4">
            <a:extLst>
              <a:ext uri="{FF2B5EF4-FFF2-40B4-BE49-F238E27FC236}">
                <a16:creationId xmlns:a16="http://schemas.microsoft.com/office/drawing/2014/main" id="{CAABB840-B376-13F3-D536-9B7C93847A4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6" name="Freeform: Shape 5">
              <a:extLst>
                <a:ext uri="{FF2B5EF4-FFF2-40B4-BE49-F238E27FC236}">
                  <a16:creationId xmlns:a16="http://schemas.microsoft.com/office/drawing/2014/main" id="{FF005EE3-2059-86C7-C204-8B7F66C59FDF}"/>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989310BF-BE7B-79E5-61B7-1A4E316DB1D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7">
            <a:extLst>
              <a:ext uri="{FF2B5EF4-FFF2-40B4-BE49-F238E27FC236}">
                <a16:creationId xmlns:a16="http://schemas.microsoft.com/office/drawing/2014/main" id="{53960C27-5D87-B05C-1CB8-7B66448BC25E}"/>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2831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2140-3B70-51F9-F7D9-A5F6B52E5B28}"/>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5767D69-12C6-D4BC-BBBE-DFD42FAFA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B16613-564A-059B-C624-B3992E71D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64494-D260-C0E1-3DC2-91DE6724F5A6}"/>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06E3301-C3F3-81B6-9BB3-C0196A86C0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EB8207-35EE-200A-022A-D72EA49C80E1}"/>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4896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7FCB-8D77-346D-BE17-FD7E3F9814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25DE5-B37E-F965-0C4A-62B175170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E13CF1-53A7-B5CC-5F80-2DE136EB0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905A-5BDB-BE0E-1BF1-A291EC84392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74CD72-B695-0772-0876-224AB498BF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2F3C1B-F60E-392E-1ECD-D082D0CAC69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02821760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A41C0A-BD9D-A537-59AD-E610F8F463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480C18-5BB2-4008-3587-4ABB39301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1DCD8-6CE5-1046-3C7B-9D6F8AB00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9EC6D685-7CEB-820D-E460-247AF11AEE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152ECC7-C3E9-EA2A-A1F8-6D2360EC5C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B4751-880F-D840-AAA9-3A15815CC996}" type="slidenum">
              <a:rPr lang="en-US" smtClean="0"/>
              <a:pPr/>
              <a:t>‹#›</a:t>
            </a:fld>
            <a:endParaRPr lang="en-US" dirty="0"/>
          </a:p>
        </p:txBody>
      </p:sp>
      <p:cxnSp>
        <p:nvCxnSpPr>
          <p:cNvPr id="7" name="Straight Connector 6">
            <a:extLst>
              <a:ext uri="{FF2B5EF4-FFF2-40B4-BE49-F238E27FC236}">
                <a16:creationId xmlns:a16="http://schemas.microsoft.com/office/drawing/2014/main" id="{653DED2F-FC32-8399-22F6-12807ACA2D04}"/>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2256726"/>
      </p:ext>
    </p:extLst>
  </p:cSld>
  <p:clrMap bg1="lt1" tx1="dk1" bg2="lt2" tx2="dk2" accent1="accent1" accent2="accent2" accent3="accent3" accent4="accent4" accent5="accent5" accent6="accent6" hlink="hlink" folHlink="folHlink"/>
  <p:sldLayoutIdLst>
    <p:sldLayoutId id="2147484654" r:id="rId1"/>
    <p:sldLayoutId id="2147484655" r:id="rId2"/>
    <p:sldLayoutId id="2147484656" r:id="rId3"/>
    <p:sldLayoutId id="2147484657" r:id="rId4"/>
    <p:sldLayoutId id="2147484658" r:id="rId5"/>
    <p:sldLayoutId id="2147484659" r:id="rId6"/>
    <p:sldLayoutId id="2147484660" r:id="rId7"/>
    <p:sldLayoutId id="2147484661" r:id="rId8"/>
    <p:sldLayoutId id="2147484662" r:id="rId9"/>
    <p:sldLayoutId id="2147484663" r:id="rId10"/>
    <p:sldLayoutId id="2147484664" r:id="rId11"/>
    <p:sldLayoutId id="214748365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AEEF8-9423-E0E3-6D90-68325455F1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439697-8CDF-3623-220B-3FA958516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956C7-214F-5AA3-9C0F-570C3B3819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0FBA7-D6C9-4132-860F-97FC5F6EA675}" type="datetimeFigureOut">
              <a:rPr lang="en-US" smtClean="0"/>
              <a:t>12/14/2024</a:t>
            </a:fld>
            <a:endParaRPr lang="en-US"/>
          </a:p>
        </p:txBody>
      </p:sp>
      <p:sp>
        <p:nvSpPr>
          <p:cNvPr id="5" name="Footer Placeholder 4">
            <a:extLst>
              <a:ext uri="{FF2B5EF4-FFF2-40B4-BE49-F238E27FC236}">
                <a16:creationId xmlns:a16="http://schemas.microsoft.com/office/drawing/2014/main" id="{45645BE9-71B6-D2A9-F29C-42BACB630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8E291-AA17-5CF4-414A-2BC99C9A6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0547B-A716-48E7-B99F-4CFE39784F3E}" type="slidenum">
              <a:rPr lang="en-US" smtClean="0"/>
              <a:t>‹#›</a:t>
            </a:fld>
            <a:endParaRPr lang="en-US"/>
          </a:p>
        </p:txBody>
      </p:sp>
    </p:spTree>
    <p:extLst>
      <p:ext uri="{BB962C8B-B14F-4D97-AF65-F5344CB8AC3E}">
        <p14:creationId xmlns:p14="http://schemas.microsoft.com/office/powerpoint/2010/main" val="1529520650"/>
      </p:ext>
    </p:extLst>
  </p:cSld>
  <p:clrMap bg1="lt1" tx1="dk1" bg2="lt2" tx2="dk2" accent1="accent1" accent2="accent2" accent3="accent3" accent4="accent4" accent5="accent5" accent6="accent6" hlink="hlink" folHlink="folHlink"/>
  <p:sldLayoutIdLst>
    <p:sldLayoutId id="2147484666" r:id="rId1"/>
    <p:sldLayoutId id="2147484667" r:id="rId2"/>
    <p:sldLayoutId id="2147484668" r:id="rId3"/>
    <p:sldLayoutId id="2147484669" r:id="rId4"/>
    <p:sldLayoutId id="2147484670" r:id="rId5"/>
    <p:sldLayoutId id="2147484671" r:id="rId6"/>
    <p:sldLayoutId id="2147484672" r:id="rId7"/>
    <p:sldLayoutId id="2147484673" r:id="rId8"/>
    <p:sldLayoutId id="2147484674" r:id="rId9"/>
    <p:sldLayoutId id="2147484675" r:id="rId10"/>
    <p:sldLayoutId id="2147484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5BA6-90CF-7C31-2746-7371922EAA27}"/>
              </a:ext>
            </a:extLst>
          </p:cNvPr>
          <p:cNvSpPr>
            <a:spLocks noGrp="1"/>
          </p:cNvSpPr>
          <p:nvPr>
            <p:ph type="ctrTitle"/>
          </p:nvPr>
        </p:nvSpPr>
        <p:spPr/>
        <p:txBody>
          <a:bodyPr>
            <a:normAutofit fontScale="90000"/>
          </a:bodyPr>
          <a:lstStyle/>
          <a:p>
            <a:r>
              <a:rPr lang="en-US" b="1" dirty="0">
                <a:solidFill>
                  <a:srgbClr val="92D050"/>
                </a:solidFill>
                <a:latin typeface="Times New Roman" panose="02020603050405020304" pitchFamily="18" charset="0"/>
                <a:cs typeface="Times New Roman" panose="02020603050405020304" pitchFamily="18" charset="0"/>
              </a:rPr>
              <a:t>WELCOME</a:t>
            </a:r>
            <a:br>
              <a:rPr lang="en-US" b="1" dirty="0">
                <a:solidFill>
                  <a:srgbClr val="92D050"/>
                </a:solidFill>
                <a:latin typeface="Times New Roman" panose="02020603050405020304" pitchFamily="18" charset="0"/>
                <a:cs typeface="Times New Roman" panose="02020603050405020304" pitchFamily="18" charset="0"/>
              </a:rPr>
            </a:br>
            <a:r>
              <a:rPr lang="en-US" b="1" dirty="0">
                <a:solidFill>
                  <a:srgbClr val="92D050"/>
                </a:solidFill>
                <a:latin typeface="Times New Roman" panose="02020603050405020304" pitchFamily="18" charset="0"/>
                <a:cs typeface="Times New Roman" panose="02020603050405020304" pitchFamily="18" charset="0"/>
              </a:rPr>
              <a:t>TO</a:t>
            </a:r>
            <a:br>
              <a:rPr lang="en-US" b="1" dirty="0">
                <a:solidFill>
                  <a:srgbClr val="92D050"/>
                </a:solidFill>
                <a:latin typeface="Times New Roman" panose="02020603050405020304" pitchFamily="18" charset="0"/>
                <a:cs typeface="Times New Roman" panose="02020603050405020304" pitchFamily="18" charset="0"/>
              </a:rPr>
            </a:br>
            <a:r>
              <a:rPr lang="en-US" b="1" dirty="0">
                <a:solidFill>
                  <a:srgbClr val="92D050"/>
                </a:solidFill>
                <a:latin typeface="Times New Roman" panose="02020603050405020304" pitchFamily="18" charset="0"/>
                <a:cs typeface="Times New Roman" panose="02020603050405020304" pitchFamily="18" charset="0"/>
              </a:rPr>
              <a:t>MY PRESENTATION</a:t>
            </a:r>
          </a:p>
        </p:txBody>
      </p:sp>
    </p:spTree>
    <p:extLst>
      <p:ext uri="{BB962C8B-B14F-4D97-AF65-F5344CB8AC3E}">
        <p14:creationId xmlns:p14="http://schemas.microsoft.com/office/powerpoint/2010/main" val="310835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D178E-5E52-10FF-218F-04F6BCBE2070}"/>
              </a:ext>
            </a:extLst>
          </p:cNvPr>
          <p:cNvSpPr>
            <a:spLocks noGrp="1"/>
          </p:cNvSpPr>
          <p:nvPr>
            <p:ph idx="1"/>
          </p:nvPr>
        </p:nvSpPr>
        <p:spPr>
          <a:xfrm>
            <a:off x="767080" y="1253331"/>
            <a:ext cx="10515600" cy="4351338"/>
          </a:xfrm>
        </p:spPr>
        <p:txBody>
          <a:bodyPr>
            <a:normAutofit/>
          </a:bodyPr>
          <a:lstStyle/>
          <a:p>
            <a:pPr marL="800100" lvl="1" indent="-571500">
              <a:lnSpc>
                <a:spcPct val="107000"/>
              </a:lnSpc>
              <a:spcAft>
                <a:spcPts val="300"/>
              </a:spcAft>
              <a:buFont typeface="Wingdings" panose="05000000000000000000" pitchFamily="2" charset="2"/>
              <a:buChar char="q"/>
            </a:pPr>
            <a:r>
              <a:rPr lang="en-US" sz="3600"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From the above discussion, the weakness of the French power in the second half of the eighteenth century is clearly known. The weakness of the monarchy was particularly responsible for the French Revolution.</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3600" dirty="0"/>
          </a:p>
        </p:txBody>
      </p:sp>
      <p:sp>
        <p:nvSpPr>
          <p:cNvPr id="4" name="Slide Number Placeholder 3">
            <a:extLst>
              <a:ext uri="{FF2B5EF4-FFF2-40B4-BE49-F238E27FC236}">
                <a16:creationId xmlns:a16="http://schemas.microsoft.com/office/drawing/2014/main" id="{8DF170FA-481D-3DDC-A444-88633718B3BE}"/>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99122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26A3-8AD8-5458-A54D-0C11D0845A6B}"/>
              </a:ext>
            </a:extLst>
          </p:cNvPr>
          <p:cNvSpPr>
            <a:spLocks noGrp="1"/>
          </p:cNvSpPr>
          <p:nvPr>
            <p:ph type="ctrTitle"/>
          </p:nvPr>
        </p:nvSpPr>
        <p:spPr>
          <a:xfrm>
            <a:off x="3810000" y="2512219"/>
            <a:ext cx="4572000" cy="1102042"/>
          </a:xfrm>
          <a:ln w="38100">
            <a:solidFill>
              <a:schemeClr val="tx1"/>
            </a:solidFill>
          </a:ln>
        </p:spPr>
        <p:txBody>
          <a:bodyPr>
            <a:normAutofit/>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1299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02814-F306-6CFA-3CDA-CC3ED9D1F4D6}"/>
              </a:ext>
            </a:extLst>
          </p:cNvPr>
          <p:cNvSpPr>
            <a:spLocks noGrp="1"/>
          </p:cNvSpPr>
          <p:nvPr>
            <p:ph type="title"/>
          </p:nvPr>
        </p:nvSpPr>
        <p:spPr>
          <a:xfrm>
            <a:off x="839788" y="545691"/>
            <a:ext cx="3932237" cy="1600200"/>
          </a:xfrm>
        </p:spPr>
        <p:txBody>
          <a:bodyPr>
            <a:normAutofit/>
          </a:bodyPr>
          <a:lstStyle/>
          <a:p>
            <a:r>
              <a:rPr lang="en-US" sz="4000" dirty="0">
                <a:latin typeface="Times New Roman" panose="02020603050405020304" pitchFamily="18" charset="0"/>
                <a:cs typeface="Times New Roman" panose="02020603050405020304" pitchFamily="18" charset="0"/>
              </a:rPr>
              <a:t>Presented By-</a:t>
            </a:r>
          </a:p>
        </p:txBody>
      </p:sp>
      <p:pic>
        <p:nvPicPr>
          <p:cNvPr id="7" name="Content Placeholder 6">
            <a:extLst>
              <a:ext uri="{FF2B5EF4-FFF2-40B4-BE49-F238E27FC236}">
                <a16:creationId xmlns:a16="http://schemas.microsoft.com/office/drawing/2014/main" id="{A1B12453-69A2-172C-59B2-D33F43BE9F2E}"/>
              </a:ext>
            </a:extLst>
          </p:cNvPr>
          <p:cNvPicPr>
            <a:picLocks noGrp="1" noChangeAspect="1"/>
          </p:cNvPicPr>
          <p:nvPr>
            <p:ph idx="1"/>
          </p:nvPr>
        </p:nvPicPr>
        <p:blipFill>
          <a:blip r:embed="rId2"/>
          <a:stretch>
            <a:fillRect/>
          </a:stretch>
        </p:blipFill>
        <p:spPr>
          <a:xfrm>
            <a:off x="6462526" y="987425"/>
            <a:ext cx="3613524" cy="4873625"/>
          </a:xfrm>
        </p:spPr>
      </p:pic>
      <p:sp>
        <p:nvSpPr>
          <p:cNvPr id="4" name="Text Placeholder 3">
            <a:extLst>
              <a:ext uri="{FF2B5EF4-FFF2-40B4-BE49-F238E27FC236}">
                <a16:creationId xmlns:a16="http://schemas.microsoft.com/office/drawing/2014/main" id="{1AF1C407-09AD-A60B-F7AF-591BDF776D61}"/>
              </a:ext>
            </a:extLst>
          </p:cNvPr>
          <p:cNvSpPr>
            <a:spLocks noGrp="1"/>
          </p:cNvSpPr>
          <p:nvPr>
            <p:ph type="body" sz="half" idx="2"/>
          </p:nvPr>
        </p:nvSpPr>
        <p:spPr>
          <a:xfrm>
            <a:off x="839787" y="2145891"/>
            <a:ext cx="3932237" cy="3811588"/>
          </a:xfrm>
        </p:spPr>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Name             : Urmi</a:t>
            </a:r>
          </a:p>
          <a:p>
            <a:r>
              <a:rPr lang="en-US" sz="2400" dirty="0">
                <a:latin typeface="Times New Roman" panose="02020603050405020304" pitchFamily="18" charset="0"/>
                <a:cs typeface="Times New Roman" panose="02020603050405020304" pitchFamily="18" charset="0"/>
              </a:rPr>
              <a:t>Roll                 : 21 HIS 028</a:t>
            </a:r>
          </a:p>
          <a:p>
            <a:r>
              <a:rPr lang="en-US" sz="2400" dirty="0">
                <a:latin typeface="Times New Roman" panose="02020603050405020304" pitchFamily="18" charset="0"/>
                <a:cs typeface="Times New Roman" panose="02020603050405020304" pitchFamily="18" charset="0"/>
              </a:rPr>
              <a:t>Department : History</a:t>
            </a:r>
          </a:p>
          <a:p>
            <a:r>
              <a:rPr lang="en-US" sz="2400" dirty="0">
                <a:latin typeface="Times New Roman" panose="02020603050405020304" pitchFamily="18" charset="0"/>
                <a:cs typeface="Times New Roman" panose="02020603050405020304" pitchFamily="18" charset="0"/>
              </a:rPr>
              <a:t>University of Barisal.</a:t>
            </a:r>
          </a:p>
        </p:txBody>
      </p:sp>
      <p:sp>
        <p:nvSpPr>
          <p:cNvPr id="5" name="Slide Number Placeholder 4">
            <a:extLst>
              <a:ext uri="{FF2B5EF4-FFF2-40B4-BE49-F238E27FC236}">
                <a16:creationId xmlns:a16="http://schemas.microsoft.com/office/drawing/2014/main" id="{95C1591D-4F48-E97F-5DF5-98ECDED509FF}"/>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5935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C19FCF-F343-5D5C-5709-D737FF62E10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1120" y="60325"/>
            <a:ext cx="12019280" cy="6738131"/>
          </a:xfrm>
          <a:prstGeom prst="rect">
            <a:avLst/>
          </a:prstGeom>
        </p:spPr>
      </p:pic>
      <p:sp>
        <p:nvSpPr>
          <p:cNvPr id="2" name="Title 1">
            <a:extLst>
              <a:ext uri="{FF2B5EF4-FFF2-40B4-BE49-F238E27FC236}">
                <a16:creationId xmlns:a16="http://schemas.microsoft.com/office/drawing/2014/main" id="{95B1F3E4-1FC8-3E97-0AD9-32052A7211D5}"/>
              </a:ext>
            </a:extLst>
          </p:cNvPr>
          <p:cNvSpPr>
            <a:spLocks noGrp="1"/>
          </p:cNvSpPr>
          <p:nvPr>
            <p:ph type="title"/>
          </p:nvPr>
        </p:nvSpPr>
        <p:spPr>
          <a:xfrm>
            <a:off x="831850" y="1709738"/>
            <a:ext cx="10515600" cy="1500187"/>
          </a:xfrm>
          <a:solidFill>
            <a:schemeClr val="bg1">
              <a:lumMod val="50000"/>
            </a:schemeClr>
          </a:solidFill>
        </p:spPr>
        <p:txBody>
          <a:bodyPr>
            <a:normAutofit fontScale="90000"/>
          </a:bodyPr>
          <a:lstStyle/>
          <a:p>
            <a:r>
              <a:rPr lang="en-US" b="1" dirty="0">
                <a:ln>
                  <a:solidFill>
                    <a:schemeClr val="accent6">
                      <a:lumMod val="50000"/>
                    </a:schemeClr>
                  </a:solidFill>
                </a:ln>
                <a:solidFill>
                  <a:srgbClr val="00B050"/>
                </a:solidFill>
                <a:latin typeface="Times New Roman" panose="02020603050405020304" pitchFamily="18" charset="0"/>
                <a:cs typeface="Times New Roman" panose="02020603050405020304" pitchFamily="18" charset="0"/>
              </a:rPr>
              <a:t>              </a:t>
            </a:r>
            <a:r>
              <a:rPr lang="en-US" b="1" dirty="0">
                <a:ln>
                  <a:solidFill>
                    <a:schemeClr val="accent6">
                      <a:lumMod val="50000"/>
                    </a:schemeClr>
                  </a:solidFill>
                </a:ln>
                <a:solidFill>
                  <a:srgbClr val="92D050"/>
                </a:solidFill>
                <a:latin typeface="Times New Roman" panose="02020603050405020304" pitchFamily="18" charset="0"/>
                <a:cs typeface="Times New Roman" panose="02020603050405020304" pitchFamily="18" charset="0"/>
              </a:rPr>
              <a:t>Political causes of   </a:t>
            </a:r>
            <a:br>
              <a:rPr lang="en-US" b="1" dirty="0">
                <a:ln>
                  <a:solidFill>
                    <a:schemeClr val="accent6">
                      <a:lumMod val="50000"/>
                    </a:schemeClr>
                  </a:solidFill>
                </a:ln>
                <a:solidFill>
                  <a:srgbClr val="92D050"/>
                </a:solidFill>
                <a:latin typeface="Times New Roman" panose="02020603050405020304" pitchFamily="18" charset="0"/>
                <a:cs typeface="Times New Roman" panose="02020603050405020304" pitchFamily="18" charset="0"/>
              </a:rPr>
            </a:br>
            <a:r>
              <a:rPr lang="en-US" b="1" dirty="0">
                <a:ln>
                  <a:solidFill>
                    <a:schemeClr val="accent6">
                      <a:lumMod val="50000"/>
                    </a:schemeClr>
                  </a:solidFill>
                </a:ln>
                <a:solidFill>
                  <a:srgbClr val="92D050"/>
                </a:solidFill>
                <a:latin typeface="Times New Roman" panose="02020603050405020304" pitchFamily="18" charset="0"/>
                <a:cs typeface="Times New Roman" panose="02020603050405020304" pitchFamily="18" charset="0"/>
              </a:rPr>
              <a:t>           the French Revolution</a:t>
            </a:r>
          </a:p>
        </p:txBody>
      </p:sp>
      <p:sp>
        <p:nvSpPr>
          <p:cNvPr id="4" name="Slide Number Placeholder 3">
            <a:extLst>
              <a:ext uri="{FF2B5EF4-FFF2-40B4-BE49-F238E27FC236}">
                <a16:creationId xmlns:a16="http://schemas.microsoft.com/office/drawing/2014/main" id="{81F2A1FF-DF26-C4B1-1DE2-2A7C080F77F3}"/>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103522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127D-C824-5CD5-A11B-5C8D128671D7}"/>
              </a:ext>
            </a:extLst>
          </p:cNvPr>
          <p:cNvSpPr>
            <a:spLocks noGrp="1"/>
          </p:cNvSpPr>
          <p:nvPr>
            <p:ph type="title"/>
          </p:nvPr>
        </p:nvSpPr>
        <p:spPr>
          <a:xfrm>
            <a:off x="808703" y="363843"/>
            <a:ext cx="10409903" cy="1484210"/>
          </a:xfrm>
        </p:spPr>
        <p:txBody>
          <a:bodyPr/>
          <a:lstStyle/>
          <a:p>
            <a:r>
              <a:rPr lang="en-US" sz="44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French Revolution</a:t>
            </a:r>
            <a:endParaRPr lang="en-US"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78B4D-E7B9-92B1-5C3F-F2A271615D7D}"/>
              </a:ext>
            </a:extLst>
          </p:cNvPr>
          <p:cNvSpPr>
            <a:spLocks noGrp="1"/>
          </p:cNvSpPr>
          <p:nvPr>
            <p:ph idx="1"/>
          </p:nvPr>
        </p:nvSpPr>
        <p:spPr>
          <a:xfrm>
            <a:off x="755855" y="2142819"/>
            <a:ext cx="10515600" cy="4351338"/>
          </a:xfrm>
        </p:spPr>
        <p:txBody>
          <a:bodyPr>
            <a:normAutofit/>
          </a:bodyPr>
          <a:lstStyle/>
          <a:p>
            <a:pPr>
              <a:lnSpc>
                <a:spcPct val="107000"/>
              </a:lnSpc>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French people started a revolution in 1789 to get rid of the accumulated social inequality, exploitation and oppression. </a:t>
            </a:r>
          </a:p>
          <a:p>
            <a:pPr>
              <a:lnSpc>
                <a:spcPct val="107000"/>
              </a:lnSpc>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There were many reasons for the French Revolution. One of them is for political reasons.</a:t>
            </a:r>
          </a:p>
          <a:p>
            <a:pPr marL="0" marR="0" indent="0">
              <a:lnSpc>
                <a:spcPct val="107000"/>
              </a:lnSpc>
              <a:spcAft>
                <a:spcPts val="800"/>
              </a:spcAft>
              <a:buNone/>
            </a:pP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5D6105C-7F41-25F5-A0F9-8DB05C32D00D}"/>
              </a:ext>
            </a:extLst>
          </p:cNvPr>
          <p:cNvSpPr>
            <a:spLocks noGrp="1"/>
          </p:cNvSpPr>
          <p:nvPr>
            <p:ph type="sldNum" sz="quarter" idx="12"/>
          </p:nvPr>
        </p:nvSpPr>
        <p:spPr/>
        <p:txBody>
          <a:bodyPr/>
          <a:lstStyle/>
          <a:p>
            <a:fld id="{58FB4751-880F-D840-AAA9-3A15815CC996}"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19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D9BA-9ECF-FC84-DE15-F8A766E7AE29}"/>
              </a:ext>
            </a:extLst>
          </p:cNvPr>
          <p:cNvSpPr>
            <a:spLocks noGrp="1"/>
          </p:cNvSpPr>
          <p:nvPr>
            <p:ph type="title"/>
          </p:nvPr>
        </p:nvSpPr>
        <p:spPr>
          <a:xfrm>
            <a:off x="759542" y="315964"/>
            <a:ext cx="10515600" cy="1325563"/>
          </a:xfrm>
        </p:spPr>
        <p:txBody>
          <a:bodyPr>
            <a:normAutofit/>
          </a:bodyPr>
          <a:lstStyle/>
          <a:p>
            <a:r>
              <a:rPr lang="en-US" sz="4800" dirty="0">
                <a:solidFill>
                  <a:srgbClr val="92D050"/>
                </a:solidFill>
                <a:latin typeface="Times New Roman" panose="02020603050405020304" pitchFamily="18" charset="0"/>
                <a:cs typeface="Times New Roman" panose="02020603050405020304" pitchFamily="18" charset="0"/>
              </a:rPr>
              <a:t>Political causes of the French Revolution</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5EE32C-ACED-4E5D-9663-3BD001DC62CC}"/>
              </a:ext>
            </a:extLst>
          </p:cNvPr>
          <p:cNvSpPr>
            <a:spLocks noGrp="1"/>
          </p:cNvSpPr>
          <p:nvPr>
            <p:ph idx="1"/>
          </p:nvPr>
        </p:nvSpPr>
        <p:spPr>
          <a:xfrm>
            <a:off x="838200" y="1904284"/>
            <a:ext cx="10515600" cy="4351338"/>
          </a:xfrm>
        </p:spPr>
        <p:txBody>
          <a:bodyPr/>
          <a:lstStyle/>
          <a:p>
            <a:pPr marL="0" indent="0">
              <a:buNone/>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Political factors of the French Revolution include</a:t>
            </a:r>
          </a:p>
          <a:p>
            <a:r>
              <a:rPr lang="en-US" sz="4000" dirty="0">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rPr>
              <a:t>The Autocratic monarchy</a:t>
            </a:r>
          </a:p>
          <a:p>
            <a:r>
              <a:rPr lang="en-US" sz="4000" dirty="0">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rPr>
              <a:t>The Lack of competent rulers</a:t>
            </a:r>
          </a:p>
          <a:p>
            <a:r>
              <a:rPr lang="en-US" sz="4000" dirty="0">
                <a:solidFill>
                  <a:schemeClr val="tx1">
                    <a:lumMod val="65000"/>
                    <a:lumOff val="35000"/>
                  </a:schemeClr>
                </a:solidFill>
                <a:effectLst/>
                <a:latin typeface="Times New Roman" panose="02020603050405020304" pitchFamily="18" charset="0"/>
                <a:ea typeface="Calibri" panose="020F0502020204030204" pitchFamily="34" charset="0"/>
                <a:cs typeface="Times New Roman" panose="02020603050405020304" pitchFamily="18" charset="0"/>
              </a:rPr>
              <a:t>The Corrupt Governance and Judiciary </a:t>
            </a:r>
          </a:p>
          <a:p>
            <a:r>
              <a:rPr lang="en-US" sz="4000" dirty="0">
                <a:solidFill>
                  <a:schemeClr val="tx1">
                    <a:lumMod val="65000"/>
                    <a:lumOff val="3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Failure in foreign policy</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5BFB22-15E9-34A1-FB22-C9D47F00D511}"/>
              </a:ext>
            </a:extLst>
          </p:cNvPr>
          <p:cNvSpPr>
            <a:spLocks noGrp="1"/>
          </p:cNvSpPr>
          <p:nvPr>
            <p:ph type="sldNum" sz="quarter" idx="12"/>
          </p:nvPr>
        </p:nvSpPr>
        <p:spPr/>
        <p:txBody>
          <a:bodyPr/>
          <a:lstStyle/>
          <a:p>
            <a:fld id="{58FB4751-880F-D840-AAA9-3A15815CC996}"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26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heel(1)">
                                      <p:cBhvr>
                                        <p:cTn id="3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903F-7370-53F9-C47C-C0261823D519}"/>
              </a:ext>
            </a:extLst>
          </p:cNvPr>
          <p:cNvSpPr>
            <a:spLocks noGrp="1"/>
          </p:cNvSpPr>
          <p:nvPr>
            <p:ph type="title"/>
          </p:nvPr>
        </p:nvSpPr>
        <p:spPr>
          <a:xfrm>
            <a:off x="759542" y="186197"/>
            <a:ext cx="10515600" cy="1325563"/>
          </a:xfrm>
        </p:spPr>
        <p:txBody>
          <a:bodyPr>
            <a:normAutofit/>
          </a:bodyPr>
          <a:lstStyle/>
          <a:p>
            <a:r>
              <a:rPr lang="en-US"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1.The Autocratic monarchy</a:t>
            </a:r>
            <a:endParaRPr lang="en-US"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DA9063-ECE8-AC20-5FB7-B062AD796F66}"/>
              </a:ext>
            </a:extLst>
          </p:cNvPr>
          <p:cNvSpPr>
            <a:spLocks noGrp="1"/>
          </p:cNvSpPr>
          <p:nvPr>
            <p:ph idx="1"/>
          </p:nvPr>
        </p:nvSpPr>
        <p:spPr>
          <a:xfrm>
            <a:off x="759542" y="1511760"/>
            <a:ext cx="7772400" cy="4823953"/>
          </a:xfrm>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the time of the French Revolution, there was a 'divine monarchy' in France. That </a:t>
            </a:r>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the power of the king is given by God and the king will be responsible for his </a:t>
            </a:r>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actions only to God and not to the people. In pre-revolutionary France, the king was </a:t>
            </a:r>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ruler, judge, legislator and the fate of the people. </a:t>
            </a:r>
          </a:p>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King Louis XIV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used to say, "I am the state." </a:t>
            </a:r>
          </a:p>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Louis XVI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used to say, "My will is law." </a:t>
            </a:r>
          </a:p>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anyone criticized the king's actions, he was imprisoned.</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6875BB3-584D-C718-709D-F6EA039A598D}"/>
              </a:ext>
            </a:extLst>
          </p:cNvPr>
          <p:cNvSpPr>
            <a:spLocks noGrp="1"/>
          </p:cNvSpPr>
          <p:nvPr>
            <p:ph type="sldNum" sz="quarter" idx="12"/>
          </p:nvPr>
        </p:nvSpPr>
        <p:spPr/>
        <p:txBody>
          <a:bodyPr/>
          <a:lstStyle/>
          <a:p>
            <a:fld id="{58FB4751-880F-D840-AAA9-3A15815CC996}"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64EAA8-9023-4113-B8D0-3CF578515328}"/>
              </a:ext>
            </a:extLst>
          </p:cNvPr>
          <p:cNvPicPr>
            <a:picLocks noChangeAspect="1"/>
          </p:cNvPicPr>
          <p:nvPr/>
        </p:nvPicPr>
        <p:blipFill>
          <a:blip r:embed="rId2"/>
          <a:stretch>
            <a:fillRect/>
          </a:stretch>
        </p:blipFill>
        <p:spPr>
          <a:xfrm>
            <a:off x="8696633" y="1840143"/>
            <a:ext cx="3055374" cy="4168878"/>
          </a:xfrm>
          <a:prstGeom prst="rect">
            <a:avLst/>
          </a:prstGeom>
        </p:spPr>
      </p:pic>
    </p:spTree>
    <p:extLst>
      <p:ext uri="{BB962C8B-B14F-4D97-AF65-F5344CB8AC3E}">
        <p14:creationId xmlns:p14="http://schemas.microsoft.com/office/powerpoint/2010/main" val="292770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0" dur="500"/>
                                        <p:tgtEl>
                                          <p:spTgt spid="3">
                                            <p:txEl>
                                              <p:pRg st="6" end="6"/>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horizont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B3675FF-2723-5562-7BD7-FECFF79663CA}"/>
              </a:ext>
            </a:extLst>
          </p:cNvPr>
          <p:cNvSpPr>
            <a:spLocks noGrp="1"/>
          </p:cNvSpPr>
          <p:nvPr>
            <p:ph type="title"/>
          </p:nvPr>
        </p:nvSpPr>
        <p:spPr>
          <a:xfrm>
            <a:off x="889819" y="500062"/>
            <a:ext cx="10515600" cy="1325563"/>
          </a:xfrm>
        </p:spPr>
        <p:txBody>
          <a:bodyPr>
            <a:normAutofit/>
          </a:bodyPr>
          <a:lstStyle/>
          <a:p>
            <a:pPr marL="0" marR="0">
              <a:lnSpc>
                <a:spcPct val="107000"/>
              </a:lnSpc>
              <a:spcAft>
                <a:spcPts val="800"/>
              </a:spcAft>
            </a:pPr>
            <a:r>
              <a:rPr lang="en-US"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2.The Lack of competent rulers </a:t>
            </a:r>
          </a:p>
        </p:txBody>
      </p:sp>
      <p:sp>
        <p:nvSpPr>
          <p:cNvPr id="7" name="Content Placeholder 6">
            <a:extLst>
              <a:ext uri="{FF2B5EF4-FFF2-40B4-BE49-F238E27FC236}">
                <a16:creationId xmlns:a16="http://schemas.microsoft.com/office/drawing/2014/main" id="{54608D34-18F3-CC09-D6AA-2AC5F26BC3E2}"/>
              </a:ext>
            </a:extLst>
          </p:cNvPr>
          <p:cNvSpPr>
            <a:spLocks noGrp="1"/>
          </p:cNvSpPr>
          <p:nvPr>
            <p:ph idx="1"/>
          </p:nvPr>
        </p:nvSpPr>
        <p:spPr/>
        <p:txBody>
          <a:bodyPr>
            <a:normAutofit/>
          </a:bodyPr>
          <a:lstStyle/>
          <a:p>
            <a:pPr>
              <a:lnSpc>
                <a:spcPct val="107000"/>
              </a:lnSpc>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 the eighteenth century, the king of France was not only autocratic, but also inefficient. Although Louis XIV was an autocratic ruler, he worked for the welfare of his subjects. </a:t>
            </a:r>
          </a:p>
          <a:p>
            <a:pPr marL="0" marR="0">
              <a:lnSpc>
                <a:spcPct val="107000"/>
              </a:lnSpc>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But Louis XV and Louis XVI were luxurious and extravagant rulers. They never thought about their people. </a:t>
            </a:r>
          </a:p>
          <a:p>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A992B65-DED0-919A-C11E-2CE9AC9565CE}"/>
              </a:ext>
            </a:extLst>
          </p:cNvPr>
          <p:cNvSpPr>
            <a:spLocks noGrp="1"/>
          </p:cNvSpPr>
          <p:nvPr>
            <p:ph type="sldNum" sz="quarter" idx="12"/>
          </p:nvPr>
        </p:nvSpPr>
        <p:spPr/>
        <p:txBody>
          <a:bodyPr/>
          <a:lstStyle/>
          <a:p>
            <a:fld id="{58FB4751-880F-D840-AAA9-3A15815CC996}"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61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p:cTn id="13"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p:cTn id="21"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7">
                                            <p:txEl>
                                              <p:pRg st="1" end="1"/>
                                            </p:tx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1000" fill="hold"/>
                                        <p:tgtEl>
                                          <p:spTgt spid="4"/>
                                        </p:tgtEl>
                                        <p:attrNameLst>
                                          <p:attrName>ppt_w</p:attrName>
                                        </p:attrNameLst>
                                      </p:cBhvr>
                                      <p:tavLst>
                                        <p:tav tm="0">
                                          <p:val>
                                            <p:fltVal val="0"/>
                                          </p:val>
                                        </p:tav>
                                        <p:tav tm="100000">
                                          <p:val>
                                            <p:strVal val="#ppt_w"/>
                                          </p:val>
                                        </p:tav>
                                      </p:tavLst>
                                    </p:anim>
                                    <p:anim calcmode="lin" valueType="num">
                                      <p:cBhvr>
                                        <p:cTn id="28" dur="1000" fill="hold"/>
                                        <p:tgtEl>
                                          <p:spTgt spid="4"/>
                                        </p:tgtEl>
                                        <p:attrNameLst>
                                          <p:attrName>ppt_h</p:attrName>
                                        </p:attrNameLst>
                                      </p:cBhvr>
                                      <p:tavLst>
                                        <p:tav tm="0">
                                          <p:val>
                                            <p:fltVal val="0"/>
                                          </p:val>
                                        </p:tav>
                                        <p:tav tm="100000">
                                          <p:val>
                                            <p:strVal val="#ppt_h"/>
                                          </p:val>
                                        </p:tav>
                                      </p:tavLst>
                                    </p:anim>
                                    <p:anim calcmode="lin" valueType="num">
                                      <p:cBhvr>
                                        <p:cTn id="29" dur="1000" fill="hold"/>
                                        <p:tgtEl>
                                          <p:spTgt spid="4"/>
                                        </p:tgtEl>
                                        <p:attrNameLst>
                                          <p:attrName>style.rotation</p:attrName>
                                        </p:attrNameLst>
                                      </p:cBhvr>
                                      <p:tavLst>
                                        <p:tav tm="0">
                                          <p:val>
                                            <p:fltVal val="90"/>
                                          </p:val>
                                        </p:tav>
                                        <p:tav tm="100000">
                                          <p:val>
                                            <p:fltVal val="0"/>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E2DF-1EB7-F28A-8628-051B3ADCAA18}"/>
              </a:ext>
            </a:extLst>
          </p:cNvPr>
          <p:cNvSpPr>
            <a:spLocks noGrp="1"/>
          </p:cNvSpPr>
          <p:nvPr>
            <p:ph type="title"/>
          </p:nvPr>
        </p:nvSpPr>
        <p:spPr>
          <a:xfrm>
            <a:off x="838200" y="612211"/>
            <a:ext cx="10515600" cy="1325563"/>
          </a:xfrm>
        </p:spPr>
        <p:txBody>
          <a:bodyPr/>
          <a:lstStyle/>
          <a:p>
            <a:r>
              <a:rPr lang="en-US" sz="44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3.The Corrupt Governance and Judiciary</a:t>
            </a:r>
            <a:endParaRPr lang="en-US"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5F2BC0-E568-CC89-454E-3F421434B96A}"/>
              </a:ext>
            </a:extLst>
          </p:cNvPr>
          <p:cNvSpPr>
            <a:spLocks noGrp="1"/>
          </p:cNvSpPr>
          <p:nvPr>
            <p:ph idx="1"/>
          </p:nvPr>
        </p:nvSpPr>
        <p:spPr>
          <a:xfrm>
            <a:off x="899652" y="2005012"/>
            <a:ext cx="10515600" cy="4351338"/>
          </a:xfrm>
        </p:spPr>
        <p:txBody>
          <a:bodyPr>
            <a:norm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The French judicial system was very corrupt and expensive. Though about right and wrong. In most cases, the punishment was greater than the crime. People of all communities did not get equal status in the eyes of the law. </a:t>
            </a:r>
          </a:p>
          <a:p>
            <a:r>
              <a:rPr lang="en-US" dirty="0">
                <a:latin typeface="Times New Roman" panose="02020603050405020304" pitchFamily="18" charset="0"/>
                <a:ea typeface="Calibri" panose="020F0502020204030204" pitchFamily="34" charset="0"/>
                <a:cs typeface="Times New Roman" panose="02020603050405020304" pitchFamily="18" charset="0"/>
              </a:rPr>
              <a:t>e judges paved the way for their income by collecting more fines without thinking the French monarchy, the vested bureaucrats were engaged in autocratic activities by establishing all the powers of the administration.</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42C6EF7-64D5-D6A5-E2B0-A8102EBF4A7F}"/>
              </a:ext>
            </a:extLst>
          </p:cNvPr>
          <p:cNvSpPr>
            <a:spLocks noGrp="1"/>
          </p:cNvSpPr>
          <p:nvPr>
            <p:ph type="sldNum" sz="quarter" idx="12"/>
          </p:nvPr>
        </p:nvSpPr>
        <p:spPr/>
        <p:txBody>
          <a:bodyPr/>
          <a:lstStyle/>
          <a:p>
            <a:fld id="{58FB4751-880F-D840-AAA9-3A15815CC996}"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08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B6D8-DDC0-2DBF-EC29-10524347DDCD}"/>
              </a:ext>
            </a:extLst>
          </p:cNvPr>
          <p:cNvSpPr>
            <a:spLocks noGrp="1"/>
          </p:cNvSpPr>
          <p:nvPr>
            <p:ph type="title"/>
          </p:nvPr>
        </p:nvSpPr>
        <p:spPr>
          <a:xfrm>
            <a:off x="838200" y="552397"/>
            <a:ext cx="10515600" cy="1325563"/>
          </a:xfrm>
        </p:spPr>
        <p:txBody>
          <a:bodyPr>
            <a:normAutofit/>
          </a:bodyPr>
          <a:lstStyle/>
          <a:p>
            <a:r>
              <a:rPr lang="en-US" sz="440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4.Failure in foreign policy</a:t>
            </a:r>
            <a:endParaRPr lang="en-US"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1E1D5F-4478-D37C-ED13-DE0DAC8C7A45}"/>
              </a:ext>
            </a:extLst>
          </p:cNvPr>
          <p:cNvSpPr>
            <a:spLocks noGrp="1"/>
          </p:cNvSpPr>
          <p:nvPr>
            <p:ph idx="1"/>
          </p:nvPr>
        </p:nvSpPr>
        <p:spPr>
          <a:xfrm>
            <a:off x="838200" y="1877960"/>
            <a:ext cx="10672916" cy="4321227"/>
          </a:xfrm>
        </p:spPr>
        <p:txBody>
          <a:bodyPr>
            <a:normAutofit/>
          </a:bodyPr>
          <a:lstStyle/>
          <a:p>
            <a:pPr marL="0" marR="0" indent="0">
              <a:lnSpc>
                <a:spcPct val="107000"/>
              </a:lnSpc>
              <a:spcAft>
                <a:spcPts val="3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a:lnSpc>
                <a:spcPct val="107000"/>
              </a:lnSpc>
              <a:spcAft>
                <a:spcPts val="3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The failure of the French government in foreign policy greatly tarnished the image of the monarchy in the eyes of the people.</a:t>
            </a:r>
          </a:p>
          <a:p>
            <a:pPr marL="0">
              <a:lnSpc>
                <a:spcPct val="107000"/>
              </a:lnSpc>
              <a:spcAft>
                <a:spcPts val="300"/>
              </a:spcAft>
            </a:pPr>
            <a:r>
              <a:rPr lang="en-US" dirty="0">
                <a:solidFill>
                  <a:srgbClr val="1C1E21"/>
                </a:solidFill>
                <a:effectLst/>
                <a:latin typeface="Times New Roman" panose="02020603050405020304" pitchFamily="18" charset="0"/>
                <a:ea typeface="Times New Roman" panose="02020603050405020304" pitchFamily="18" charset="0"/>
                <a:cs typeface="Times New Roman" panose="02020603050405020304" pitchFamily="18" charset="0"/>
              </a:rPr>
              <a:t>France was defeated by the English in America and India in the Seven Years' War in Europe in 1756. As a result of these defeats, French trade and commerce were severely damaged and the French treasury became empty. </a:t>
            </a:r>
          </a:p>
        </p:txBody>
      </p:sp>
      <p:sp>
        <p:nvSpPr>
          <p:cNvPr id="4" name="Slide Number Placeholder 3">
            <a:extLst>
              <a:ext uri="{FF2B5EF4-FFF2-40B4-BE49-F238E27FC236}">
                <a16:creationId xmlns:a16="http://schemas.microsoft.com/office/drawing/2014/main" id="{4F02087F-C520-7BF9-AF29-7270DBD551B6}"/>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32513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1" dur="2000" fill="hold"/>
                                        <p:tgtEl>
                                          <p:spTgt spid="3">
                                            <p:txEl>
                                              <p:pRg st="2" end="2"/>
                                            </p:txEl>
                                          </p:spTgt>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2000"/>
                                        <p:tgtEl>
                                          <p:spTgt spid="4"/>
                                        </p:tgtEl>
                                      </p:cBhvr>
                                    </p:animEffect>
                                    <p:anim calcmode="lin" valueType="num">
                                      <p:cBhvr>
                                        <p:cTn id="25" dur="2000" fill="hold"/>
                                        <p:tgtEl>
                                          <p:spTgt spid="4"/>
                                        </p:tgtEl>
                                        <p:attrNameLst>
                                          <p:attrName>ppt_w</p:attrName>
                                        </p:attrNameLst>
                                      </p:cBhvr>
                                      <p:tavLst>
                                        <p:tav tm="0" fmla="#ppt_w*sin(2.5*pi*$)">
                                          <p:val>
                                            <p:fltVal val="0"/>
                                          </p:val>
                                        </p:tav>
                                        <p:tav tm="100000">
                                          <p:val>
                                            <p:fltVal val="1"/>
                                          </p:val>
                                        </p:tav>
                                      </p:tavLst>
                                    </p:anim>
                                    <p:anim calcmode="lin" valueType="num">
                                      <p:cBhvr>
                                        <p:cTn id="26"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247</TotalTime>
  <Words>476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Sagona Book</vt:lpstr>
      <vt:lpstr>Times New Roman</vt:lpstr>
      <vt:lpstr>Wingdings</vt:lpstr>
      <vt:lpstr>Office Theme</vt:lpstr>
      <vt:lpstr>Custom Design</vt:lpstr>
      <vt:lpstr>WELCOME TO MY PRESENTATION</vt:lpstr>
      <vt:lpstr>Presented By-</vt:lpstr>
      <vt:lpstr>              Political causes of               the French Revolution</vt:lpstr>
      <vt:lpstr>French Revolution</vt:lpstr>
      <vt:lpstr>Political causes of the French Revolution</vt:lpstr>
      <vt:lpstr>1.The Autocratic monarchy</vt:lpstr>
      <vt:lpstr>2.The Lack of competent rulers </vt:lpstr>
      <vt:lpstr>3.The Corrupt Governance and Judiciary</vt:lpstr>
      <vt:lpstr>4.Failure in foreign policy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Sheikh Akhi</dc:creator>
  <cp:lastModifiedBy>USER</cp:lastModifiedBy>
  <cp:revision>3</cp:revision>
  <dcterms:created xsi:type="dcterms:W3CDTF">2024-12-13T10:26:37Z</dcterms:created>
  <dcterms:modified xsi:type="dcterms:W3CDTF">2024-12-14T06:43:38Z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