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AI System Works -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Input Collection: Customer demographics, payment history, credit score, behavior data</a:t>
            </a:r>
          </a:p>
          <a:p>
            <a:pPr/>
            <a:r>
              <a:t>2. Decision Logic: Predictive model calculates risk score; business rules define actions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AI System Works -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3. Action Layer: Automated SMS reminders, deferral offers, escalation to human agent</a:t>
            </a:r>
          </a:p>
          <a:p>
            <a:pPr/>
            <a:r>
              <a:t>4. Learning Loop: Monitor outcomes and retrain model based on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Agentic AI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65760">
                <a:tc>
                  <a:txBody>
                    <a:bodyPr/>
                    <a:lstStyle/>
                    <a:p>
                      <a:r>
                        <a:t>Autonomous 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Human Oversight Tasks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Auto-calculate customer risk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Approve/deny hardship assistance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Send reminders based on risk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Handle disputes or special cases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Offer default payment plans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Override AI in edge cases</a:t>
                      </a:r>
                    </a:p>
                  </a:txBody>
                  <a:tcPr/>
                </a:tc>
              </a:tr>
              <a:tr h="365760">
                <a:tc>
                  <a:txBody>
                    <a:bodyPr/>
                    <a:lstStyle/>
                    <a:p>
                      <a:r>
                        <a:t>Update strategy based on results (learning)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Final review for high-risk flagged customers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Responsible AI Guardrails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Fairness: Regular audits to check bias across age/income groups</a:t>
            </a:r>
          </a:p>
          <a:p>
            <a:pPr/>
            <a:r>
              <a:t>Explainability: Use SHAP tools to explain decisions to customers</a:t>
            </a:r>
          </a:p>
          <a:p>
            <a:pPr/>
            <a:r>
              <a:t>Compliance: Follow ECOA, GDPR, FCA, FCRA laws</a:t>
            </a:r>
          </a:p>
          <a:p>
            <a:pPr/>
            <a:r>
              <a:t>Human Approval: Manual review for critical financial outcomes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KPIs:</a:t>
            </a:r>
          </a:p>
          <a:p>
            <a:r>
              <a:t>20–30% reduction in delinquency rate</a:t>
            </a:r>
          </a:p>
          <a:p>
            <a:r>
              <a:t>Lower operational cost due to automation</a:t>
            </a:r>
          </a:p>
          <a:p>
            <a:r>
              <a:t>Higher repayment collection efficiency</a:t>
            </a:r>
          </a:p>
          <a:p/>
          <a:p>
            <a:r>
              <a:t>Customer Outcomes:</a:t>
            </a:r>
          </a:p>
          <a:p>
            <a:r>
              <a:t>Improved trust and transparency</a:t>
            </a:r>
          </a:p>
          <a:p>
            <a:r>
              <a:t>Personalized and timely communication</a:t>
            </a:r>
          </a:p>
          <a:p>
            <a:r>
              <a:t>Better financial health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