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43fefe0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43fefe0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43fefe0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43fefe0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43fefe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43fefe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43fefe0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43fefe0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43fefe0d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43fefe0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43fefe0d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43fefe0d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43fefe0d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43fefe0d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43fefe0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43fefe0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43fefe0d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43fefe0d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1475" y="15200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neuronales y backpropagation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119700" y="188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Preguntas!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506625" y="1503025"/>
            <a:ext cx="384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¿Que es una red neuronal?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Paralelismo con redes neuronales </a:t>
            </a:r>
            <a:r>
              <a:rPr lang="es"/>
              <a:t>biológicas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Aspectos de una red neuronal artificial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Arquitectura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Neurona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Arista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Layer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Función de activación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Aprendizaje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Tipos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Objetivo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968900" y="1458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Gradient descent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Backpropagation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 forwarding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Backward pass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Adjust weights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Preguntas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neuronal?</a:t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1015575"/>
            <a:ext cx="6846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Paralelismo con redes neuronales </a:t>
            </a:r>
            <a:r>
              <a:rPr b="1" lang="es" sz="1700"/>
              <a:t>biológicas</a:t>
            </a:r>
            <a:endParaRPr b="1"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78" y="1700650"/>
            <a:ext cx="6049638" cy="29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neuronal?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97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Aspectos de una red neuronal artificial</a:t>
            </a:r>
            <a:endParaRPr b="1" sz="1700"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678200" y="124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Arquitectura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63" y="1678675"/>
            <a:ext cx="5448474" cy="31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neuronal?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97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Aspectos de una red neuronal artificial</a:t>
            </a:r>
            <a:endParaRPr b="1" sz="1700"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678200" y="124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Arquitectura - función de activación</a:t>
            </a:r>
            <a:endParaRPr sz="1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962" y="1665250"/>
            <a:ext cx="6388075" cy="3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neuronal?</a:t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97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Aspectos de una red neuronal artificial</a:t>
            </a:r>
            <a:endParaRPr b="1" sz="1700"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1678200" y="124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Aprendizaje - Tipos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22361" l="9681" r="4112" t="5436"/>
          <a:stretch/>
        </p:blipFill>
        <p:spPr>
          <a:xfrm>
            <a:off x="2011100" y="1598100"/>
            <a:ext cx="5121800" cy="3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neuronal?</a:t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97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Aspectos de una red neuronal artificial</a:t>
            </a:r>
            <a:endParaRPr b="1" sz="1700"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1678200" y="124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Aprendizaje - Objetivo</a:t>
            </a:r>
            <a:endParaRPr sz="1500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11766" r="9949" t="13837"/>
          <a:stretch/>
        </p:blipFill>
        <p:spPr>
          <a:xfrm>
            <a:off x="1510075" y="1624950"/>
            <a:ext cx="6123850" cy="33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 Descent</a:t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1370475" y="1034275"/>
            <a:ext cx="277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 un algoritmo de optimización utilizado para minimizar alguna función al moverse iterativamente en la dirección del descenso más pronunciado</a:t>
            </a:r>
            <a:endParaRPr sz="12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401" y="2417598"/>
            <a:ext cx="5395350" cy="211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 Descent</a:t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97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Backpropagation</a:t>
            </a:r>
            <a:endParaRPr b="1" sz="17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525" y="1464950"/>
            <a:ext cx="5205824" cy="29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