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40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7939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54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939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919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4022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81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954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038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789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95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93FB7B8-ECEB-4A28-8AAF-8CCE828FDC17}" type="datetimeFigureOut">
              <a:rPr lang="es-US" smtClean="0"/>
              <a:t>8/1/2021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0875791-33BE-425A-B88A-00AD4DCAC8D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18328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EF63-09E3-4FB4-9F2D-E64E50C1A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US" b="1" dirty="0" err="1"/>
              <a:t>Capstone</a:t>
            </a:r>
            <a:r>
              <a:rPr lang="es-US" b="1" dirty="0"/>
              <a:t> Project - Washington </a:t>
            </a:r>
            <a:r>
              <a:rPr lang="es-US" b="1" dirty="0" err="1"/>
              <a:t>activities</a:t>
            </a:r>
            <a:br>
              <a:rPr lang="es-US" b="1" dirty="0"/>
            </a:br>
            <a:endParaRPr lang="es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487F-715B-4691-8BAD-FFACA4597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Applied Data Science Capstone by IBM/Coursera</a:t>
            </a:r>
          </a:p>
          <a:p>
            <a:r>
              <a:rPr lang="es-US" dirty="0"/>
              <a:t>- Miguel Lemos</a:t>
            </a:r>
          </a:p>
        </p:txBody>
      </p:sp>
    </p:spTree>
    <p:extLst>
      <p:ext uri="{BB962C8B-B14F-4D97-AF65-F5344CB8AC3E}">
        <p14:creationId xmlns:p14="http://schemas.microsoft.com/office/powerpoint/2010/main" val="385983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80B2-B75E-434D-AE27-259469E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Introduction: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F889-5E05-45E8-8133-928699EE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this project we will try to find an optimal location for activities in Washington. </a:t>
            </a:r>
          </a:p>
          <a:p>
            <a:r>
              <a:rPr lang="en-US" dirty="0"/>
              <a:t>Since there are lots of activities as restaurant, theaters and bars near from his hotel in Washington we will try to detect </a:t>
            </a:r>
            <a:r>
              <a:rPr lang="en-US" b="1" dirty="0"/>
              <a:t>locations where they can make more activities as close to city center as possible</a:t>
            </a:r>
            <a:r>
              <a:rPr lang="en-US" dirty="0"/>
              <a:t>, assuming that first two conditions are met.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249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73-8AC7-4049-8075-BC88A42E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1AF453-EAF9-43F5-A22C-495905AF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588" y="1931850"/>
            <a:ext cx="4557448" cy="4206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B32EB-ABE2-42BE-8975-D73130985F8B}"/>
              </a:ext>
            </a:extLst>
          </p:cNvPr>
          <p:cNvSpPr txBox="1"/>
          <p:nvPr/>
        </p:nvSpPr>
        <p:spPr>
          <a:xfrm>
            <a:off x="838201" y="1868557"/>
            <a:ext cx="5668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definition of our problem, factors that will influence our </a:t>
            </a:r>
            <a:r>
              <a:rPr lang="en-US" sz="1400" dirty="0" err="1"/>
              <a:t>decission</a:t>
            </a:r>
            <a:r>
              <a:rPr lang="en-US" sz="1400" dirty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number of existing restaurants in the neighborhood (any type of activities)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number of and distance to Italian restaurants in the neighborhood, if 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distance of neighborhood from city center</a:t>
            </a:r>
          </a:p>
          <a:p>
            <a:r>
              <a:rPr lang="en-US" sz="1400" dirty="0"/>
              <a:t>We decided to use regularly spaced grid of locations, centered around city center, to define our neighborhoods.</a:t>
            </a:r>
          </a:p>
          <a:p>
            <a:r>
              <a:rPr lang="en-US" sz="1400" dirty="0"/>
              <a:t>Following data sources will be needed to extract/generate the required information: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centers of candidate areas will be generated algorithmically and approximate addresses of centers of those areas will be obtained using </a:t>
            </a:r>
            <a:r>
              <a:rPr lang="en-US" sz="1400" b="1" dirty="0"/>
              <a:t>Google Maps API reverse geocoding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number of activities and their type and location in every neighborhood will be obtained using </a:t>
            </a:r>
            <a:r>
              <a:rPr lang="en-US" sz="1400" b="1" dirty="0"/>
              <a:t>Foursquare API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coordinate of Washington center will be obtained using </a:t>
            </a:r>
            <a:r>
              <a:rPr lang="en-US" sz="1400" b="1" dirty="0"/>
              <a:t>Google Maps API geocoding</a:t>
            </a:r>
            <a:r>
              <a:rPr lang="en-US" sz="1400" dirty="0"/>
              <a:t> of well known Washington location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Venues: https://foursquare.com/</a:t>
            </a:r>
          </a:p>
        </p:txBody>
      </p:sp>
    </p:spTree>
    <p:extLst>
      <p:ext uri="{BB962C8B-B14F-4D97-AF65-F5344CB8AC3E}">
        <p14:creationId xmlns:p14="http://schemas.microsoft.com/office/powerpoint/2010/main" val="290292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487E-46AB-4438-9C7C-DAFDEF32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Methology</a:t>
            </a:r>
            <a:endParaRPr lang="es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16F5-CAF6-44D3-AABB-10EDE713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this project we will direct our efforts on detecting areas of W. DC, where the scientist can visit fast and secure.</a:t>
            </a:r>
          </a:p>
          <a:p>
            <a:r>
              <a:rPr lang="en-US" dirty="0"/>
              <a:t>In first step we have collected the required </a:t>
            </a:r>
            <a:r>
              <a:rPr lang="en-US" b="1" dirty="0"/>
              <a:t>data: location and type (category) of every restaurant within 6km from </a:t>
            </a:r>
            <a:r>
              <a:rPr lang="en-US" b="1" dirty="0" err="1"/>
              <a:t>Washinton</a:t>
            </a:r>
            <a:r>
              <a:rPr lang="en-US" dirty="0"/>
              <a:t>. We have also </a:t>
            </a:r>
            <a:r>
              <a:rPr lang="en-US" b="1" dirty="0"/>
              <a:t>identified Italian restaurants</a:t>
            </a:r>
            <a:r>
              <a:rPr lang="en-US" dirty="0"/>
              <a:t> (according to Foursquare categorization).</a:t>
            </a:r>
          </a:p>
          <a:p>
            <a:r>
              <a:rPr lang="en-US" dirty="0"/>
              <a:t>Second step in our analysis will be calculation and exploration of '</a:t>
            </a:r>
            <a:r>
              <a:rPr lang="en-US" b="1" dirty="0"/>
              <a:t>restaurant density</a:t>
            </a:r>
            <a:r>
              <a:rPr lang="en-US" dirty="0"/>
              <a:t>' across different areas of Berlin - we will use </a:t>
            </a:r>
            <a:r>
              <a:rPr lang="en-US" b="1" dirty="0"/>
              <a:t>heatmaps</a:t>
            </a:r>
            <a:r>
              <a:rPr lang="en-US" dirty="0"/>
              <a:t> to identify a few promising areas close to center with low number of restaurants in general (</a:t>
            </a:r>
            <a:r>
              <a:rPr lang="en-US" i="1" dirty="0"/>
              <a:t>and</a:t>
            </a:r>
            <a:r>
              <a:rPr lang="en-US" dirty="0"/>
              <a:t> no Italian restaurants in vicinity) and focus our attention on those areas.</a:t>
            </a:r>
          </a:p>
          <a:p>
            <a:r>
              <a:rPr lang="en-US" dirty="0"/>
              <a:t>In third and final step we will focus on most promising areas and within those create </a:t>
            </a:r>
            <a:r>
              <a:rPr lang="en-US" b="1" dirty="0"/>
              <a:t>clusters of locations that meet some basic requirements</a:t>
            </a:r>
            <a:r>
              <a:rPr lang="en-US" dirty="0"/>
              <a:t> established in discussion with stakeholders: we will take into consideration locations with </a:t>
            </a:r>
            <a:r>
              <a:rPr lang="en-US" b="1" dirty="0"/>
              <a:t>no more than two restaurants in radius of 400 meters</a:t>
            </a:r>
            <a:r>
              <a:rPr lang="en-US" dirty="0"/>
              <a:t>. We will present map of all such locations but also create clusters (using </a:t>
            </a:r>
            <a:r>
              <a:rPr lang="en-US" b="1" dirty="0"/>
              <a:t>k-means clustering</a:t>
            </a:r>
            <a:r>
              <a:rPr lang="en-US" dirty="0"/>
              <a:t>) of those locations to identify general zones / neighborhoods / addresses which should be a starting point for final 'street level' exploration and search for optimal venue location by stakeholders.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42751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14F-CCFB-4CDA-91C5-447831F2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5C031-A0CE-4661-B7B0-C4C8FC4C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587" y="2359008"/>
            <a:ext cx="5157145" cy="420687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9A23BC-A0DD-47DD-A57C-D7AB3804F7FC}"/>
              </a:ext>
            </a:extLst>
          </p:cNvPr>
          <p:cNvSpPr/>
          <p:nvPr/>
        </p:nvSpPr>
        <p:spPr>
          <a:xfrm>
            <a:off x="8992926" y="5860110"/>
            <a:ext cx="492981" cy="5406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2820A4CE-E763-4232-A9BD-CD1D9DE0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8" y="2286777"/>
            <a:ext cx="471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EF3F-9F22-4857-B67D-A264D21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 dirty="0" err="1"/>
              <a:t>Results</a:t>
            </a:r>
            <a:r>
              <a:rPr lang="es-US" b="1" dirty="0"/>
              <a:t> and </a:t>
            </a:r>
            <a:r>
              <a:rPr lang="es-US" b="1" dirty="0" err="1"/>
              <a:t>Discussion</a:t>
            </a:r>
            <a:endParaRPr lang="es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3BCE-E87E-40F9-932A-73136AF7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venue of interest is around of 250mts and near of this, around of 100mts, would visit another 6 sites, distributed, this is the best options in the map.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8649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290C-7D36-4E22-B824-16F539F2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 dirty="0" err="1"/>
              <a:t>Conclusion</a:t>
            </a:r>
            <a:r>
              <a:rPr lang="es-US" b="1" dirty="0"/>
              <a:t> </a:t>
            </a:r>
            <a:endParaRPr lang="es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879A-3A9D-4F2D-B685-12523842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scientist have so many options, but using python will have the best option to meet venues in the city, </a:t>
            </a:r>
            <a:r>
              <a:rPr lang="en-US" dirty="0" err="1"/>
              <a:t>alround</a:t>
            </a:r>
            <a:r>
              <a:rPr lang="en-US" dirty="0"/>
              <a:t> of 14 places can be know by them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51792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518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Capstone Project - Washington activities </vt:lpstr>
      <vt:lpstr>Introduction: Business Problem</vt:lpstr>
      <vt:lpstr>Data</vt:lpstr>
      <vt:lpstr>Methology</vt:lpstr>
      <vt:lpstr>Analysis</vt:lpstr>
      <vt:lpstr>Results and 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Washington activities </dc:title>
  <dc:creator>Miguel Angel Lemos Padilla</dc:creator>
  <cp:lastModifiedBy>Miguel Angel Lemos Padilla</cp:lastModifiedBy>
  <cp:revision>1</cp:revision>
  <dcterms:created xsi:type="dcterms:W3CDTF">2021-08-02T06:23:38Z</dcterms:created>
  <dcterms:modified xsi:type="dcterms:W3CDTF">2021-08-02T06:24:09Z</dcterms:modified>
</cp:coreProperties>
</file>