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86" r:id="rId2"/>
    <p:sldId id="482" r:id="rId3"/>
    <p:sldId id="554" r:id="rId4"/>
    <p:sldId id="499" r:id="rId5"/>
    <p:sldId id="484" r:id="rId6"/>
    <p:sldId id="483" r:id="rId7"/>
    <p:sldId id="497" r:id="rId8"/>
    <p:sldId id="498" r:id="rId9"/>
    <p:sldId id="504" r:id="rId10"/>
    <p:sldId id="485" r:id="rId11"/>
    <p:sldId id="500" r:id="rId12"/>
    <p:sldId id="486" r:id="rId13"/>
    <p:sldId id="488" r:id="rId14"/>
    <p:sldId id="489" r:id="rId15"/>
    <p:sldId id="534" r:id="rId16"/>
    <p:sldId id="539" r:id="rId17"/>
    <p:sldId id="540" r:id="rId18"/>
    <p:sldId id="541" r:id="rId19"/>
    <p:sldId id="547" r:id="rId20"/>
    <p:sldId id="548" r:id="rId21"/>
    <p:sldId id="542" r:id="rId22"/>
    <p:sldId id="543" r:id="rId23"/>
    <p:sldId id="544" r:id="rId24"/>
    <p:sldId id="545" r:id="rId25"/>
    <p:sldId id="546" r:id="rId26"/>
    <p:sldId id="549" r:id="rId27"/>
    <p:sldId id="550" r:id="rId28"/>
    <p:sldId id="551" r:id="rId29"/>
    <p:sldId id="552" r:id="rId30"/>
    <p:sldId id="553" r:id="rId31"/>
    <p:sldId id="555" r:id="rId32"/>
    <p:sldId id="556" r:id="rId33"/>
    <p:sldId id="557" r:id="rId34"/>
    <p:sldId id="558"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06FAA-E5A5-4D0D-9731-028A7E2160CE}"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71B66D0D-311D-477E-9A0E-CF083FD29228}">
      <dgm:prSet phldrT="[Text]"/>
      <dgm:spPr/>
      <dgm:t>
        <a:bodyPr/>
        <a:lstStyle/>
        <a:p>
          <a:r>
            <a:rPr lang="en-US" altLang="en-US"/>
            <a:t>HTML is a tag-based programming language.</a:t>
          </a:r>
          <a:endParaRPr lang="en-IN"/>
        </a:p>
      </dgm:t>
    </dgm:pt>
    <dgm:pt modelId="{56F04E5F-0232-416F-B9CB-64F2EE845F3A}" type="parTrans" cxnId="{A2884A82-59A0-4045-8CC8-179DB60892FB}">
      <dgm:prSet/>
      <dgm:spPr/>
      <dgm:t>
        <a:bodyPr/>
        <a:lstStyle/>
        <a:p>
          <a:endParaRPr lang="en-IN"/>
        </a:p>
      </dgm:t>
    </dgm:pt>
    <dgm:pt modelId="{174A70D4-AC97-4CF6-BAEE-6C44C107C06F}" type="sibTrans" cxnId="{A2884A82-59A0-4045-8CC8-179DB60892FB}">
      <dgm:prSet/>
      <dgm:spPr/>
      <dgm:t>
        <a:bodyPr/>
        <a:lstStyle/>
        <a:p>
          <a:endParaRPr lang="en-IN"/>
        </a:p>
      </dgm:t>
    </dgm:pt>
    <dgm:pt modelId="{235819A6-DA4C-4300-9903-508169D2597C}">
      <dgm:prSet/>
      <dgm:spPr/>
      <dgm:t>
        <a:bodyPr/>
        <a:lstStyle/>
        <a:p>
          <a:r>
            <a:rPr lang="en-US" altLang="en-US"/>
            <a:t>Usually paired: &lt;TITLE&gt;My Web Page&lt;/TITLE&gt;</a:t>
          </a:r>
          <a:endParaRPr lang="en-US" altLang="en-US" dirty="0"/>
        </a:p>
      </dgm:t>
    </dgm:pt>
    <dgm:pt modelId="{B5CAC939-E31E-43E0-814B-6764ABC9A70A}" type="parTrans" cxnId="{422BD382-D354-43ED-A834-3C1F34608FD5}">
      <dgm:prSet/>
      <dgm:spPr/>
      <dgm:t>
        <a:bodyPr/>
        <a:lstStyle/>
        <a:p>
          <a:endParaRPr lang="en-IN"/>
        </a:p>
      </dgm:t>
    </dgm:pt>
    <dgm:pt modelId="{D003F3F2-AE67-4013-B2AE-0B5790EFA4D3}" type="sibTrans" cxnId="{422BD382-D354-43ED-A834-3C1F34608FD5}">
      <dgm:prSet/>
      <dgm:spPr/>
      <dgm:t>
        <a:bodyPr/>
        <a:lstStyle/>
        <a:p>
          <a:endParaRPr lang="en-IN"/>
        </a:p>
      </dgm:t>
    </dgm:pt>
    <dgm:pt modelId="{D0F6955B-BB6B-430D-AAAE-987A2DB78E14}">
      <dgm:prSet/>
      <dgm:spPr/>
      <dgm:t>
        <a:bodyPr/>
        <a:lstStyle/>
        <a:p>
          <a:r>
            <a:rPr lang="en-US" altLang="en-US" dirty="0"/>
            <a:t>Not case sensitive: &lt;TITLE&gt; = &lt;title&gt; = &lt;TITLE&gt; | </a:t>
          </a:r>
          <a:r>
            <a:rPr lang="en-US" dirty="0"/>
            <a:t>small letters is preferred</a:t>
          </a:r>
          <a:endParaRPr lang="en-US" altLang="en-US" dirty="0"/>
        </a:p>
      </dgm:t>
    </dgm:pt>
    <dgm:pt modelId="{38110E3C-C9AE-412D-949C-A63195B5571A}" type="parTrans" cxnId="{ABB966D3-7FF8-4A21-883D-22FFD89134C9}">
      <dgm:prSet/>
      <dgm:spPr/>
      <dgm:t>
        <a:bodyPr/>
        <a:lstStyle/>
        <a:p>
          <a:endParaRPr lang="en-IN"/>
        </a:p>
      </dgm:t>
    </dgm:pt>
    <dgm:pt modelId="{91E4A6E6-3E7F-40B4-B2E4-D4416CCBECC5}" type="sibTrans" cxnId="{ABB966D3-7FF8-4A21-883D-22FFD89134C9}">
      <dgm:prSet/>
      <dgm:spPr/>
      <dgm:t>
        <a:bodyPr/>
        <a:lstStyle/>
        <a:p>
          <a:endParaRPr lang="en-IN"/>
        </a:p>
      </dgm:t>
    </dgm:pt>
    <dgm:pt modelId="{C87976BA-E3BB-429A-8D29-BEE7243BE960}">
      <dgm:prSet/>
      <dgm:spPr/>
      <dgm:t>
        <a:bodyPr/>
        <a:lstStyle/>
        <a:p>
          <a:r>
            <a:rPr lang="en-US" altLang="en-US"/>
            <a:t>Opening tag and closing tag - &lt;html&gt; &lt;/html&gt;</a:t>
          </a:r>
          <a:endParaRPr lang="en-US" altLang="en-US" dirty="0"/>
        </a:p>
      </dgm:t>
    </dgm:pt>
    <dgm:pt modelId="{B110FD18-5D1F-488A-A111-56FF8935583D}" type="parTrans" cxnId="{AF9F0DE3-8CB4-42B3-94BA-6EC49291C964}">
      <dgm:prSet/>
      <dgm:spPr/>
      <dgm:t>
        <a:bodyPr/>
        <a:lstStyle/>
        <a:p>
          <a:endParaRPr lang="en-IN"/>
        </a:p>
      </dgm:t>
    </dgm:pt>
    <dgm:pt modelId="{B4960463-FF66-4421-92E5-893A5BBBF5FE}" type="sibTrans" cxnId="{AF9F0DE3-8CB4-42B3-94BA-6EC49291C964}">
      <dgm:prSet/>
      <dgm:spPr/>
      <dgm:t>
        <a:bodyPr/>
        <a:lstStyle/>
        <a:p>
          <a:endParaRPr lang="en-IN"/>
        </a:p>
      </dgm:t>
    </dgm:pt>
    <dgm:pt modelId="{1B6E9700-A4ED-45A7-A7D3-7AE9C555218C}">
      <dgm:prSet/>
      <dgm:spPr/>
      <dgm:t>
        <a:bodyPr/>
        <a:lstStyle/>
        <a:p>
          <a:r>
            <a:rPr lang="en-US" altLang="en-US"/>
            <a:t>Self closing tag &lt;br&gt;</a:t>
          </a:r>
          <a:endParaRPr lang="en-US" altLang="en-US" dirty="0"/>
        </a:p>
      </dgm:t>
    </dgm:pt>
    <dgm:pt modelId="{A8350A65-2335-495B-9774-BE8E1E9B88AD}" type="parTrans" cxnId="{E8D7779D-343E-4B1D-9659-F28F2E1403BC}">
      <dgm:prSet/>
      <dgm:spPr/>
      <dgm:t>
        <a:bodyPr/>
        <a:lstStyle/>
        <a:p>
          <a:endParaRPr lang="en-IN"/>
        </a:p>
      </dgm:t>
    </dgm:pt>
    <dgm:pt modelId="{4B5FEA77-B053-4547-8893-54849C92F55D}" type="sibTrans" cxnId="{E8D7779D-343E-4B1D-9659-F28F2E1403BC}">
      <dgm:prSet/>
      <dgm:spPr/>
      <dgm:t>
        <a:bodyPr/>
        <a:lstStyle/>
        <a:p>
          <a:endParaRPr lang="en-IN"/>
        </a:p>
      </dgm:t>
    </dgm:pt>
    <dgm:pt modelId="{3630ACE3-BF59-4DD3-8131-AC6740BBCBF7}">
      <dgm:prSet/>
      <dgm:spPr/>
      <dgm:t>
        <a:bodyPr/>
        <a:lstStyle/>
        <a:p>
          <a:r>
            <a:rPr lang="en-US" altLang="en-US" dirty="0"/>
            <a:t>Common tags are: &lt;html&gt;, &lt;head&gt;, &lt;h1&gt;, &lt;p&gt; and  more</a:t>
          </a:r>
          <a:endParaRPr lang="en-IN" dirty="0"/>
        </a:p>
      </dgm:t>
    </dgm:pt>
    <dgm:pt modelId="{5E430F4C-4C60-4EC9-806A-51054B196E3C}" type="parTrans" cxnId="{AB12DD79-5866-43A6-BF2A-28A0002494A4}">
      <dgm:prSet/>
      <dgm:spPr/>
      <dgm:t>
        <a:bodyPr/>
        <a:lstStyle/>
        <a:p>
          <a:endParaRPr lang="en-IN"/>
        </a:p>
      </dgm:t>
    </dgm:pt>
    <dgm:pt modelId="{0EFDB1B4-A917-47A0-B9FA-AB37C22655DE}" type="sibTrans" cxnId="{AB12DD79-5866-43A6-BF2A-28A0002494A4}">
      <dgm:prSet/>
      <dgm:spPr/>
      <dgm:t>
        <a:bodyPr/>
        <a:lstStyle/>
        <a:p>
          <a:endParaRPr lang="en-IN"/>
        </a:p>
      </dgm:t>
    </dgm:pt>
    <dgm:pt modelId="{DEB9552F-B5AD-4FE3-BAB2-20C523253158}">
      <dgm:prSet/>
      <dgm:spPr/>
      <dgm:t>
        <a:bodyPr/>
        <a:lstStyle/>
        <a:p>
          <a:r>
            <a:rPr lang="en-US" dirty="0"/>
            <a:t>Web browsers never display tag syntax </a:t>
          </a:r>
        </a:p>
      </dgm:t>
    </dgm:pt>
    <dgm:pt modelId="{2A68ADA6-9DBB-4B34-8BFA-331A70F16D82}" type="parTrans" cxnId="{7AF143BD-7E5D-4B2C-9EAD-8D6D089F51ED}">
      <dgm:prSet/>
      <dgm:spPr/>
      <dgm:t>
        <a:bodyPr/>
        <a:lstStyle/>
        <a:p>
          <a:endParaRPr lang="en-IN"/>
        </a:p>
      </dgm:t>
    </dgm:pt>
    <dgm:pt modelId="{5DCF56E4-435C-4091-9354-A6D8CA49D7EB}" type="sibTrans" cxnId="{7AF143BD-7E5D-4B2C-9EAD-8D6D089F51ED}">
      <dgm:prSet/>
      <dgm:spPr/>
      <dgm:t>
        <a:bodyPr/>
        <a:lstStyle/>
        <a:p>
          <a:endParaRPr lang="en-IN"/>
        </a:p>
      </dgm:t>
    </dgm:pt>
    <dgm:pt modelId="{142980E8-F3A5-4BF5-A53A-F521EF6C4F1B}" type="pres">
      <dgm:prSet presAssocID="{32106FAA-E5A5-4D0D-9731-028A7E2160CE}" presName="Name0" presStyleCnt="0">
        <dgm:presLayoutVars>
          <dgm:chMax val="7"/>
          <dgm:chPref val="7"/>
          <dgm:dir/>
        </dgm:presLayoutVars>
      </dgm:prSet>
      <dgm:spPr/>
    </dgm:pt>
    <dgm:pt modelId="{A129299D-A301-4BC1-8038-D210EC0CD902}" type="pres">
      <dgm:prSet presAssocID="{32106FAA-E5A5-4D0D-9731-028A7E2160CE}" presName="Name1" presStyleCnt="0"/>
      <dgm:spPr/>
    </dgm:pt>
    <dgm:pt modelId="{DC5023BD-3EFD-4C81-9ACC-F1FE8A11D0C4}" type="pres">
      <dgm:prSet presAssocID="{32106FAA-E5A5-4D0D-9731-028A7E2160CE}" presName="cycle" presStyleCnt="0"/>
      <dgm:spPr/>
    </dgm:pt>
    <dgm:pt modelId="{D81352A8-AEFF-4E66-B105-26AF2E9E5261}" type="pres">
      <dgm:prSet presAssocID="{32106FAA-E5A5-4D0D-9731-028A7E2160CE}" presName="srcNode" presStyleLbl="node1" presStyleIdx="0" presStyleCnt="7"/>
      <dgm:spPr/>
    </dgm:pt>
    <dgm:pt modelId="{F05AA7E7-2990-4730-A45B-6E88CF491741}" type="pres">
      <dgm:prSet presAssocID="{32106FAA-E5A5-4D0D-9731-028A7E2160CE}" presName="conn" presStyleLbl="parChTrans1D2" presStyleIdx="0" presStyleCnt="1"/>
      <dgm:spPr/>
    </dgm:pt>
    <dgm:pt modelId="{B0EEE9EA-2ED4-492B-9862-C74797FAE18D}" type="pres">
      <dgm:prSet presAssocID="{32106FAA-E5A5-4D0D-9731-028A7E2160CE}" presName="extraNode" presStyleLbl="node1" presStyleIdx="0" presStyleCnt="7"/>
      <dgm:spPr/>
    </dgm:pt>
    <dgm:pt modelId="{89B6734F-6E60-4F37-9025-A5926B080A20}" type="pres">
      <dgm:prSet presAssocID="{32106FAA-E5A5-4D0D-9731-028A7E2160CE}" presName="dstNode" presStyleLbl="node1" presStyleIdx="0" presStyleCnt="7"/>
      <dgm:spPr/>
    </dgm:pt>
    <dgm:pt modelId="{2B33DB48-6EA1-4E6D-A794-E811D6E76B4F}" type="pres">
      <dgm:prSet presAssocID="{71B66D0D-311D-477E-9A0E-CF083FD29228}" presName="text_1" presStyleLbl="node1" presStyleIdx="0" presStyleCnt="7">
        <dgm:presLayoutVars>
          <dgm:bulletEnabled val="1"/>
        </dgm:presLayoutVars>
      </dgm:prSet>
      <dgm:spPr/>
    </dgm:pt>
    <dgm:pt modelId="{65A4331B-A3E5-475B-8E1B-6177A06EB17E}" type="pres">
      <dgm:prSet presAssocID="{71B66D0D-311D-477E-9A0E-CF083FD29228}" presName="accent_1" presStyleCnt="0"/>
      <dgm:spPr/>
    </dgm:pt>
    <dgm:pt modelId="{981D89B4-8802-43F6-ACBF-4579090F0034}" type="pres">
      <dgm:prSet presAssocID="{71B66D0D-311D-477E-9A0E-CF083FD29228}" presName="accentRepeatNode" presStyleLbl="solidFgAcc1" presStyleIdx="0" presStyleCnt="7"/>
      <dgm:spPr/>
    </dgm:pt>
    <dgm:pt modelId="{DD70CB4A-7F72-4030-A765-31570B3F8362}" type="pres">
      <dgm:prSet presAssocID="{235819A6-DA4C-4300-9903-508169D2597C}" presName="text_2" presStyleLbl="node1" presStyleIdx="1" presStyleCnt="7">
        <dgm:presLayoutVars>
          <dgm:bulletEnabled val="1"/>
        </dgm:presLayoutVars>
      </dgm:prSet>
      <dgm:spPr/>
    </dgm:pt>
    <dgm:pt modelId="{F9AFFA96-7DFD-4840-BB7F-9EC23066C546}" type="pres">
      <dgm:prSet presAssocID="{235819A6-DA4C-4300-9903-508169D2597C}" presName="accent_2" presStyleCnt="0"/>
      <dgm:spPr/>
    </dgm:pt>
    <dgm:pt modelId="{6CB5A0E7-E2C8-4040-B78E-7762BA0E2459}" type="pres">
      <dgm:prSet presAssocID="{235819A6-DA4C-4300-9903-508169D2597C}" presName="accentRepeatNode" presStyleLbl="solidFgAcc1" presStyleIdx="1" presStyleCnt="7"/>
      <dgm:spPr/>
    </dgm:pt>
    <dgm:pt modelId="{51CACD91-0A47-455E-BFFE-74E71DFB610B}" type="pres">
      <dgm:prSet presAssocID="{D0F6955B-BB6B-430D-AAAE-987A2DB78E14}" presName="text_3" presStyleLbl="node1" presStyleIdx="2" presStyleCnt="7">
        <dgm:presLayoutVars>
          <dgm:bulletEnabled val="1"/>
        </dgm:presLayoutVars>
      </dgm:prSet>
      <dgm:spPr/>
    </dgm:pt>
    <dgm:pt modelId="{08E910AE-83A1-4408-B66E-2D69EB6EF807}" type="pres">
      <dgm:prSet presAssocID="{D0F6955B-BB6B-430D-AAAE-987A2DB78E14}" presName="accent_3" presStyleCnt="0"/>
      <dgm:spPr/>
    </dgm:pt>
    <dgm:pt modelId="{37055252-6553-4EC6-B7DA-D306022C6B6F}" type="pres">
      <dgm:prSet presAssocID="{D0F6955B-BB6B-430D-AAAE-987A2DB78E14}" presName="accentRepeatNode" presStyleLbl="solidFgAcc1" presStyleIdx="2" presStyleCnt="7"/>
      <dgm:spPr/>
    </dgm:pt>
    <dgm:pt modelId="{9C962220-651F-43CE-81E4-3505FAB3FC08}" type="pres">
      <dgm:prSet presAssocID="{C87976BA-E3BB-429A-8D29-BEE7243BE960}" presName="text_4" presStyleLbl="node1" presStyleIdx="3" presStyleCnt="7">
        <dgm:presLayoutVars>
          <dgm:bulletEnabled val="1"/>
        </dgm:presLayoutVars>
      </dgm:prSet>
      <dgm:spPr/>
    </dgm:pt>
    <dgm:pt modelId="{D777A6C1-CC7A-4479-B1DA-8AC9A5E7499C}" type="pres">
      <dgm:prSet presAssocID="{C87976BA-E3BB-429A-8D29-BEE7243BE960}" presName="accent_4" presStyleCnt="0"/>
      <dgm:spPr/>
    </dgm:pt>
    <dgm:pt modelId="{E8D11F51-6086-45FB-853A-3CD93AB611C4}" type="pres">
      <dgm:prSet presAssocID="{C87976BA-E3BB-429A-8D29-BEE7243BE960}" presName="accentRepeatNode" presStyleLbl="solidFgAcc1" presStyleIdx="3" presStyleCnt="7"/>
      <dgm:spPr/>
    </dgm:pt>
    <dgm:pt modelId="{CFF6B006-0126-4E81-8F43-AC7A6BEDC1B4}" type="pres">
      <dgm:prSet presAssocID="{1B6E9700-A4ED-45A7-A7D3-7AE9C555218C}" presName="text_5" presStyleLbl="node1" presStyleIdx="4" presStyleCnt="7">
        <dgm:presLayoutVars>
          <dgm:bulletEnabled val="1"/>
        </dgm:presLayoutVars>
      </dgm:prSet>
      <dgm:spPr/>
    </dgm:pt>
    <dgm:pt modelId="{C50C060B-014A-4816-9158-D97B98125986}" type="pres">
      <dgm:prSet presAssocID="{1B6E9700-A4ED-45A7-A7D3-7AE9C555218C}" presName="accent_5" presStyleCnt="0"/>
      <dgm:spPr/>
    </dgm:pt>
    <dgm:pt modelId="{C6F1696C-6DD5-4DD8-8DD2-021816697578}" type="pres">
      <dgm:prSet presAssocID="{1B6E9700-A4ED-45A7-A7D3-7AE9C555218C}" presName="accentRepeatNode" presStyleLbl="solidFgAcc1" presStyleIdx="4" presStyleCnt="7"/>
      <dgm:spPr/>
    </dgm:pt>
    <dgm:pt modelId="{A6A5CD1E-3DBD-4F7A-8F8E-C3551AFDEBDE}" type="pres">
      <dgm:prSet presAssocID="{3630ACE3-BF59-4DD3-8131-AC6740BBCBF7}" presName="text_6" presStyleLbl="node1" presStyleIdx="5" presStyleCnt="7">
        <dgm:presLayoutVars>
          <dgm:bulletEnabled val="1"/>
        </dgm:presLayoutVars>
      </dgm:prSet>
      <dgm:spPr/>
    </dgm:pt>
    <dgm:pt modelId="{22EA6044-59B3-4C68-A81D-20315B63E71B}" type="pres">
      <dgm:prSet presAssocID="{3630ACE3-BF59-4DD3-8131-AC6740BBCBF7}" presName="accent_6" presStyleCnt="0"/>
      <dgm:spPr/>
    </dgm:pt>
    <dgm:pt modelId="{3FA33346-18E7-47ED-B39E-5F23FB89C98D}" type="pres">
      <dgm:prSet presAssocID="{3630ACE3-BF59-4DD3-8131-AC6740BBCBF7}" presName="accentRepeatNode" presStyleLbl="solidFgAcc1" presStyleIdx="5" presStyleCnt="7"/>
      <dgm:spPr/>
    </dgm:pt>
    <dgm:pt modelId="{D9D3DEE5-723B-406F-96C0-11BC6E4E95C4}" type="pres">
      <dgm:prSet presAssocID="{DEB9552F-B5AD-4FE3-BAB2-20C523253158}" presName="text_7" presStyleLbl="node1" presStyleIdx="6" presStyleCnt="7">
        <dgm:presLayoutVars>
          <dgm:bulletEnabled val="1"/>
        </dgm:presLayoutVars>
      </dgm:prSet>
      <dgm:spPr/>
    </dgm:pt>
    <dgm:pt modelId="{A4785BB3-1EB5-418E-A324-865F2FFBF947}" type="pres">
      <dgm:prSet presAssocID="{DEB9552F-B5AD-4FE3-BAB2-20C523253158}" presName="accent_7" presStyleCnt="0"/>
      <dgm:spPr/>
    </dgm:pt>
    <dgm:pt modelId="{56CB80F2-FDB8-424D-8398-AD2A55EC6B2C}" type="pres">
      <dgm:prSet presAssocID="{DEB9552F-B5AD-4FE3-BAB2-20C523253158}" presName="accentRepeatNode" presStyleLbl="solidFgAcc1" presStyleIdx="6" presStyleCnt="7"/>
      <dgm:spPr/>
    </dgm:pt>
  </dgm:ptLst>
  <dgm:cxnLst>
    <dgm:cxn modelId="{23E69533-4935-4DD8-A051-453E2CBA0E52}" type="presOf" srcId="{32106FAA-E5A5-4D0D-9731-028A7E2160CE}" destId="{142980E8-F3A5-4BF5-A53A-F521EF6C4F1B}" srcOrd="0" destOrd="0" presId="urn:microsoft.com/office/officeart/2008/layout/VerticalCurvedList"/>
    <dgm:cxn modelId="{AB12DD79-5866-43A6-BF2A-28A0002494A4}" srcId="{32106FAA-E5A5-4D0D-9731-028A7E2160CE}" destId="{3630ACE3-BF59-4DD3-8131-AC6740BBCBF7}" srcOrd="5" destOrd="0" parTransId="{5E430F4C-4C60-4EC9-806A-51054B196E3C}" sibTransId="{0EFDB1B4-A917-47A0-B9FA-AB37C22655DE}"/>
    <dgm:cxn modelId="{3A263980-A908-4C64-8BA4-B91D026EDBBA}" type="presOf" srcId="{174A70D4-AC97-4CF6-BAEE-6C44C107C06F}" destId="{F05AA7E7-2990-4730-A45B-6E88CF491741}" srcOrd="0" destOrd="0" presId="urn:microsoft.com/office/officeart/2008/layout/VerticalCurvedList"/>
    <dgm:cxn modelId="{A2884A82-59A0-4045-8CC8-179DB60892FB}" srcId="{32106FAA-E5A5-4D0D-9731-028A7E2160CE}" destId="{71B66D0D-311D-477E-9A0E-CF083FD29228}" srcOrd="0" destOrd="0" parTransId="{56F04E5F-0232-416F-B9CB-64F2EE845F3A}" sibTransId="{174A70D4-AC97-4CF6-BAEE-6C44C107C06F}"/>
    <dgm:cxn modelId="{422BD382-D354-43ED-A834-3C1F34608FD5}" srcId="{32106FAA-E5A5-4D0D-9731-028A7E2160CE}" destId="{235819A6-DA4C-4300-9903-508169D2597C}" srcOrd="1" destOrd="0" parTransId="{B5CAC939-E31E-43E0-814B-6764ABC9A70A}" sibTransId="{D003F3F2-AE67-4013-B2AE-0B5790EFA4D3}"/>
    <dgm:cxn modelId="{45CF368E-474B-44C0-A4D4-8F1EF8DBC3B8}" type="presOf" srcId="{3630ACE3-BF59-4DD3-8131-AC6740BBCBF7}" destId="{A6A5CD1E-3DBD-4F7A-8F8E-C3551AFDEBDE}" srcOrd="0" destOrd="0" presId="urn:microsoft.com/office/officeart/2008/layout/VerticalCurvedList"/>
    <dgm:cxn modelId="{E8D7779D-343E-4B1D-9659-F28F2E1403BC}" srcId="{32106FAA-E5A5-4D0D-9731-028A7E2160CE}" destId="{1B6E9700-A4ED-45A7-A7D3-7AE9C555218C}" srcOrd="4" destOrd="0" parTransId="{A8350A65-2335-495B-9774-BE8E1E9B88AD}" sibTransId="{4B5FEA77-B053-4547-8893-54849C92F55D}"/>
    <dgm:cxn modelId="{7AF143BD-7E5D-4B2C-9EAD-8D6D089F51ED}" srcId="{32106FAA-E5A5-4D0D-9731-028A7E2160CE}" destId="{DEB9552F-B5AD-4FE3-BAB2-20C523253158}" srcOrd="6" destOrd="0" parTransId="{2A68ADA6-9DBB-4B34-8BFA-331A70F16D82}" sibTransId="{5DCF56E4-435C-4091-9354-A6D8CA49D7EB}"/>
    <dgm:cxn modelId="{77BAB4BD-94D8-4BE1-8439-85689B38F178}" type="presOf" srcId="{71B66D0D-311D-477E-9A0E-CF083FD29228}" destId="{2B33DB48-6EA1-4E6D-A794-E811D6E76B4F}" srcOrd="0" destOrd="0" presId="urn:microsoft.com/office/officeart/2008/layout/VerticalCurvedList"/>
    <dgm:cxn modelId="{746ABECD-3304-4C1B-AC74-F25BF6D18069}" type="presOf" srcId="{1B6E9700-A4ED-45A7-A7D3-7AE9C555218C}" destId="{CFF6B006-0126-4E81-8F43-AC7A6BEDC1B4}" srcOrd="0" destOrd="0" presId="urn:microsoft.com/office/officeart/2008/layout/VerticalCurvedList"/>
    <dgm:cxn modelId="{ABB966D3-7FF8-4A21-883D-22FFD89134C9}" srcId="{32106FAA-E5A5-4D0D-9731-028A7E2160CE}" destId="{D0F6955B-BB6B-430D-AAAE-987A2DB78E14}" srcOrd="2" destOrd="0" parTransId="{38110E3C-C9AE-412D-949C-A63195B5571A}" sibTransId="{91E4A6E6-3E7F-40B4-B2E4-D4416CCBECC5}"/>
    <dgm:cxn modelId="{A08DFFD3-D576-4295-80DB-1637B98EC413}" type="presOf" srcId="{DEB9552F-B5AD-4FE3-BAB2-20C523253158}" destId="{D9D3DEE5-723B-406F-96C0-11BC6E4E95C4}" srcOrd="0" destOrd="0" presId="urn:microsoft.com/office/officeart/2008/layout/VerticalCurvedList"/>
    <dgm:cxn modelId="{610CC7E0-3FC1-42B9-8AC9-B1FCB4EAD92F}" type="presOf" srcId="{D0F6955B-BB6B-430D-AAAE-987A2DB78E14}" destId="{51CACD91-0A47-455E-BFFE-74E71DFB610B}" srcOrd="0" destOrd="0" presId="urn:microsoft.com/office/officeart/2008/layout/VerticalCurvedList"/>
    <dgm:cxn modelId="{AF9F0DE3-8CB4-42B3-94BA-6EC49291C964}" srcId="{32106FAA-E5A5-4D0D-9731-028A7E2160CE}" destId="{C87976BA-E3BB-429A-8D29-BEE7243BE960}" srcOrd="3" destOrd="0" parTransId="{B110FD18-5D1F-488A-A111-56FF8935583D}" sibTransId="{B4960463-FF66-4421-92E5-893A5BBBF5FE}"/>
    <dgm:cxn modelId="{F16405EE-9491-405A-90D4-D60CA5EEE67F}" type="presOf" srcId="{C87976BA-E3BB-429A-8D29-BEE7243BE960}" destId="{9C962220-651F-43CE-81E4-3505FAB3FC08}" srcOrd="0" destOrd="0" presId="urn:microsoft.com/office/officeart/2008/layout/VerticalCurvedList"/>
    <dgm:cxn modelId="{B4CE57F9-806A-4A72-8C90-8C0809FE6A19}" type="presOf" srcId="{235819A6-DA4C-4300-9903-508169D2597C}" destId="{DD70CB4A-7F72-4030-A765-31570B3F8362}" srcOrd="0" destOrd="0" presId="urn:microsoft.com/office/officeart/2008/layout/VerticalCurvedList"/>
    <dgm:cxn modelId="{5D2B555A-B3EA-4236-AF7D-91BA763AFF7B}" type="presParOf" srcId="{142980E8-F3A5-4BF5-A53A-F521EF6C4F1B}" destId="{A129299D-A301-4BC1-8038-D210EC0CD902}" srcOrd="0" destOrd="0" presId="urn:microsoft.com/office/officeart/2008/layout/VerticalCurvedList"/>
    <dgm:cxn modelId="{28B870C9-5281-4F6C-9A72-E6DF116FF208}" type="presParOf" srcId="{A129299D-A301-4BC1-8038-D210EC0CD902}" destId="{DC5023BD-3EFD-4C81-9ACC-F1FE8A11D0C4}" srcOrd="0" destOrd="0" presId="urn:microsoft.com/office/officeart/2008/layout/VerticalCurvedList"/>
    <dgm:cxn modelId="{38B0901B-35E7-4A5B-9C83-7F709A7F6499}" type="presParOf" srcId="{DC5023BD-3EFD-4C81-9ACC-F1FE8A11D0C4}" destId="{D81352A8-AEFF-4E66-B105-26AF2E9E5261}" srcOrd="0" destOrd="0" presId="urn:microsoft.com/office/officeart/2008/layout/VerticalCurvedList"/>
    <dgm:cxn modelId="{800DDDA0-C9F0-4220-A657-860E83E5D169}" type="presParOf" srcId="{DC5023BD-3EFD-4C81-9ACC-F1FE8A11D0C4}" destId="{F05AA7E7-2990-4730-A45B-6E88CF491741}" srcOrd="1" destOrd="0" presId="urn:microsoft.com/office/officeart/2008/layout/VerticalCurvedList"/>
    <dgm:cxn modelId="{2C147B41-B9C8-4793-87A7-3002B82B888C}" type="presParOf" srcId="{DC5023BD-3EFD-4C81-9ACC-F1FE8A11D0C4}" destId="{B0EEE9EA-2ED4-492B-9862-C74797FAE18D}" srcOrd="2" destOrd="0" presId="urn:microsoft.com/office/officeart/2008/layout/VerticalCurvedList"/>
    <dgm:cxn modelId="{6A2370F4-8B70-4667-BCAC-DD983E58E21C}" type="presParOf" srcId="{DC5023BD-3EFD-4C81-9ACC-F1FE8A11D0C4}" destId="{89B6734F-6E60-4F37-9025-A5926B080A20}" srcOrd="3" destOrd="0" presId="urn:microsoft.com/office/officeart/2008/layout/VerticalCurvedList"/>
    <dgm:cxn modelId="{929625BD-D81A-4703-9A36-323005502942}" type="presParOf" srcId="{A129299D-A301-4BC1-8038-D210EC0CD902}" destId="{2B33DB48-6EA1-4E6D-A794-E811D6E76B4F}" srcOrd="1" destOrd="0" presId="urn:microsoft.com/office/officeart/2008/layout/VerticalCurvedList"/>
    <dgm:cxn modelId="{DB03AD52-A833-4822-ACC0-4667C36D8F8B}" type="presParOf" srcId="{A129299D-A301-4BC1-8038-D210EC0CD902}" destId="{65A4331B-A3E5-475B-8E1B-6177A06EB17E}" srcOrd="2" destOrd="0" presId="urn:microsoft.com/office/officeart/2008/layout/VerticalCurvedList"/>
    <dgm:cxn modelId="{90E3B60F-D4D0-4DA3-9820-D40EACBA321F}" type="presParOf" srcId="{65A4331B-A3E5-475B-8E1B-6177A06EB17E}" destId="{981D89B4-8802-43F6-ACBF-4579090F0034}" srcOrd="0" destOrd="0" presId="urn:microsoft.com/office/officeart/2008/layout/VerticalCurvedList"/>
    <dgm:cxn modelId="{4F9958CB-3064-4FA1-82AB-B5D8B54742AE}" type="presParOf" srcId="{A129299D-A301-4BC1-8038-D210EC0CD902}" destId="{DD70CB4A-7F72-4030-A765-31570B3F8362}" srcOrd="3" destOrd="0" presId="urn:microsoft.com/office/officeart/2008/layout/VerticalCurvedList"/>
    <dgm:cxn modelId="{CCEDBBF2-2D62-4578-9A24-3CD9DBA70B3C}" type="presParOf" srcId="{A129299D-A301-4BC1-8038-D210EC0CD902}" destId="{F9AFFA96-7DFD-4840-BB7F-9EC23066C546}" srcOrd="4" destOrd="0" presId="urn:microsoft.com/office/officeart/2008/layout/VerticalCurvedList"/>
    <dgm:cxn modelId="{76CB478D-D63B-4FCB-98A5-23F43DBE17A1}" type="presParOf" srcId="{F9AFFA96-7DFD-4840-BB7F-9EC23066C546}" destId="{6CB5A0E7-E2C8-4040-B78E-7762BA0E2459}" srcOrd="0" destOrd="0" presId="urn:microsoft.com/office/officeart/2008/layout/VerticalCurvedList"/>
    <dgm:cxn modelId="{5F555A84-63E5-4F03-9AC0-4A071B8D3EDE}" type="presParOf" srcId="{A129299D-A301-4BC1-8038-D210EC0CD902}" destId="{51CACD91-0A47-455E-BFFE-74E71DFB610B}" srcOrd="5" destOrd="0" presId="urn:microsoft.com/office/officeart/2008/layout/VerticalCurvedList"/>
    <dgm:cxn modelId="{C07C8714-EE85-4E68-956A-0146F1D63C4F}" type="presParOf" srcId="{A129299D-A301-4BC1-8038-D210EC0CD902}" destId="{08E910AE-83A1-4408-B66E-2D69EB6EF807}" srcOrd="6" destOrd="0" presId="urn:microsoft.com/office/officeart/2008/layout/VerticalCurvedList"/>
    <dgm:cxn modelId="{459D24B6-A282-402B-9E80-EABABB42B8EF}" type="presParOf" srcId="{08E910AE-83A1-4408-B66E-2D69EB6EF807}" destId="{37055252-6553-4EC6-B7DA-D306022C6B6F}" srcOrd="0" destOrd="0" presId="urn:microsoft.com/office/officeart/2008/layout/VerticalCurvedList"/>
    <dgm:cxn modelId="{BA26CB85-193F-4C99-ACBB-70C9ADA92230}" type="presParOf" srcId="{A129299D-A301-4BC1-8038-D210EC0CD902}" destId="{9C962220-651F-43CE-81E4-3505FAB3FC08}" srcOrd="7" destOrd="0" presId="urn:microsoft.com/office/officeart/2008/layout/VerticalCurvedList"/>
    <dgm:cxn modelId="{8D10DA86-3879-412A-893A-0C60F73F6B5E}" type="presParOf" srcId="{A129299D-A301-4BC1-8038-D210EC0CD902}" destId="{D777A6C1-CC7A-4479-B1DA-8AC9A5E7499C}" srcOrd="8" destOrd="0" presId="urn:microsoft.com/office/officeart/2008/layout/VerticalCurvedList"/>
    <dgm:cxn modelId="{DC817E9C-D933-45C3-9E75-23C51F936AA5}" type="presParOf" srcId="{D777A6C1-CC7A-4479-B1DA-8AC9A5E7499C}" destId="{E8D11F51-6086-45FB-853A-3CD93AB611C4}" srcOrd="0" destOrd="0" presId="urn:microsoft.com/office/officeart/2008/layout/VerticalCurvedList"/>
    <dgm:cxn modelId="{29230C08-1937-4D07-961C-812C4AA00027}" type="presParOf" srcId="{A129299D-A301-4BC1-8038-D210EC0CD902}" destId="{CFF6B006-0126-4E81-8F43-AC7A6BEDC1B4}" srcOrd="9" destOrd="0" presId="urn:microsoft.com/office/officeart/2008/layout/VerticalCurvedList"/>
    <dgm:cxn modelId="{9EAF37F4-1E47-4FE4-BD87-A47C20693DAF}" type="presParOf" srcId="{A129299D-A301-4BC1-8038-D210EC0CD902}" destId="{C50C060B-014A-4816-9158-D97B98125986}" srcOrd="10" destOrd="0" presId="urn:microsoft.com/office/officeart/2008/layout/VerticalCurvedList"/>
    <dgm:cxn modelId="{E504B123-38BC-478E-A50D-B6825DA9849A}" type="presParOf" srcId="{C50C060B-014A-4816-9158-D97B98125986}" destId="{C6F1696C-6DD5-4DD8-8DD2-021816697578}" srcOrd="0" destOrd="0" presId="urn:microsoft.com/office/officeart/2008/layout/VerticalCurvedList"/>
    <dgm:cxn modelId="{34428004-99DD-4062-BF3A-1EE415C56B92}" type="presParOf" srcId="{A129299D-A301-4BC1-8038-D210EC0CD902}" destId="{A6A5CD1E-3DBD-4F7A-8F8E-C3551AFDEBDE}" srcOrd="11" destOrd="0" presId="urn:microsoft.com/office/officeart/2008/layout/VerticalCurvedList"/>
    <dgm:cxn modelId="{71F651EF-59E4-4BD4-ADE7-61258378B430}" type="presParOf" srcId="{A129299D-A301-4BC1-8038-D210EC0CD902}" destId="{22EA6044-59B3-4C68-A81D-20315B63E71B}" srcOrd="12" destOrd="0" presId="urn:microsoft.com/office/officeart/2008/layout/VerticalCurvedList"/>
    <dgm:cxn modelId="{F76C628C-E9A2-462C-8005-D7119C282D2C}" type="presParOf" srcId="{22EA6044-59B3-4C68-A81D-20315B63E71B}" destId="{3FA33346-18E7-47ED-B39E-5F23FB89C98D}" srcOrd="0" destOrd="0" presId="urn:microsoft.com/office/officeart/2008/layout/VerticalCurvedList"/>
    <dgm:cxn modelId="{92556682-4664-4192-A325-8E109D845805}" type="presParOf" srcId="{A129299D-A301-4BC1-8038-D210EC0CD902}" destId="{D9D3DEE5-723B-406F-96C0-11BC6E4E95C4}" srcOrd="13" destOrd="0" presId="urn:microsoft.com/office/officeart/2008/layout/VerticalCurvedList"/>
    <dgm:cxn modelId="{00F3EC3D-BB22-471A-875D-EED5C459C15A}" type="presParOf" srcId="{A129299D-A301-4BC1-8038-D210EC0CD902}" destId="{A4785BB3-1EB5-418E-A324-865F2FFBF947}" srcOrd="14" destOrd="0" presId="urn:microsoft.com/office/officeart/2008/layout/VerticalCurvedList"/>
    <dgm:cxn modelId="{B07B5542-D3D7-4291-B220-CB4FF686880F}" type="presParOf" srcId="{A4785BB3-1EB5-418E-A324-865F2FFBF947}" destId="{56CB80F2-FDB8-424D-8398-AD2A55EC6B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46011E-294C-469C-9D11-A7961BF4DFFB}"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IN"/>
        </a:p>
      </dgm:t>
    </dgm:pt>
    <dgm:pt modelId="{C2E6C7AB-641A-470B-9E42-2C033C9E92A2}">
      <dgm:prSet phldrT="[Text]"/>
      <dgm:spPr/>
      <dgm:t>
        <a:bodyPr/>
        <a:lstStyle/>
        <a:p>
          <a:r>
            <a:rPr lang="en-US" dirty="0"/>
            <a:t>Static</a:t>
          </a:r>
          <a:endParaRPr lang="en-IN" dirty="0"/>
        </a:p>
      </dgm:t>
    </dgm:pt>
    <dgm:pt modelId="{D0BD50E8-C510-4146-A8A2-7DB7993A5174}" type="parTrans" cxnId="{24E26B2B-7C00-4805-A9DA-FDB946CEAD21}">
      <dgm:prSet/>
      <dgm:spPr/>
      <dgm:t>
        <a:bodyPr/>
        <a:lstStyle/>
        <a:p>
          <a:endParaRPr lang="en-IN"/>
        </a:p>
      </dgm:t>
    </dgm:pt>
    <dgm:pt modelId="{34C49875-EEEA-448E-8ECA-144FF4995DA7}" type="sibTrans" cxnId="{24E26B2B-7C00-4805-A9DA-FDB946CEAD21}">
      <dgm:prSet/>
      <dgm:spPr/>
      <dgm:t>
        <a:bodyPr/>
        <a:lstStyle/>
        <a:p>
          <a:endParaRPr lang="en-IN"/>
        </a:p>
      </dgm:t>
    </dgm:pt>
    <dgm:pt modelId="{B352BC9C-E039-4590-A526-5FA89819A00B}">
      <dgm:prSet phldrT="[Text]"/>
      <dgm:spPr/>
      <dgm:t>
        <a:bodyPr/>
        <a:lstStyle/>
        <a:p>
          <a:r>
            <a:rPr lang="en-US"/>
            <a:t>Dynamic</a:t>
          </a:r>
          <a:endParaRPr lang="en-IN" dirty="0"/>
        </a:p>
      </dgm:t>
    </dgm:pt>
    <dgm:pt modelId="{193872CF-968B-4459-B6B2-F975A5CD2EA9}" type="parTrans" cxnId="{BB525383-3BB6-4554-95AE-ABD56A572D44}">
      <dgm:prSet/>
      <dgm:spPr/>
      <dgm:t>
        <a:bodyPr/>
        <a:lstStyle/>
        <a:p>
          <a:endParaRPr lang="en-IN"/>
        </a:p>
      </dgm:t>
    </dgm:pt>
    <dgm:pt modelId="{22C53EC0-C4F2-403E-8B9B-FB054D011038}" type="sibTrans" cxnId="{BB525383-3BB6-4554-95AE-ABD56A572D44}">
      <dgm:prSet/>
      <dgm:spPr/>
      <dgm:t>
        <a:bodyPr/>
        <a:lstStyle/>
        <a:p>
          <a:endParaRPr lang="en-IN"/>
        </a:p>
      </dgm:t>
    </dgm:pt>
    <dgm:pt modelId="{0F8EC556-E7C9-4CD5-922F-35F14B373C4C}" type="pres">
      <dgm:prSet presAssocID="{D446011E-294C-469C-9D11-A7961BF4DFFB}" presName="diagram" presStyleCnt="0">
        <dgm:presLayoutVars>
          <dgm:dir/>
          <dgm:resizeHandles val="exact"/>
        </dgm:presLayoutVars>
      </dgm:prSet>
      <dgm:spPr/>
    </dgm:pt>
    <dgm:pt modelId="{BEEA85F4-6660-4D31-941A-62475426AAC2}" type="pres">
      <dgm:prSet presAssocID="{C2E6C7AB-641A-470B-9E42-2C033C9E92A2}" presName="arrow" presStyleLbl="node1" presStyleIdx="0" presStyleCnt="2">
        <dgm:presLayoutVars>
          <dgm:bulletEnabled val="1"/>
        </dgm:presLayoutVars>
      </dgm:prSet>
      <dgm:spPr/>
    </dgm:pt>
    <dgm:pt modelId="{3E34581A-D3C8-473E-88C2-E472B06EF95A}" type="pres">
      <dgm:prSet presAssocID="{B352BC9C-E039-4590-A526-5FA89819A00B}" presName="arrow" presStyleLbl="node1" presStyleIdx="1" presStyleCnt="2">
        <dgm:presLayoutVars>
          <dgm:bulletEnabled val="1"/>
        </dgm:presLayoutVars>
      </dgm:prSet>
      <dgm:spPr/>
    </dgm:pt>
  </dgm:ptLst>
  <dgm:cxnLst>
    <dgm:cxn modelId="{24E26B2B-7C00-4805-A9DA-FDB946CEAD21}" srcId="{D446011E-294C-469C-9D11-A7961BF4DFFB}" destId="{C2E6C7AB-641A-470B-9E42-2C033C9E92A2}" srcOrd="0" destOrd="0" parTransId="{D0BD50E8-C510-4146-A8A2-7DB7993A5174}" sibTransId="{34C49875-EEEA-448E-8ECA-144FF4995DA7}"/>
    <dgm:cxn modelId="{D6FEEA68-3724-4912-BC79-FBED1B2D9526}" type="presOf" srcId="{D446011E-294C-469C-9D11-A7961BF4DFFB}" destId="{0F8EC556-E7C9-4CD5-922F-35F14B373C4C}" srcOrd="0" destOrd="0" presId="urn:microsoft.com/office/officeart/2005/8/layout/arrow5"/>
    <dgm:cxn modelId="{BF02EC50-A9A9-42E1-BAEB-E66AA5ADC5AD}" type="presOf" srcId="{C2E6C7AB-641A-470B-9E42-2C033C9E92A2}" destId="{BEEA85F4-6660-4D31-941A-62475426AAC2}" srcOrd="0" destOrd="0" presId="urn:microsoft.com/office/officeart/2005/8/layout/arrow5"/>
    <dgm:cxn modelId="{BB525383-3BB6-4554-95AE-ABD56A572D44}" srcId="{D446011E-294C-469C-9D11-A7961BF4DFFB}" destId="{B352BC9C-E039-4590-A526-5FA89819A00B}" srcOrd="1" destOrd="0" parTransId="{193872CF-968B-4459-B6B2-F975A5CD2EA9}" sibTransId="{22C53EC0-C4F2-403E-8B9B-FB054D011038}"/>
    <dgm:cxn modelId="{E87ED188-3211-4618-8C17-456460C7D324}" type="presOf" srcId="{B352BC9C-E039-4590-A526-5FA89819A00B}" destId="{3E34581A-D3C8-473E-88C2-E472B06EF95A}" srcOrd="0" destOrd="0" presId="urn:microsoft.com/office/officeart/2005/8/layout/arrow5"/>
    <dgm:cxn modelId="{48DE6878-EEB3-42E6-9B38-1F5263DBEB07}" type="presParOf" srcId="{0F8EC556-E7C9-4CD5-922F-35F14B373C4C}" destId="{BEEA85F4-6660-4D31-941A-62475426AAC2}" srcOrd="0" destOrd="0" presId="urn:microsoft.com/office/officeart/2005/8/layout/arrow5"/>
    <dgm:cxn modelId="{3654A7A0-7C1B-4464-9E61-B7CADD79CD09}" type="presParOf" srcId="{0F8EC556-E7C9-4CD5-922F-35F14B373C4C}" destId="{3E34581A-D3C8-473E-88C2-E472B06EF95A}"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A6AAAB-29DA-4F2E-B3EC-465A7DD1E40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7F56093B-516B-4C54-BF4B-1206FFBFCB85}">
      <dgm:prSet phldrT="[Text]"/>
      <dgm:spPr/>
      <dgm:t>
        <a:bodyPr/>
        <a:lstStyle/>
        <a:p>
          <a:r>
            <a:rPr lang="en-US" dirty="0"/>
            <a:t>Front End</a:t>
          </a:r>
          <a:endParaRPr lang="en-IN" dirty="0"/>
        </a:p>
      </dgm:t>
    </dgm:pt>
    <dgm:pt modelId="{2F9DE0E0-714C-4018-85AF-80C2EAD607BE}" type="parTrans" cxnId="{2C72E062-0F45-439E-9DA0-E4530D4B51BD}">
      <dgm:prSet/>
      <dgm:spPr/>
      <dgm:t>
        <a:bodyPr/>
        <a:lstStyle/>
        <a:p>
          <a:endParaRPr lang="en-IN"/>
        </a:p>
      </dgm:t>
    </dgm:pt>
    <dgm:pt modelId="{FA5AEC57-239E-4B7B-9649-B76FDA13AF61}" type="sibTrans" cxnId="{2C72E062-0F45-439E-9DA0-E4530D4B51BD}">
      <dgm:prSet/>
      <dgm:spPr/>
      <dgm:t>
        <a:bodyPr/>
        <a:lstStyle/>
        <a:p>
          <a:endParaRPr lang="en-IN"/>
        </a:p>
      </dgm:t>
    </dgm:pt>
    <dgm:pt modelId="{0188CE73-0F65-4902-96B1-60FC9F642552}">
      <dgm:prSet phldrT="[Text]"/>
      <dgm:spPr/>
      <dgm:t>
        <a:bodyPr/>
        <a:lstStyle/>
        <a:p>
          <a:r>
            <a:rPr lang="en-US" dirty="0"/>
            <a:t>HTML</a:t>
          </a:r>
          <a:endParaRPr lang="en-IN" dirty="0"/>
        </a:p>
      </dgm:t>
    </dgm:pt>
    <dgm:pt modelId="{C0C35F7B-E0C8-43AB-ACB6-68BC537D2CE8}" type="parTrans" cxnId="{FE057457-D9E9-411A-A035-34F0DAE269B3}">
      <dgm:prSet/>
      <dgm:spPr/>
      <dgm:t>
        <a:bodyPr/>
        <a:lstStyle/>
        <a:p>
          <a:endParaRPr lang="en-IN"/>
        </a:p>
      </dgm:t>
    </dgm:pt>
    <dgm:pt modelId="{2C3FD195-FDFE-44DF-B9D1-F820794F3370}" type="sibTrans" cxnId="{FE057457-D9E9-411A-A035-34F0DAE269B3}">
      <dgm:prSet/>
      <dgm:spPr/>
      <dgm:t>
        <a:bodyPr/>
        <a:lstStyle/>
        <a:p>
          <a:endParaRPr lang="en-IN"/>
        </a:p>
      </dgm:t>
    </dgm:pt>
    <dgm:pt modelId="{DBFAB418-A2A5-4DDE-88FE-8F807F86F654}">
      <dgm:prSet phldrT="[Text]"/>
      <dgm:spPr/>
      <dgm:t>
        <a:bodyPr/>
        <a:lstStyle/>
        <a:p>
          <a:r>
            <a:rPr lang="en-US" dirty="0"/>
            <a:t>Backend</a:t>
          </a:r>
          <a:endParaRPr lang="en-IN" dirty="0"/>
        </a:p>
      </dgm:t>
    </dgm:pt>
    <dgm:pt modelId="{0EB0CCE7-4236-4977-AEE6-8A5DA4904B45}" type="parTrans" cxnId="{ED92CFE0-AA68-4013-A497-DD90755B9A00}">
      <dgm:prSet/>
      <dgm:spPr/>
      <dgm:t>
        <a:bodyPr/>
        <a:lstStyle/>
        <a:p>
          <a:endParaRPr lang="en-IN"/>
        </a:p>
      </dgm:t>
    </dgm:pt>
    <dgm:pt modelId="{B5E92427-9A15-42EB-BE42-99762409499B}" type="sibTrans" cxnId="{ED92CFE0-AA68-4013-A497-DD90755B9A00}">
      <dgm:prSet/>
      <dgm:spPr/>
      <dgm:t>
        <a:bodyPr/>
        <a:lstStyle/>
        <a:p>
          <a:endParaRPr lang="en-IN"/>
        </a:p>
      </dgm:t>
    </dgm:pt>
    <dgm:pt modelId="{6133011A-F179-447E-A01D-D8EF27D525AE}">
      <dgm:prSet phldrT="[Text]"/>
      <dgm:spPr/>
      <dgm:t>
        <a:bodyPr/>
        <a:lstStyle/>
        <a:p>
          <a:r>
            <a:rPr lang="en-US" dirty="0"/>
            <a:t>Node</a:t>
          </a:r>
          <a:endParaRPr lang="en-IN" dirty="0"/>
        </a:p>
      </dgm:t>
    </dgm:pt>
    <dgm:pt modelId="{CBF14C47-99BE-4F6C-BD7E-795E85DF180E}" type="parTrans" cxnId="{D318D091-A3B5-4961-BCF8-3CC32ACE4CB0}">
      <dgm:prSet/>
      <dgm:spPr/>
      <dgm:t>
        <a:bodyPr/>
        <a:lstStyle/>
        <a:p>
          <a:endParaRPr lang="en-IN"/>
        </a:p>
      </dgm:t>
    </dgm:pt>
    <dgm:pt modelId="{5DD4AA41-702C-4ED6-B09E-BB87CF13A782}" type="sibTrans" cxnId="{D318D091-A3B5-4961-BCF8-3CC32ACE4CB0}">
      <dgm:prSet/>
      <dgm:spPr/>
      <dgm:t>
        <a:bodyPr/>
        <a:lstStyle/>
        <a:p>
          <a:endParaRPr lang="en-IN"/>
        </a:p>
      </dgm:t>
    </dgm:pt>
    <dgm:pt modelId="{0D76EF4F-CD5C-42C4-8D42-5D6727E14E92}">
      <dgm:prSet phldrT="[Text]"/>
      <dgm:spPr/>
      <dgm:t>
        <a:bodyPr/>
        <a:lstStyle/>
        <a:p>
          <a:r>
            <a:rPr lang="en-IN" dirty="0"/>
            <a:t>MySQL </a:t>
          </a:r>
        </a:p>
      </dgm:t>
    </dgm:pt>
    <dgm:pt modelId="{AE4173B8-C500-4384-AEEA-CE574B0E8AAA}" type="parTrans" cxnId="{364157BC-8588-4B4A-8C10-D9156502DA47}">
      <dgm:prSet/>
      <dgm:spPr/>
      <dgm:t>
        <a:bodyPr/>
        <a:lstStyle/>
        <a:p>
          <a:endParaRPr lang="en-IN"/>
        </a:p>
      </dgm:t>
    </dgm:pt>
    <dgm:pt modelId="{2C1771C8-2A93-4C04-9A01-FBD534687CE1}" type="sibTrans" cxnId="{364157BC-8588-4B4A-8C10-D9156502DA47}">
      <dgm:prSet/>
      <dgm:spPr/>
      <dgm:t>
        <a:bodyPr/>
        <a:lstStyle/>
        <a:p>
          <a:endParaRPr lang="en-IN"/>
        </a:p>
      </dgm:t>
    </dgm:pt>
    <dgm:pt modelId="{26BBC4E7-6E09-41ED-B1D2-FDD40F0029D2}">
      <dgm:prSet phldrT="[Text]"/>
      <dgm:spPr/>
      <dgm:t>
        <a:bodyPr/>
        <a:lstStyle/>
        <a:p>
          <a:r>
            <a:rPr lang="en-US" dirty="0"/>
            <a:t>CSS</a:t>
          </a:r>
          <a:endParaRPr lang="en-IN" dirty="0"/>
        </a:p>
      </dgm:t>
    </dgm:pt>
    <dgm:pt modelId="{6A908B92-B962-40BC-852B-088A9CC81D9A}" type="parTrans" cxnId="{C695C6B2-FCB0-4120-BC4F-E9B3A1D873F7}">
      <dgm:prSet/>
      <dgm:spPr/>
      <dgm:t>
        <a:bodyPr/>
        <a:lstStyle/>
        <a:p>
          <a:endParaRPr lang="en-IN"/>
        </a:p>
      </dgm:t>
    </dgm:pt>
    <dgm:pt modelId="{5BEA5569-B18D-4FE0-801A-135DB0BCE07C}" type="sibTrans" cxnId="{C695C6B2-FCB0-4120-BC4F-E9B3A1D873F7}">
      <dgm:prSet/>
      <dgm:spPr/>
      <dgm:t>
        <a:bodyPr/>
        <a:lstStyle/>
        <a:p>
          <a:endParaRPr lang="en-IN"/>
        </a:p>
      </dgm:t>
    </dgm:pt>
    <dgm:pt modelId="{2B5AA1F8-E079-4E59-8141-646534423DCF}">
      <dgm:prSet phldrT="[Text]"/>
      <dgm:spPr/>
      <dgm:t>
        <a:bodyPr/>
        <a:lstStyle/>
        <a:p>
          <a:r>
            <a:rPr lang="en-US" dirty="0"/>
            <a:t>Java Script</a:t>
          </a:r>
          <a:endParaRPr lang="en-IN" dirty="0"/>
        </a:p>
      </dgm:t>
    </dgm:pt>
    <dgm:pt modelId="{6CD8A79B-AFA8-45D6-9091-B8027F185D82}" type="parTrans" cxnId="{167B0CB5-22EB-4841-AE24-8B55C723B5D9}">
      <dgm:prSet/>
      <dgm:spPr/>
      <dgm:t>
        <a:bodyPr/>
        <a:lstStyle/>
        <a:p>
          <a:endParaRPr lang="en-IN"/>
        </a:p>
      </dgm:t>
    </dgm:pt>
    <dgm:pt modelId="{39EECED7-0449-4A5C-9537-D03276C8107F}" type="sibTrans" cxnId="{167B0CB5-22EB-4841-AE24-8B55C723B5D9}">
      <dgm:prSet/>
      <dgm:spPr/>
      <dgm:t>
        <a:bodyPr/>
        <a:lstStyle/>
        <a:p>
          <a:endParaRPr lang="en-IN"/>
        </a:p>
      </dgm:t>
    </dgm:pt>
    <dgm:pt modelId="{E94E8E62-7C1B-4783-9286-17E268618AA2}">
      <dgm:prSet phldrT="[Text]"/>
      <dgm:spPr/>
      <dgm:t>
        <a:bodyPr/>
        <a:lstStyle/>
        <a:p>
          <a:r>
            <a:rPr lang="en-US" dirty="0"/>
            <a:t>Angular</a:t>
          </a:r>
          <a:endParaRPr lang="en-IN" dirty="0"/>
        </a:p>
      </dgm:t>
    </dgm:pt>
    <dgm:pt modelId="{7FFD30DB-DEAB-4A54-9E34-DCB34E8E3807}" type="parTrans" cxnId="{784304AE-84F0-4261-A75D-77EE2E8F2B9A}">
      <dgm:prSet/>
      <dgm:spPr/>
      <dgm:t>
        <a:bodyPr/>
        <a:lstStyle/>
        <a:p>
          <a:endParaRPr lang="en-IN"/>
        </a:p>
      </dgm:t>
    </dgm:pt>
    <dgm:pt modelId="{23017D9A-D4E0-48E2-BF17-94111900F23E}" type="sibTrans" cxnId="{784304AE-84F0-4261-A75D-77EE2E8F2B9A}">
      <dgm:prSet/>
      <dgm:spPr/>
      <dgm:t>
        <a:bodyPr/>
        <a:lstStyle/>
        <a:p>
          <a:endParaRPr lang="en-IN"/>
        </a:p>
      </dgm:t>
    </dgm:pt>
    <dgm:pt modelId="{F65A90E6-B0CD-4C2E-920F-7241C9182796}">
      <dgm:prSet phldrT="[Text]"/>
      <dgm:spPr/>
      <dgm:t>
        <a:bodyPr/>
        <a:lstStyle/>
        <a:p>
          <a:r>
            <a:rPr lang="en-US" dirty="0"/>
            <a:t>React </a:t>
          </a:r>
          <a:r>
            <a:rPr lang="en-US" dirty="0" err="1"/>
            <a:t>js</a:t>
          </a:r>
          <a:endParaRPr lang="en-IN" dirty="0"/>
        </a:p>
      </dgm:t>
    </dgm:pt>
    <dgm:pt modelId="{663A514C-52FC-4136-A3F4-109F40D6F6B1}" type="parTrans" cxnId="{00FB5460-DE09-43C9-B080-A260572E5DED}">
      <dgm:prSet/>
      <dgm:spPr/>
      <dgm:t>
        <a:bodyPr/>
        <a:lstStyle/>
        <a:p>
          <a:endParaRPr lang="en-IN"/>
        </a:p>
      </dgm:t>
    </dgm:pt>
    <dgm:pt modelId="{4D98DBD5-2C8A-484F-B53C-A259F97DCB58}" type="sibTrans" cxnId="{00FB5460-DE09-43C9-B080-A260572E5DED}">
      <dgm:prSet/>
      <dgm:spPr/>
      <dgm:t>
        <a:bodyPr/>
        <a:lstStyle/>
        <a:p>
          <a:endParaRPr lang="en-IN"/>
        </a:p>
      </dgm:t>
    </dgm:pt>
    <dgm:pt modelId="{2521E6CB-9BC0-4479-AC58-8827189078E6}">
      <dgm:prSet phldrT="[Text]"/>
      <dgm:spPr/>
      <dgm:t>
        <a:bodyPr/>
        <a:lstStyle/>
        <a:p>
          <a:r>
            <a:rPr lang="en-US" dirty="0"/>
            <a:t>PHP</a:t>
          </a:r>
          <a:endParaRPr lang="en-IN" dirty="0"/>
        </a:p>
      </dgm:t>
    </dgm:pt>
    <dgm:pt modelId="{7BDBA712-7D5C-48E8-BCB1-127905EA16C2}" type="parTrans" cxnId="{2F91DC1C-E0EC-4773-9BA1-2D03F162CCC1}">
      <dgm:prSet/>
      <dgm:spPr/>
      <dgm:t>
        <a:bodyPr/>
        <a:lstStyle/>
        <a:p>
          <a:endParaRPr lang="en-IN"/>
        </a:p>
      </dgm:t>
    </dgm:pt>
    <dgm:pt modelId="{0F6BA62C-EBF3-4D34-AFFB-BE86BCBB30C8}" type="sibTrans" cxnId="{2F91DC1C-E0EC-4773-9BA1-2D03F162CCC1}">
      <dgm:prSet/>
      <dgm:spPr/>
      <dgm:t>
        <a:bodyPr/>
        <a:lstStyle/>
        <a:p>
          <a:endParaRPr lang="en-IN"/>
        </a:p>
      </dgm:t>
    </dgm:pt>
    <dgm:pt modelId="{489372DE-F3FC-4EB0-BF3B-6A2A12DE95DB}">
      <dgm:prSet phldrT="[Text]"/>
      <dgm:spPr/>
      <dgm:t>
        <a:bodyPr/>
        <a:lstStyle/>
        <a:p>
          <a:r>
            <a:rPr lang="en-US" dirty="0"/>
            <a:t>Java</a:t>
          </a:r>
          <a:endParaRPr lang="en-IN" dirty="0"/>
        </a:p>
      </dgm:t>
    </dgm:pt>
    <dgm:pt modelId="{FDFD404B-3D5D-45FA-8523-8D71E7545561}" type="parTrans" cxnId="{C6A48D97-FE03-4B69-94F6-862BAD09CEB2}">
      <dgm:prSet/>
      <dgm:spPr/>
      <dgm:t>
        <a:bodyPr/>
        <a:lstStyle/>
        <a:p>
          <a:endParaRPr lang="en-IN"/>
        </a:p>
      </dgm:t>
    </dgm:pt>
    <dgm:pt modelId="{89FC51E9-1DA3-403C-82AA-CAC011FF59C9}" type="sibTrans" cxnId="{C6A48D97-FE03-4B69-94F6-862BAD09CEB2}">
      <dgm:prSet/>
      <dgm:spPr/>
      <dgm:t>
        <a:bodyPr/>
        <a:lstStyle/>
        <a:p>
          <a:endParaRPr lang="en-IN"/>
        </a:p>
      </dgm:t>
    </dgm:pt>
    <dgm:pt modelId="{9C5A4535-1688-4F1B-B80B-92ADACADC82D}">
      <dgm:prSet phldrT="[Text]"/>
      <dgm:spPr/>
      <dgm:t>
        <a:bodyPr/>
        <a:lstStyle/>
        <a:p>
          <a:r>
            <a:rPr lang="en-US" dirty="0"/>
            <a:t>Next</a:t>
          </a:r>
          <a:endParaRPr lang="en-IN" dirty="0"/>
        </a:p>
      </dgm:t>
    </dgm:pt>
    <dgm:pt modelId="{C4CE4CC9-7F89-424E-91C8-3E3BB7D90B2D}" type="parTrans" cxnId="{003720F9-5164-4CF9-BA94-379F9DB19037}">
      <dgm:prSet/>
      <dgm:spPr/>
      <dgm:t>
        <a:bodyPr/>
        <a:lstStyle/>
        <a:p>
          <a:endParaRPr lang="en-IN"/>
        </a:p>
      </dgm:t>
    </dgm:pt>
    <dgm:pt modelId="{FEB0605F-BB8F-44E4-8DC9-C670802B6094}" type="sibTrans" cxnId="{003720F9-5164-4CF9-BA94-379F9DB19037}">
      <dgm:prSet/>
      <dgm:spPr/>
      <dgm:t>
        <a:bodyPr/>
        <a:lstStyle/>
        <a:p>
          <a:endParaRPr lang="en-IN"/>
        </a:p>
      </dgm:t>
    </dgm:pt>
    <dgm:pt modelId="{9A2BC530-67EA-46D2-B1DE-7C4E4E1E6773}">
      <dgm:prSet phldrT="[Text]"/>
      <dgm:spPr/>
      <dgm:t>
        <a:bodyPr/>
        <a:lstStyle/>
        <a:p>
          <a:r>
            <a:rPr lang="en-US" dirty="0"/>
            <a:t>Angular</a:t>
          </a:r>
          <a:endParaRPr lang="en-IN" dirty="0"/>
        </a:p>
      </dgm:t>
    </dgm:pt>
    <dgm:pt modelId="{42436E9A-3B42-44B8-AF22-5B9849172E7C}" type="parTrans" cxnId="{60C3FAC0-926E-4763-BFEB-0C7386FBB84A}">
      <dgm:prSet/>
      <dgm:spPr/>
      <dgm:t>
        <a:bodyPr/>
        <a:lstStyle/>
        <a:p>
          <a:endParaRPr lang="en-IN"/>
        </a:p>
      </dgm:t>
    </dgm:pt>
    <dgm:pt modelId="{E964A4FA-1C52-4FDE-961E-C62D624F154E}" type="sibTrans" cxnId="{60C3FAC0-926E-4763-BFEB-0C7386FBB84A}">
      <dgm:prSet/>
      <dgm:spPr/>
      <dgm:t>
        <a:bodyPr/>
        <a:lstStyle/>
        <a:p>
          <a:endParaRPr lang="en-IN"/>
        </a:p>
      </dgm:t>
    </dgm:pt>
    <dgm:pt modelId="{45691EA1-E5D1-4D18-BDB1-481A6E9E516B}">
      <dgm:prSet phldrT="[Text]"/>
      <dgm:spPr/>
      <dgm:t>
        <a:bodyPr/>
        <a:lstStyle/>
        <a:p>
          <a:r>
            <a:rPr lang="en-US" dirty="0"/>
            <a:t>Python</a:t>
          </a:r>
          <a:endParaRPr lang="en-IN" dirty="0"/>
        </a:p>
      </dgm:t>
    </dgm:pt>
    <dgm:pt modelId="{7B92A84C-3157-476D-AD36-B61EBB3DFD7C}" type="parTrans" cxnId="{48EA6872-8DA0-46AB-8274-63E125C04398}">
      <dgm:prSet/>
      <dgm:spPr/>
      <dgm:t>
        <a:bodyPr/>
        <a:lstStyle/>
        <a:p>
          <a:endParaRPr lang="en-IN"/>
        </a:p>
      </dgm:t>
    </dgm:pt>
    <dgm:pt modelId="{EAA84BDA-7F40-4EF2-83B0-6F7ADA71EBD6}" type="sibTrans" cxnId="{48EA6872-8DA0-46AB-8274-63E125C04398}">
      <dgm:prSet/>
      <dgm:spPr/>
      <dgm:t>
        <a:bodyPr/>
        <a:lstStyle/>
        <a:p>
          <a:endParaRPr lang="en-IN"/>
        </a:p>
      </dgm:t>
    </dgm:pt>
    <dgm:pt modelId="{45D2369C-D983-4547-9FB3-C90377DA3F42}">
      <dgm:prSet/>
      <dgm:spPr/>
      <dgm:t>
        <a:bodyPr/>
        <a:lstStyle/>
        <a:p>
          <a:r>
            <a:rPr lang="en-IN" dirty="0"/>
            <a:t>Microsoft SQL Server</a:t>
          </a:r>
        </a:p>
      </dgm:t>
    </dgm:pt>
    <dgm:pt modelId="{DB227226-0E25-4B3A-8417-509F0CAA0C4F}" type="parTrans" cxnId="{23F5526B-6E35-4CD5-AF20-B9F3E13EDAD1}">
      <dgm:prSet/>
      <dgm:spPr/>
      <dgm:t>
        <a:bodyPr/>
        <a:lstStyle/>
        <a:p>
          <a:endParaRPr lang="en-IN"/>
        </a:p>
      </dgm:t>
    </dgm:pt>
    <dgm:pt modelId="{AC082C26-401E-4A4C-932E-D5886F66F580}" type="sibTrans" cxnId="{23F5526B-6E35-4CD5-AF20-B9F3E13EDAD1}">
      <dgm:prSet/>
      <dgm:spPr/>
      <dgm:t>
        <a:bodyPr/>
        <a:lstStyle/>
        <a:p>
          <a:endParaRPr lang="en-IN"/>
        </a:p>
      </dgm:t>
    </dgm:pt>
    <dgm:pt modelId="{3EF4E277-28C5-4F1D-9271-D68AC37FE34B}">
      <dgm:prSet/>
      <dgm:spPr/>
      <dgm:t>
        <a:bodyPr/>
        <a:lstStyle/>
        <a:p>
          <a:r>
            <a:rPr lang="en-IN" dirty="0"/>
            <a:t>Mongodb </a:t>
          </a:r>
        </a:p>
      </dgm:t>
    </dgm:pt>
    <dgm:pt modelId="{6C5A9873-941C-476B-8939-7E759492299F}" type="parTrans" cxnId="{749EB5B2-FF6C-443C-A985-8CD2675C2AF3}">
      <dgm:prSet/>
      <dgm:spPr/>
      <dgm:t>
        <a:bodyPr/>
        <a:lstStyle/>
        <a:p>
          <a:endParaRPr lang="en-IN"/>
        </a:p>
      </dgm:t>
    </dgm:pt>
    <dgm:pt modelId="{88E1AA5C-6756-44C9-AE13-BA925D33C89D}" type="sibTrans" cxnId="{749EB5B2-FF6C-443C-A985-8CD2675C2AF3}">
      <dgm:prSet/>
      <dgm:spPr/>
      <dgm:t>
        <a:bodyPr/>
        <a:lstStyle/>
        <a:p>
          <a:endParaRPr lang="en-IN"/>
        </a:p>
      </dgm:t>
    </dgm:pt>
    <dgm:pt modelId="{4876D0DA-C8DD-42D4-9BAF-C0A191446282}">
      <dgm:prSet/>
      <dgm:spPr/>
      <dgm:t>
        <a:bodyPr/>
        <a:lstStyle/>
        <a:p>
          <a:r>
            <a:rPr lang="en-IN" dirty="0"/>
            <a:t>MariaDB </a:t>
          </a:r>
        </a:p>
      </dgm:t>
    </dgm:pt>
    <dgm:pt modelId="{CF03B274-F240-4374-8E28-695B81992B00}" type="parTrans" cxnId="{8411BD1C-CE40-4216-8ACE-07B21860957A}">
      <dgm:prSet/>
      <dgm:spPr/>
      <dgm:t>
        <a:bodyPr/>
        <a:lstStyle/>
        <a:p>
          <a:endParaRPr lang="en-IN"/>
        </a:p>
      </dgm:t>
    </dgm:pt>
    <dgm:pt modelId="{EA01D89E-FA9D-41B4-AA90-B33997E724D5}" type="sibTrans" cxnId="{8411BD1C-CE40-4216-8ACE-07B21860957A}">
      <dgm:prSet/>
      <dgm:spPr/>
      <dgm:t>
        <a:bodyPr/>
        <a:lstStyle/>
        <a:p>
          <a:endParaRPr lang="en-IN"/>
        </a:p>
      </dgm:t>
    </dgm:pt>
    <dgm:pt modelId="{309D1A92-6F8C-4B40-AB86-63CD19A2B99C}">
      <dgm:prSet/>
      <dgm:spPr/>
      <dgm:t>
        <a:bodyPr/>
        <a:lstStyle/>
        <a:p>
          <a:r>
            <a:rPr lang="en-IN" dirty="0"/>
            <a:t>Oracle</a:t>
          </a:r>
        </a:p>
      </dgm:t>
    </dgm:pt>
    <dgm:pt modelId="{F0C3CBA5-6E25-42DD-996E-CF4BDF3483FA}" type="parTrans" cxnId="{0299651B-DAF0-4E1D-B087-6D7F0162B17B}">
      <dgm:prSet/>
      <dgm:spPr/>
      <dgm:t>
        <a:bodyPr/>
        <a:lstStyle/>
        <a:p>
          <a:endParaRPr lang="en-IN"/>
        </a:p>
      </dgm:t>
    </dgm:pt>
    <dgm:pt modelId="{6F2913DF-164D-4337-852E-02B689B8C99A}" type="sibTrans" cxnId="{0299651B-DAF0-4E1D-B087-6D7F0162B17B}">
      <dgm:prSet/>
      <dgm:spPr/>
      <dgm:t>
        <a:bodyPr/>
        <a:lstStyle/>
        <a:p>
          <a:endParaRPr lang="en-IN"/>
        </a:p>
      </dgm:t>
    </dgm:pt>
    <dgm:pt modelId="{C5B94AA0-EA58-46D2-BC8F-0BAF5C37658A}">
      <dgm:prSet/>
      <dgm:spPr/>
      <dgm:t>
        <a:bodyPr/>
        <a:lstStyle/>
        <a:p>
          <a:r>
            <a:rPr lang="en-IN" dirty="0"/>
            <a:t>PostgreSQL</a:t>
          </a:r>
        </a:p>
      </dgm:t>
    </dgm:pt>
    <dgm:pt modelId="{F4AB58BB-B0F9-496C-9319-B08BB7BCBDCC}" type="parTrans" cxnId="{5261EBB5-F2F2-4E3F-930A-D91251BC6387}">
      <dgm:prSet/>
      <dgm:spPr/>
      <dgm:t>
        <a:bodyPr/>
        <a:lstStyle/>
        <a:p>
          <a:endParaRPr lang="en-IN"/>
        </a:p>
      </dgm:t>
    </dgm:pt>
    <dgm:pt modelId="{09074E60-7A2A-472B-B464-F0B7AB104FFE}" type="sibTrans" cxnId="{5261EBB5-F2F2-4E3F-930A-D91251BC6387}">
      <dgm:prSet/>
      <dgm:spPr/>
      <dgm:t>
        <a:bodyPr/>
        <a:lstStyle/>
        <a:p>
          <a:endParaRPr lang="en-IN"/>
        </a:p>
      </dgm:t>
    </dgm:pt>
    <dgm:pt modelId="{7135C7F7-6608-490B-8F08-EF5F81AE1EA4}">
      <dgm:prSet/>
      <dgm:spPr/>
      <dgm:t>
        <a:bodyPr/>
        <a:lstStyle/>
        <a:p>
          <a:r>
            <a:rPr lang="en-IN" dirty="0"/>
            <a:t>Cassandra</a:t>
          </a:r>
        </a:p>
      </dgm:t>
    </dgm:pt>
    <dgm:pt modelId="{5CE39F53-8BB4-4898-BEBB-7C9B77698C6E}" type="parTrans" cxnId="{1E41A14E-48C0-4B69-AAD5-320C86A4514E}">
      <dgm:prSet/>
      <dgm:spPr/>
      <dgm:t>
        <a:bodyPr/>
        <a:lstStyle/>
        <a:p>
          <a:endParaRPr lang="en-IN"/>
        </a:p>
      </dgm:t>
    </dgm:pt>
    <dgm:pt modelId="{262B0607-49C2-4A0F-AA1D-7334FF8D787F}" type="sibTrans" cxnId="{1E41A14E-48C0-4B69-AAD5-320C86A4514E}">
      <dgm:prSet/>
      <dgm:spPr/>
      <dgm:t>
        <a:bodyPr/>
        <a:lstStyle/>
        <a:p>
          <a:endParaRPr lang="en-IN"/>
        </a:p>
      </dgm:t>
    </dgm:pt>
    <dgm:pt modelId="{C9034460-0B04-4316-B985-9B20C67AFF9B}">
      <dgm:prSet phldrT="[Text]"/>
      <dgm:spPr/>
      <dgm:t>
        <a:bodyPr/>
        <a:lstStyle/>
        <a:p>
          <a:r>
            <a:rPr lang="en-US" dirty="0"/>
            <a:t>Vue</a:t>
          </a:r>
          <a:endParaRPr lang="en-IN" dirty="0"/>
        </a:p>
      </dgm:t>
    </dgm:pt>
    <dgm:pt modelId="{1B6FFCD4-D1BB-4DFF-9DFE-9068B2828297}" type="parTrans" cxnId="{248A11DF-3BE8-4169-B8ED-8145A38DB733}">
      <dgm:prSet/>
      <dgm:spPr/>
      <dgm:t>
        <a:bodyPr/>
        <a:lstStyle/>
        <a:p>
          <a:endParaRPr lang="en-IN"/>
        </a:p>
      </dgm:t>
    </dgm:pt>
    <dgm:pt modelId="{2CD53D89-235C-4B02-BFC3-C3E1F3275577}" type="sibTrans" cxnId="{248A11DF-3BE8-4169-B8ED-8145A38DB733}">
      <dgm:prSet/>
      <dgm:spPr/>
      <dgm:t>
        <a:bodyPr/>
        <a:lstStyle/>
        <a:p>
          <a:endParaRPr lang="en-IN"/>
        </a:p>
      </dgm:t>
    </dgm:pt>
    <dgm:pt modelId="{234EAF8E-2588-452E-B9D6-478CF7B66869}">
      <dgm:prSet phldrT="[Text]"/>
      <dgm:spPr/>
      <dgm:t>
        <a:bodyPr/>
        <a:lstStyle/>
        <a:p>
          <a:r>
            <a:rPr lang="en-US" dirty="0"/>
            <a:t>Sass</a:t>
          </a:r>
          <a:endParaRPr lang="en-IN" dirty="0"/>
        </a:p>
      </dgm:t>
    </dgm:pt>
    <dgm:pt modelId="{F5DDCA0D-01AB-4BD6-9B23-92AB951B55A8}" type="parTrans" cxnId="{9A11D27B-46B2-4084-B007-C0C7B336A40E}">
      <dgm:prSet/>
      <dgm:spPr/>
      <dgm:t>
        <a:bodyPr/>
        <a:lstStyle/>
        <a:p>
          <a:endParaRPr lang="en-IN"/>
        </a:p>
      </dgm:t>
    </dgm:pt>
    <dgm:pt modelId="{0B188C33-7D7A-49DF-A86D-2B00F838C101}" type="sibTrans" cxnId="{9A11D27B-46B2-4084-B007-C0C7B336A40E}">
      <dgm:prSet/>
      <dgm:spPr/>
      <dgm:t>
        <a:bodyPr/>
        <a:lstStyle/>
        <a:p>
          <a:endParaRPr lang="en-IN"/>
        </a:p>
      </dgm:t>
    </dgm:pt>
    <dgm:pt modelId="{B918C6EC-093F-4EB8-8BD3-57689EA48B2E}">
      <dgm:prSet phldrT="[Text]"/>
      <dgm:spPr/>
      <dgm:t>
        <a:bodyPr/>
        <a:lstStyle/>
        <a:p>
          <a:r>
            <a:rPr lang="en-US" dirty="0"/>
            <a:t>Bootstrap</a:t>
          </a:r>
          <a:endParaRPr lang="en-IN" dirty="0"/>
        </a:p>
      </dgm:t>
    </dgm:pt>
    <dgm:pt modelId="{2FF59449-2ACE-441E-BADB-AAC9408072DC}" type="parTrans" cxnId="{C06C6B3B-940F-4C7E-AAB6-6937422F8659}">
      <dgm:prSet/>
      <dgm:spPr/>
      <dgm:t>
        <a:bodyPr/>
        <a:lstStyle/>
        <a:p>
          <a:endParaRPr lang="en-IN"/>
        </a:p>
      </dgm:t>
    </dgm:pt>
    <dgm:pt modelId="{1A3DA352-9096-47F6-A3F8-B2CDE6F93BFC}" type="sibTrans" cxnId="{C06C6B3B-940F-4C7E-AAB6-6937422F8659}">
      <dgm:prSet/>
      <dgm:spPr/>
      <dgm:t>
        <a:bodyPr/>
        <a:lstStyle/>
        <a:p>
          <a:endParaRPr lang="en-IN"/>
        </a:p>
      </dgm:t>
    </dgm:pt>
    <dgm:pt modelId="{0B696ADF-228A-417A-9725-75C867B6729F}">
      <dgm:prSet phldrT="[Text]"/>
      <dgm:spPr/>
      <dgm:t>
        <a:bodyPr/>
        <a:lstStyle/>
        <a:p>
          <a:r>
            <a:rPr lang="en-US" dirty="0" err="1"/>
            <a:t>ASP.Net</a:t>
          </a:r>
          <a:endParaRPr lang="en-IN" dirty="0"/>
        </a:p>
      </dgm:t>
    </dgm:pt>
    <dgm:pt modelId="{6CDB0F66-50D0-4313-B019-801D14EA7A15}" type="parTrans" cxnId="{381ABBC8-07C4-4713-8AB4-B51B839B5A7F}">
      <dgm:prSet/>
      <dgm:spPr/>
      <dgm:t>
        <a:bodyPr/>
        <a:lstStyle/>
        <a:p>
          <a:endParaRPr lang="en-IN"/>
        </a:p>
      </dgm:t>
    </dgm:pt>
    <dgm:pt modelId="{DE323EFC-B445-4EC9-9EB7-470D8C9A6DD0}" type="sibTrans" cxnId="{381ABBC8-07C4-4713-8AB4-B51B839B5A7F}">
      <dgm:prSet/>
      <dgm:spPr/>
      <dgm:t>
        <a:bodyPr/>
        <a:lstStyle/>
        <a:p>
          <a:endParaRPr lang="en-IN"/>
        </a:p>
      </dgm:t>
    </dgm:pt>
    <dgm:pt modelId="{FE002392-FBD3-4A1B-8F2A-6237273890B6}">
      <dgm:prSet phldrT="[Text]"/>
      <dgm:spPr/>
      <dgm:t>
        <a:bodyPr/>
        <a:lstStyle/>
        <a:p>
          <a:r>
            <a:rPr lang="en-US" dirty="0"/>
            <a:t>Ruby</a:t>
          </a:r>
          <a:endParaRPr lang="en-IN" dirty="0"/>
        </a:p>
      </dgm:t>
    </dgm:pt>
    <dgm:pt modelId="{17C7C743-3C49-4774-BBAC-355E3FFBAEA5}" type="parTrans" cxnId="{4988183A-BEE7-4F2C-B5DB-DCEAC377EF26}">
      <dgm:prSet/>
      <dgm:spPr/>
      <dgm:t>
        <a:bodyPr/>
        <a:lstStyle/>
        <a:p>
          <a:endParaRPr lang="en-IN"/>
        </a:p>
      </dgm:t>
    </dgm:pt>
    <dgm:pt modelId="{BD9CC52A-EF96-45F1-A9D7-7EE2D1028D07}" type="sibTrans" cxnId="{4988183A-BEE7-4F2C-B5DB-DCEAC377EF26}">
      <dgm:prSet/>
      <dgm:spPr/>
      <dgm:t>
        <a:bodyPr/>
        <a:lstStyle/>
        <a:p>
          <a:endParaRPr lang="en-IN"/>
        </a:p>
      </dgm:t>
    </dgm:pt>
    <dgm:pt modelId="{A0E8E3C8-6BFB-4478-BA47-5D267FBB7CEF}">
      <dgm:prSet phldrT="[Text]"/>
      <dgm:spPr/>
      <dgm:t>
        <a:bodyPr/>
        <a:lstStyle/>
        <a:p>
          <a:r>
            <a:rPr lang="en-US"/>
            <a:t>Database</a:t>
          </a:r>
          <a:endParaRPr lang="en-IN" dirty="0"/>
        </a:p>
      </dgm:t>
    </dgm:pt>
    <dgm:pt modelId="{377F5B0A-9572-492E-8C92-A0FA3A939F01}" type="parTrans" cxnId="{3B04814B-AFE3-4274-9540-E9A3EA1DB88A}">
      <dgm:prSet/>
      <dgm:spPr/>
      <dgm:t>
        <a:bodyPr/>
        <a:lstStyle/>
        <a:p>
          <a:endParaRPr lang="en-IN"/>
        </a:p>
      </dgm:t>
    </dgm:pt>
    <dgm:pt modelId="{5E31BC31-458A-4EF1-92F7-FB440522AC6A}" type="sibTrans" cxnId="{3B04814B-AFE3-4274-9540-E9A3EA1DB88A}">
      <dgm:prSet/>
      <dgm:spPr/>
      <dgm:t>
        <a:bodyPr/>
        <a:lstStyle/>
        <a:p>
          <a:endParaRPr lang="en-IN"/>
        </a:p>
      </dgm:t>
    </dgm:pt>
    <dgm:pt modelId="{378F61B2-824D-4033-845E-01AE2E5FEA72}" type="pres">
      <dgm:prSet presAssocID="{E8A6AAAB-29DA-4F2E-B3EC-465A7DD1E40A}" presName="linearFlow" presStyleCnt="0">
        <dgm:presLayoutVars>
          <dgm:dir/>
          <dgm:animLvl val="lvl"/>
          <dgm:resizeHandles val="exact"/>
        </dgm:presLayoutVars>
      </dgm:prSet>
      <dgm:spPr/>
    </dgm:pt>
    <dgm:pt modelId="{41C80248-FEA3-463F-A837-15CAE1A1463B}" type="pres">
      <dgm:prSet presAssocID="{7F56093B-516B-4C54-BF4B-1206FFBFCB85}" presName="composite" presStyleCnt="0"/>
      <dgm:spPr/>
    </dgm:pt>
    <dgm:pt modelId="{E4069713-C28A-455E-8DD9-23CB282118A1}" type="pres">
      <dgm:prSet presAssocID="{7F56093B-516B-4C54-BF4B-1206FFBFCB85}" presName="parTx" presStyleLbl="node1" presStyleIdx="0" presStyleCnt="3">
        <dgm:presLayoutVars>
          <dgm:chMax val="0"/>
          <dgm:chPref val="0"/>
          <dgm:bulletEnabled val="1"/>
        </dgm:presLayoutVars>
      </dgm:prSet>
      <dgm:spPr/>
    </dgm:pt>
    <dgm:pt modelId="{AE862FEC-9185-47EC-83E7-124EA3DECF3E}" type="pres">
      <dgm:prSet presAssocID="{7F56093B-516B-4C54-BF4B-1206FFBFCB85}" presName="parSh" presStyleLbl="node1" presStyleIdx="0" presStyleCnt="3"/>
      <dgm:spPr/>
    </dgm:pt>
    <dgm:pt modelId="{E7A9C6A8-5A77-470F-B556-5CAA9F6A1969}" type="pres">
      <dgm:prSet presAssocID="{7F56093B-516B-4C54-BF4B-1206FFBFCB85}" presName="desTx" presStyleLbl="fgAcc1" presStyleIdx="0" presStyleCnt="3">
        <dgm:presLayoutVars>
          <dgm:bulletEnabled val="1"/>
        </dgm:presLayoutVars>
      </dgm:prSet>
      <dgm:spPr/>
    </dgm:pt>
    <dgm:pt modelId="{A507B2A5-A41F-498A-ABAB-748A72A8D539}" type="pres">
      <dgm:prSet presAssocID="{FA5AEC57-239E-4B7B-9649-B76FDA13AF61}" presName="sibTrans" presStyleLbl="sibTrans2D1" presStyleIdx="0" presStyleCnt="2"/>
      <dgm:spPr/>
    </dgm:pt>
    <dgm:pt modelId="{A0DBF6F7-5B60-462A-A926-7D1CBB840485}" type="pres">
      <dgm:prSet presAssocID="{FA5AEC57-239E-4B7B-9649-B76FDA13AF61}" presName="connTx" presStyleLbl="sibTrans2D1" presStyleIdx="0" presStyleCnt="2"/>
      <dgm:spPr/>
    </dgm:pt>
    <dgm:pt modelId="{EAFB67E3-B777-4743-9B62-E8647B9598F6}" type="pres">
      <dgm:prSet presAssocID="{DBFAB418-A2A5-4DDE-88FE-8F807F86F654}" presName="composite" presStyleCnt="0"/>
      <dgm:spPr/>
    </dgm:pt>
    <dgm:pt modelId="{14B51939-3DEE-41B0-A10E-51B0D6E68F6A}" type="pres">
      <dgm:prSet presAssocID="{DBFAB418-A2A5-4DDE-88FE-8F807F86F654}" presName="parTx" presStyleLbl="node1" presStyleIdx="0" presStyleCnt="3">
        <dgm:presLayoutVars>
          <dgm:chMax val="0"/>
          <dgm:chPref val="0"/>
          <dgm:bulletEnabled val="1"/>
        </dgm:presLayoutVars>
      </dgm:prSet>
      <dgm:spPr/>
    </dgm:pt>
    <dgm:pt modelId="{DCDB5737-707B-4A64-BE0C-76DB2B674E93}" type="pres">
      <dgm:prSet presAssocID="{DBFAB418-A2A5-4DDE-88FE-8F807F86F654}" presName="parSh" presStyleLbl="node1" presStyleIdx="1" presStyleCnt="3"/>
      <dgm:spPr/>
    </dgm:pt>
    <dgm:pt modelId="{658F0AE6-7E5E-46AA-98AE-63A334504DF3}" type="pres">
      <dgm:prSet presAssocID="{DBFAB418-A2A5-4DDE-88FE-8F807F86F654}" presName="desTx" presStyleLbl="fgAcc1" presStyleIdx="1" presStyleCnt="3">
        <dgm:presLayoutVars>
          <dgm:bulletEnabled val="1"/>
        </dgm:presLayoutVars>
      </dgm:prSet>
      <dgm:spPr/>
    </dgm:pt>
    <dgm:pt modelId="{86940200-9656-46B9-854D-345A3B43E4BC}" type="pres">
      <dgm:prSet presAssocID="{B5E92427-9A15-42EB-BE42-99762409499B}" presName="sibTrans" presStyleLbl="sibTrans2D1" presStyleIdx="1" presStyleCnt="2"/>
      <dgm:spPr/>
    </dgm:pt>
    <dgm:pt modelId="{11E7C5B3-F789-4585-899C-D9A7E54807A4}" type="pres">
      <dgm:prSet presAssocID="{B5E92427-9A15-42EB-BE42-99762409499B}" presName="connTx" presStyleLbl="sibTrans2D1" presStyleIdx="1" presStyleCnt="2"/>
      <dgm:spPr/>
    </dgm:pt>
    <dgm:pt modelId="{3F0CA51A-EDBE-4562-BC9E-40102F811E4D}" type="pres">
      <dgm:prSet presAssocID="{A0E8E3C8-6BFB-4478-BA47-5D267FBB7CEF}" presName="composite" presStyleCnt="0"/>
      <dgm:spPr/>
    </dgm:pt>
    <dgm:pt modelId="{E378D8A7-E4DD-4459-B51D-F5AB9AE3715D}" type="pres">
      <dgm:prSet presAssocID="{A0E8E3C8-6BFB-4478-BA47-5D267FBB7CEF}" presName="parTx" presStyleLbl="node1" presStyleIdx="1" presStyleCnt="3">
        <dgm:presLayoutVars>
          <dgm:chMax val="0"/>
          <dgm:chPref val="0"/>
          <dgm:bulletEnabled val="1"/>
        </dgm:presLayoutVars>
      </dgm:prSet>
      <dgm:spPr/>
    </dgm:pt>
    <dgm:pt modelId="{7C043BE6-4F0E-49AD-A70E-9C102DD7D609}" type="pres">
      <dgm:prSet presAssocID="{A0E8E3C8-6BFB-4478-BA47-5D267FBB7CEF}" presName="parSh" presStyleLbl="node1" presStyleIdx="2" presStyleCnt="3"/>
      <dgm:spPr/>
    </dgm:pt>
    <dgm:pt modelId="{25D1D700-0D62-46BD-9AA2-BE63B531BE33}" type="pres">
      <dgm:prSet presAssocID="{A0E8E3C8-6BFB-4478-BA47-5D267FBB7CEF}" presName="desTx" presStyleLbl="fgAcc1" presStyleIdx="2" presStyleCnt="3">
        <dgm:presLayoutVars>
          <dgm:bulletEnabled val="1"/>
        </dgm:presLayoutVars>
      </dgm:prSet>
      <dgm:spPr/>
    </dgm:pt>
  </dgm:ptLst>
  <dgm:cxnLst>
    <dgm:cxn modelId="{4993710A-D3C0-4F76-88E3-746A4B31B6A1}" type="presOf" srcId="{FE002392-FBD3-4A1B-8F2A-6237273890B6}" destId="{658F0AE6-7E5E-46AA-98AE-63A334504DF3}" srcOrd="0" destOrd="4" presId="urn:microsoft.com/office/officeart/2005/8/layout/process3"/>
    <dgm:cxn modelId="{0299651B-DAF0-4E1D-B087-6D7F0162B17B}" srcId="{A0E8E3C8-6BFB-4478-BA47-5D267FBB7CEF}" destId="{309D1A92-6F8C-4B40-AB86-63CD19A2B99C}" srcOrd="4" destOrd="0" parTransId="{F0C3CBA5-6E25-42DD-996E-CF4BDF3483FA}" sibTransId="{6F2913DF-164D-4337-852E-02B689B8C99A}"/>
    <dgm:cxn modelId="{8411BD1C-CE40-4216-8ACE-07B21860957A}" srcId="{A0E8E3C8-6BFB-4478-BA47-5D267FBB7CEF}" destId="{4876D0DA-C8DD-42D4-9BAF-C0A191446282}" srcOrd="3" destOrd="0" parTransId="{CF03B274-F240-4374-8E28-695B81992B00}" sibTransId="{EA01D89E-FA9D-41B4-AA90-B33997E724D5}"/>
    <dgm:cxn modelId="{2F91DC1C-E0EC-4773-9BA1-2D03F162CCC1}" srcId="{DBFAB418-A2A5-4DDE-88FE-8F807F86F654}" destId="{2521E6CB-9BC0-4479-AC58-8827189078E6}" srcOrd="1" destOrd="0" parTransId="{7BDBA712-7D5C-48E8-BCB1-127905EA16C2}" sibTransId="{0F6BA62C-EBF3-4D34-AFFB-BE86BCBB30C8}"/>
    <dgm:cxn modelId="{91F3E724-87A5-4C95-83A1-BF412A818184}" type="presOf" srcId="{E8A6AAAB-29DA-4F2E-B3EC-465A7DD1E40A}" destId="{378F61B2-824D-4033-845E-01AE2E5FEA72}" srcOrd="0" destOrd="0" presId="urn:microsoft.com/office/officeart/2005/8/layout/process3"/>
    <dgm:cxn modelId="{11B2CC27-4FF0-4A3C-BAAA-EDB03A6CAFD3}" type="presOf" srcId="{2B5AA1F8-E079-4E59-8141-646534423DCF}" destId="{E7A9C6A8-5A77-470F-B556-5CAA9F6A1969}" srcOrd="0" destOrd="2" presId="urn:microsoft.com/office/officeart/2005/8/layout/process3"/>
    <dgm:cxn modelId="{779C222F-6EC1-4D6A-B097-8CE06CBCFC23}" type="presOf" srcId="{489372DE-F3FC-4EB0-BF3B-6A2A12DE95DB}" destId="{658F0AE6-7E5E-46AA-98AE-63A334504DF3}" srcOrd="0" destOrd="3" presId="urn:microsoft.com/office/officeart/2005/8/layout/process3"/>
    <dgm:cxn modelId="{56D74836-199F-467B-A8ED-C142A4F9D03F}" type="presOf" srcId="{DBFAB418-A2A5-4DDE-88FE-8F807F86F654}" destId="{14B51939-3DEE-41B0-A10E-51B0D6E68F6A}" srcOrd="0" destOrd="0" presId="urn:microsoft.com/office/officeart/2005/8/layout/process3"/>
    <dgm:cxn modelId="{4988183A-BEE7-4F2C-B5DB-DCEAC377EF26}" srcId="{DBFAB418-A2A5-4DDE-88FE-8F807F86F654}" destId="{FE002392-FBD3-4A1B-8F2A-6237273890B6}" srcOrd="4" destOrd="0" parTransId="{17C7C743-3C49-4774-BBAC-355E3FFBAEA5}" sibTransId="{BD9CC52A-EF96-45F1-A9D7-7EE2D1028D07}"/>
    <dgm:cxn modelId="{C06C6B3B-940F-4C7E-AAB6-6937422F8659}" srcId="{7F56093B-516B-4C54-BF4B-1206FFBFCB85}" destId="{B918C6EC-093F-4EB8-8BD3-57689EA48B2E}" srcOrd="7" destOrd="0" parTransId="{2FF59449-2ACE-441E-BADB-AAC9408072DC}" sibTransId="{1A3DA352-9096-47F6-A3F8-B2CDE6F93BFC}"/>
    <dgm:cxn modelId="{ED898B3B-E938-44E5-9FEB-5D349A3F268D}" type="presOf" srcId="{6133011A-F179-447E-A01D-D8EF27D525AE}" destId="{658F0AE6-7E5E-46AA-98AE-63A334504DF3}" srcOrd="0" destOrd="0" presId="urn:microsoft.com/office/officeart/2005/8/layout/process3"/>
    <dgm:cxn modelId="{F21E393F-F836-4C78-B70D-1B6DEFF3AEB4}" type="presOf" srcId="{2521E6CB-9BC0-4479-AC58-8827189078E6}" destId="{658F0AE6-7E5E-46AA-98AE-63A334504DF3}" srcOrd="0" destOrd="1" presId="urn:microsoft.com/office/officeart/2005/8/layout/process3"/>
    <dgm:cxn modelId="{5B48C440-3032-4FBF-B8EE-42EE30648A17}" type="presOf" srcId="{DBFAB418-A2A5-4DDE-88FE-8F807F86F654}" destId="{DCDB5737-707B-4A64-BE0C-76DB2B674E93}" srcOrd="1" destOrd="0" presId="urn:microsoft.com/office/officeart/2005/8/layout/process3"/>
    <dgm:cxn modelId="{72918F5E-7A0B-4644-ADF7-A92B5241682A}" type="presOf" srcId="{0D76EF4F-CD5C-42C4-8D42-5D6727E14E92}" destId="{25D1D700-0D62-46BD-9AA2-BE63B531BE33}" srcOrd="0" destOrd="0" presId="urn:microsoft.com/office/officeart/2005/8/layout/process3"/>
    <dgm:cxn modelId="{00FB5460-DE09-43C9-B080-A260572E5DED}" srcId="{7F56093B-516B-4C54-BF4B-1206FFBFCB85}" destId="{F65A90E6-B0CD-4C2E-920F-7241C9182796}" srcOrd="4" destOrd="0" parTransId="{663A514C-52FC-4136-A3F4-109F40D6F6B1}" sibTransId="{4D98DBD5-2C8A-484F-B53C-A259F97DCB58}"/>
    <dgm:cxn modelId="{AFF18C41-0722-4418-A43A-913B7719A1B5}" type="presOf" srcId="{7F56093B-516B-4C54-BF4B-1206FFBFCB85}" destId="{E4069713-C28A-455E-8DD9-23CB282118A1}" srcOrd="0" destOrd="0" presId="urn:microsoft.com/office/officeart/2005/8/layout/process3"/>
    <dgm:cxn modelId="{E1806862-433E-4DB2-8475-6E2E65FE4609}" type="presOf" srcId="{B918C6EC-093F-4EB8-8BD3-57689EA48B2E}" destId="{E7A9C6A8-5A77-470F-B556-5CAA9F6A1969}" srcOrd="0" destOrd="7" presId="urn:microsoft.com/office/officeart/2005/8/layout/process3"/>
    <dgm:cxn modelId="{2C72E062-0F45-439E-9DA0-E4530D4B51BD}" srcId="{E8A6AAAB-29DA-4F2E-B3EC-465A7DD1E40A}" destId="{7F56093B-516B-4C54-BF4B-1206FFBFCB85}" srcOrd="0" destOrd="0" parTransId="{2F9DE0E0-714C-4018-85AF-80C2EAD607BE}" sibTransId="{FA5AEC57-239E-4B7B-9649-B76FDA13AF61}"/>
    <dgm:cxn modelId="{3CF7C363-9209-4E40-81C2-AA74C3BD495E}" type="presOf" srcId="{FA5AEC57-239E-4B7B-9649-B76FDA13AF61}" destId="{A0DBF6F7-5B60-462A-A926-7D1CBB840485}" srcOrd="1" destOrd="0" presId="urn:microsoft.com/office/officeart/2005/8/layout/process3"/>
    <dgm:cxn modelId="{B339D064-D08E-48DA-8BBD-756898E2805E}" type="presOf" srcId="{B5E92427-9A15-42EB-BE42-99762409499B}" destId="{11E7C5B3-F789-4585-899C-D9A7E54807A4}" srcOrd="1" destOrd="0" presId="urn:microsoft.com/office/officeart/2005/8/layout/process3"/>
    <dgm:cxn modelId="{025C4047-F2D0-40DA-BE5E-49DDBD4D63A5}" type="presOf" srcId="{9C5A4535-1688-4F1B-B80B-92ADACADC82D}" destId="{658F0AE6-7E5E-46AA-98AE-63A334504DF3}" srcOrd="0" destOrd="5" presId="urn:microsoft.com/office/officeart/2005/8/layout/process3"/>
    <dgm:cxn modelId="{84391A69-F8D8-4030-B0B9-E54D49B52CA1}" type="presOf" srcId="{A0E8E3C8-6BFB-4478-BA47-5D267FBB7CEF}" destId="{E378D8A7-E4DD-4459-B51D-F5AB9AE3715D}" srcOrd="0" destOrd="0" presId="urn:microsoft.com/office/officeart/2005/8/layout/process3"/>
    <dgm:cxn modelId="{4FEF1B6A-840B-4744-A55D-EFC04EB07A73}" type="presOf" srcId="{4876D0DA-C8DD-42D4-9BAF-C0A191446282}" destId="{25D1D700-0D62-46BD-9AA2-BE63B531BE33}" srcOrd="0" destOrd="3" presId="urn:microsoft.com/office/officeart/2005/8/layout/process3"/>
    <dgm:cxn modelId="{23F5526B-6E35-4CD5-AF20-B9F3E13EDAD1}" srcId="{A0E8E3C8-6BFB-4478-BA47-5D267FBB7CEF}" destId="{45D2369C-D983-4547-9FB3-C90377DA3F42}" srcOrd="1" destOrd="0" parTransId="{DB227226-0E25-4B3A-8417-509F0CAA0C4F}" sibTransId="{AC082C26-401E-4A4C-932E-D5886F66F580}"/>
    <dgm:cxn modelId="{3B04814B-AFE3-4274-9540-E9A3EA1DB88A}" srcId="{E8A6AAAB-29DA-4F2E-B3EC-465A7DD1E40A}" destId="{A0E8E3C8-6BFB-4478-BA47-5D267FBB7CEF}" srcOrd="2" destOrd="0" parTransId="{377F5B0A-9572-492E-8C92-A0FA3A939F01}" sibTransId="{5E31BC31-458A-4EF1-92F7-FB440522AC6A}"/>
    <dgm:cxn modelId="{1E41A14E-48C0-4B69-AAD5-320C86A4514E}" srcId="{A0E8E3C8-6BFB-4478-BA47-5D267FBB7CEF}" destId="{7135C7F7-6608-490B-8F08-EF5F81AE1EA4}" srcOrd="6" destOrd="0" parTransId="{5CE39F53-8BB4-4898-BEBB-7C9B77698C6E}" sibTransId="{262B0607-49C2-4A0F-AA1D-7334FF8D787F}"/>
    <dgm:cxn modelId="{75886F50-9AC3-439D-A840-233D82F15E50}" type="presOf" srcId="{26BBC4E7-6E09-41ED-B1D2-FDD40F0029D2}" destId="{E7A9C6A8-5A77-470F-B556-5CAA9F6A1969}" srcOrd="0" destOrd="1" presId="urn:microsoft.com/office/officeart/2005/8/layout/process3"/>
    <dgm:cxn modelId="{48EA6872-8DA0-46AB-8274-63E125C04398}" srcId="{DBFAB418-A2A5-4DDE-88FE-8F807F86F654}" destId="{45691EA1-E5D1-4D18-BDB1-481A6E9E516B}" srcOrd="2" destOrd="0" parTransId="{7B92A84C-3157-476D-AD36-B61EBB3DFD7C}" sibTransId="{EAA84BDA-7F40-4EF2-83B0-6F7ADA71EBD6}"/>
    <dgm:cxn modelId="{944DD873-229E-4D20-B51A-21896B3E0E46}" type="presOf" srcId="{0B696ADF-228A-417A-9725-75C867B6729F}" destId="{658F0AE6-7E5E-46AA-98AE-63A334504DF3}" srcOrd="0" destOrd="7" presId="urn:microsoft.com/office/officeart/2005/8/layout/process3"/>
    <dgm:cxn modelId="{B1529F56-7588-4560-9ED4-EA0F730B072C}" type="presOf" srcId="{234EAF8E-2588-452E-B9D6-478CF7B66869}" destId="{E7A9C6A8-5A77-470F-B556-5CAA9F6A1969}" srcOrd="0" destOrd="6" presId="urn:microsoft.com/office/officeart/2005/8/layout/process3"/>
    <dgm:cxn modelId="{FE057457-D9E9-411A-A035-34F0DAE269B3}" srcId="{7F56093B-516B-4C54-BF4B-1206FFBFCB85}" destId="{0188CE73-0F65-4902-96B1-60FC9F642552}" srcOrd="0" destOrd="0" parTransId="{C0C35F7B-E0C8-43AB-ACB6-68BC537D2CE8}" sibTransId="{2C3FD195-FDFE-44DF-B9D1-F820794F3370}"/>
    <dgm:cxn modelId="{9A11D27B-46B2-4084-B007-C0C7B336A40E}" srcId="{7F56093B-516B-4C54-BF4B-1206FFBFCB85}" destId="{234EAF8E-2588-452E-B9D6-478CF7B66869}" srcOrd="6" destOrd="0" parTransId="{F5DDCA0D-01AB-4BD6-9B23-92AB951B55A8}" sibTransId="{0B188C33-7D7A-49DF-A86D-2B00F838C101}"/>
    <dgm:cxn modelId="{338B088A-ADC4-410A-AC5B-B7425BBF98A0}" type="presOf" srcId="{A0E8E3C8-6BFB-4478-BA47-5D267FBB7CEF}" destId="{7C043BE6-4F0E-49AD-A70E-9C102DD7D609}" srcOrd="1" destOrd="0" presId="urn:microsoft.com/office/officeart/2005/8/layout/process3"/>
    <dgm:cxn modelId="{FCD5408E-E685-4D75-BF14-3FAF47422DB2}" type="presOf" srcId="{FA5AEC57-239E-4B7B-9649-B76FDA13AF61}" destId="{A507B2A5-A41F-498A-ABAB-748A72A8D539}" srcOrd="0" destOrd="0" presId="urn:microsoft.com/office/officeart/2005/8/layout/process3"/>
    <dgm:cxn modelId="{D318D091-A3B5-4961-BCF8-3CC32ACE4CB0}" srcId="{DBFAB418-A2A5-4DDE-88FE-8F807F86F654}" destId="{6133011A-F179-447E-A01D-D8EF27D525AE}" srcOrd="0" destOrd="0" parTransId="{CBF14C47-99BE-4F6C-BD7E-795E85DF180E}" sibTransId="{5DD4AA41-702C-4ED6-B09E-BB87CF13A782}"/>
    <dgm:cxn modelId="{8E439C95-3CEF-457E-92AC-3B26EDDA516D}" type="presOf" srcId="{7135C7F7-6608-490B-8F08-EF5F81AE1EA4}" destId="{25D1D700-0D62-46BD-9AA2-BE63B531BE33}" srcOrd="0" destOrd="6" presId="urn:microsoft.com/office/officeart/2005/8/layout/process3"/>
    <dgm:cxn modelId="{C6A48D97-FE03-4B69-94F6-862BAD09CEB2}" srcId="{DBFAB418-A2A5-4DDE-88FE-8F807F86F654}" destId="{489372DE-F3FC-4EB0-BF3B-6A2A12DE95DB}" srcOrd="3" destOrd="0" parTransId="{FDFD404B-3D5D-45FA-8523-8D71E7545561}" sibTransId="{89FC51E9-1DA3-403C-82AA-CAC011FF59C9}"/>
    <dgm:cxn modelId="{9B51A6A6-D606-4F81-AFD8-7DBF7DDE7F04}" type="presOf" srcId="{7F56093B-516B-4C54-BF4B-1206FFBFCB85}" destId="{AE862FEC-9185-47EC-83E7-124EA3DECF3E}" srcOrd="1" destOrd="0" presId="urn:microsoft.com/office/officeart/2005/8/layout/process3"/>
    <dgm:cxn modelId="{4F99AAA7-68FC-4BD3-9D90-EC2E25B72701}" type="presOf" srcId="{0188CE73-0F65-4902-96B1-60FC9F642552}" destId="{E7A9C6A8-5A77-470F-B556-5CAA9F6A1969}" srcOrd="0" destOrd="0" presId="urn:microsoft.com/office/officeart/2005/8/layout/process3"/>
    <dgm:cxn modelId="{DD1E8EAC-90A7-4D35-B480-46DCFD600A89}" type="presOf" srcId="{C5B94AA0-EA58-46D2-BC8F-0BAF5C37658A}" destId="{25D1D700-0D62-46BD-9AA2-BE63B531BE33}" srcOrd="0" destOrd="5" presId="urn:microsoft.com/office/officeart/2005/8/layout/process3"/>
    <dgm:cxn modelId="{784304AE-84F0-4261-A75D-77EE2E8F2B9A}" srcId="{7F56093B-516B-4C54-BF4B-1206FFBFCB85}" destId="{E94E8E62-7C1B-4783-9286-17E268618AA2}" srcOrd="3" destOrd="0" parTransId="{7FFD30DB-DEAB-4A54-9E34-DCB34E8E3807}" sibTransId="{23017D9A-D4E0-48E2-BF17-94111900F23E}"/>
    <dgm:cxn modelId="{749EB5B2-FF6C-443C-A985-8CD2675C2AF3}" srcId="{A0E8E3C8-6BFB-4478-BA47-5D267FBB7CEF}" destId="{3EF4E277-28C5-4F1D-9271-D68AC37FE34B}" srcOrd="2" destOrd="0" parTransId="{6C5A9873-941C-476B-8939-7E759492299F}" sibTransId="{88E1AA5C-6756-44C9-AE13-BA925D33C89D}"/>
    <dgm:cxn modelId="{C695C6B2-FCB0-4120-BC4F-E9B3A1D873F7}" srcId="{7F56093B-516B-4C54-BF4B-1206FFBFCB85}" destId="{26BBC4E7-6E09-41ED-B1D2-FDD40F0029D2}" srcOrd="1" destOrd="0" parTransId="{6A908B92-B962-40BC-852B-088A9CC81D9A}" sibTransId="{5BEA5569-B18D-4FE0-801A-135DB0BCE07C}"/>
    <dgm:cxn modelId="{167B0CB5-22EB-4841-AE24-8B55C723B5D9}" srcId="{7F56093B-516B-4C54-BF4B-1206FFBFCB85}" destId="{2B5AA1F8-E079-4E59-8141-646534423DCF}" srcOrd="2" destOrd="0" parTransId="{6CD8A79B-AFA8-45D6-9091-B8027F185D82}" sibTransId="{39EECED7-0449-4A5C-9537-D03276C8107F}"/>
    <dgm:cxn modelId="{5261EBB5-F2F2-4E3F-930A-D91251BC6387}" srcId="{A0E8E3C8-6BFB-4478-BA47-5D267FBB7CEF}" destId="{C5B94AA0-EA58-46D2-BC8F-0BAF5C37658A}" srcOrd="5" destOrd="0" parTransId="{F4AB58BB-B0F9-496C-9319-B08BB7BCBDCC}" sibTransId="{09074E60-7A2A-472B-B464-F0B7AB104FFE}"/>
    <dgm:cxn modelId="{364157BC-8588-4B4A-8C10-D9156502DA47}" srcId="{A0E8E3C8-6BFB-4478-BA47-5D267FBB7CEF}" destId="{0D76EF4F-CD5C-42C4-8D42-5D6727E14E92}" srcOrd="0" destOrd="0" parTransId="{AE4173B8-C500-4384-AEEA-CE574B0E8AAA}" sibTransId="{2C1771C8-2A93-4C04-9A01-FBD534687CE1}"/>
    <dgm:cxn modelId="{419BE0BE-5820-4B3F-8CAD-87CA885EBFF8}" type="presOf" srcId="{309D1A92-6F8C-4B40-AB86-63CD19A2B99C}" destId="{25D1D700-0D62-46BD-9AA2-BE63B531BE33}" srcOrd="0" destOrd="4" presId="urn:microsoft.com/office/officeart/2005/8/layout/process3"/>
    <dgm:cxn modelId="{81610CBF-A62D-48C5-A328-26C76051F577}" type="presOf" srcId="{3EF4E277-28C5-4F1D-9271-D68AC37FE34B}" destId="{25D1D700-0D62-46BD-9AA2-BE63B531BE33}" srcOrd="0" destOrd="2" presId="urn:microsoft.com/office/officeart/2005/8/layout/process3"/>
    <dgm:cxn modelId="{FD5638C0-739E-4138-B927-47D861E64DC3}" type="presOf" srcId="{C9034460-0B04-4316-B985-9B20C67AFF9B}" destId="{E7A9C6A8-5A77-470F-B556-5CAA9F6A1969}" srcOrd="0" destOrd="5" presId="urn:microsoft.com/office/officeart/2005/8/layout/process3"/>
    <dgm:cxn modelId="{60C3FAC0-926E-4763-BFEB-0C7386FBB84A}" srcId="{DBFAB418-A2A5-4DDE-88FE-8F807F86F654}" destId="{9A2BC530-67EA-46D2-B1DE-7C4E4E1E6773}" srcOrd="6" destOrd="0" parTransId="{42436E9A-3B42-44B8-AF22-5B9849172E7C}" sibTransId="{E964A4FA-1C52-4FDE-961E-C62D624F154E}"/>
    <dgm:cxn modelId="{381ABBC8-07C4-4713-8AB4-B51B839B5A7F}" srcId="{DBFAB418-A2A5-4DDE-88FE-8F807F86F654}" destId="{0B696ADF-228A-417A-9725-75C867B6729F}" srcOrd="7" destOrd="0" parTransId="{6CDB0F66-50D0-4313-B019-801D14EA7A15}" sibTransId="{DE323EFC-B445-4EC9-9EB7-470D8C9A6DD0}"/>
    <dgm:cxn modelId="{EBE838D2-20B9-4E03-9004-86CCA5F9DE41}" type="presOf" srcId="{9A2BC530-67EA-46D2-B1DE-7C4E4E1E6773}" destId="{658F0AE6-7E5E-46AA-98AE-63A334504DF3}" srcOrd="0" destOrd="6" presId="urn:microsoft.com/office/officeart/2005/8/layout/process3"/>
    <dgm:cxn modelId="{BDD01CDC-677E-4554-BDCA-BA60AF76026D}" type="presOf" srcId="{B5E92427-9A15-42EB-BE42-99762409499B}" destId="{86940200-9656-46B9-854D-345A3B43E4BC}" srcOrd="0" destOrd="0" presId="urn:microsoft.com/office/officeart/2005/8/layout/process3"/>
    <dgm:cxn modelId="{248A11DF-3BE8-4169-B8ED-8145A38DB733}" srcId="{7F56093B-516B-4C54-BF4B-1206FFBFCB85}" destId="{C9034460-0B04-4316-B985-9B20C67AFF9B}" srcOrd="5" destOrd="0" parTransId="{1B6FFCD4-D1BB-4DFF-9DFE-9068B2828297}" sibTransId="{2CD53D89-235C-4B02-BFC3-C3E1F3275577}"/>
    <dgm:cxn modelId="{ED92CFE0-AA68-4013-A497-DD90755B9A00}" srcId="{E8A6AAAB-29DA-4F2E-B3EC-465A7DD1E40A}" destId="{DBFAB418-A2A5-4DDE-88FE-8F807F86F654}" srcOrd="1" destOrd="0" parTransId="{0EB0CCE7-4236-4977-AEE6-8A5DA4904B45}" sibTransId="{B5E92427-9A15-42EB-BE42-99762409499B}"/>
    <dgm:cxn modelId="{D55AA2F2-3096-46DF-8DE9-A1A4CAB79DF1}" type="presOf" srcId="{E94E8E62-7C1B-4783-9286-17E268618AA2}" destId="{E7A9C6A8-5A77-470F-B556-5CAA9F6A1969}" srcOrd="0" destOrd="3" presId="urn:microsoft.com/office/officeart/2005/8/layout/process3"/>
    <dgm:cxn modelId="{98423FF5-7D04-4CF1-B76A-45033482DE09}" type="presOf" srcId="{F65A90E6-B0CD-4C2E-920F-7241C9182796}" destId="{E7A9C6A8-5A77-470F-B556-5CAA9F6A1969}" srcOrd="0" destOrd="4" presId="urn:microsoft.com/office/officeart/2005/8/layout/process3"/>
    <dgm:cxn modelId="{CBBF96F8-A23C-4D19-89E6-D4B9906BE21F}" type="presOf" srcId="{45D2369C-D983-4547-9FB3-C90377DA3F42}" destId="{25D1D700-0D62-46BD-9AA2-BE63B531BE33}" srcOrd="0" destOrd="1" presId="urn:microsoft.com/office/officeart/2005/8/layout/process3"/>
    <dgm:cxn modelId="{003720F9-5164-4CF9-BA94-379F9DB19037}" srcId="{DBFAB418-A2A5-4DDE-88FE-8F807F86F654}" destId="{9C5A4535-1688-4F1B-B80B-92ADACADC82D}" srcOrd="5" destOrd="0" parTransId="{C4CE4CC9-7F89-424E-91C8-3E3BB7D90B2D}" sibTransId="{FEB0605F-BB8F-44E4-8DC9-C670802B6094}"/>
    <dgm:cxn modelId="{0D8F5FFD-97F1-4644-8C6B-D977279978C3}" type="presOf" srcId="{45691EA1-E5D1-4D18-BDB1-481A6E9E516B}" destId="{658F0AE6-7E5E-46AA-98AE-63A334504DF3}" srcOrd="0" destOrd="2" presId="urn:microsoft.com/office/officeart/2005/8/layout/process3"/>
    <dgm:cxn modelId="{CC3F06EE-F0CD-4DE3-89B2-3B9EC56D5624}" type="presParOf" srcId="{378F61B2-824D-4033-845E-01AE2E5FEA72}" destId="{41C80248-FEA3-463F-A837-15CAE1A1463B}" srcOrd="0" destOrd="0" presId="urn:microsoft.com/office/officeart/2005/8/layout/process3"/>
    <dgm:cxn modelId="{31F0FF5D-EA21-4DBC-8122-88C0FCC6AC2B}" type="presParOf" srcId="{41C80248-FEA3-463F-A837-15CAE1A1463B}" destId="{E4069713-C28A-455E-8DD9-23CB282118A1}" srcOrd="0" destOrd="0" presId="urn:microsoft.com/office/officeart/2005/8/layout/process3"/>
    <dgm:cxn modelId="{0F0FE007-B239-4D5D-A2E1-D162104F380D}" type="presParOf" srcId="{41C80248-FEA3-463F-A837-15CAE1A1463B}" destId="{AE862FEC-9185-47EC-83E7-124EA3DECF3E}" srcOrd="1" destOrd="0" presId="urn:microsoft.com/office/officeart/2005/8/layout/process3"/>
    <dgm:cxn modelId="{BB458FD1-311C-4C91-9855-21523B093694}" type="presParOf" srcId="{41C80248-FEA3-463F-A837-15CAE1A1463B}" destId="{E7A9C6A8-5A77-470F-B556-5CAA9F6A1969}" srcOrd="2" destOrd="0" presId="urn:microsoft.com/office/officeart/2005/8/layout/process3"/>
    <dgm:cxn modelId="{49C8CDF9-AB74-495D-8D53-1E827806B4AB}" type="presParOf" srcId="{378F61B2-824D-4033-845E-01AE2E5FEA72}" destId="{A507B2A5-A41F-498A-ABAB-748A72A8D539}" srcOrd="1" destOrd="0" presId="urn:microsoft.com/office/officeart/2005/8/layout/process3"/>
    <dgm:cxn modelId="{CC859C41-3108-4BF2-8B27-DFC182A21F7D}" type="presParOf" srcId="{A507B2A5-A41F-498A-ABAB-748A72A8D539}" destId="{A0DBF6F7-5B60-462A-A926-7D1CBB840485}" srcOrd="0" destOrd="0" presId="urn:microsoft.com/office/officeart/2005/8/layout/process3"/>
    <dgm:cxn modelId="{50F4A45A-A7C5-432B-AF8B-683F78113D14}" type="presParOf" srcId="{378F61B2-824D-4033-845E-01AE2E5FEA72}" destId="{EAFB67E3-B777-4743-9B62-E8647B9598F6}" srcOrd="2" destOrd="0" presId="urn:microsoft.com/office/officeart/2005/8/layout/process3"/>
    <dgm:cxn modelId="{1D93F22E-F63C-48EA-929E-0BE7BDAC34B1}" type="presParOf" srcId="{EAFB67E3-B777-4743-9B62-E8647B9598F6}" destId="{14B51939-3DEE-41B0-A10E-51B0D6E68F6A}" srcOrd="0" destOrd="0" presId="urn:microsoft.com/office/officeart/2005/8/layout/process3"/>
    <dgm:cxn modelId="{543E2C9C-B80E-4890-8D02-7678ACCC47FA}" type="presParOf" srcId="{EAFB67E3-B777-4743-9B62-E8647B9598F6}" destId="{DCDB5737-707B-4A64-BE0C-76DB2B674E93}" srcOrd="1" destOrd="0" presId="urn:microsoft.com/office/officeart/2005/8/layout/process3"/>
    <dgm:cxn modelId="{3FB64FC8-2F1D-4DCE-8131-2750B15B49EC}" type="presParOf" srcId="{EAFB67E3-B777-4743-9B62-E8647B9598F6}" destId="{658F0AE6-7E5E-46AA-98AE-63A334504DF3}" srcOrd="2" destOrd="0" presId="urn:microsoft.com/office/officeart/2005/8/layout/process3"/>
    <dgm:cxn modelId="{E02534EA-0247-43B1-9271-F837C2B9F3F0}" type="presParOf" srcId="{378F61B2-824D-4033-845E-01AE2E5FEA72}" destId="{86940200-9656-46B9-854D-345A3B43E4BC}" srcOrd="3" destOrd="0" presId="urn:microsoft.com/office/officeart/2005/8/layout/process3"/>
    <dgm:cxn modelId="{8AED0BC6-CC57-4CE6-A26C-446F2C4D065E}" type="presParOf" srcId="{86940200-9656-46B9-854D-345A3B43E4BC}" destId="{11E7C5B3-F789-4585-899C-D9A7E54807A4}" srcOrd="0" destOrd="0" presId="urn:microsoft.com/office/officeart/2005/8/layout/process3"/>
    <dgm:cxn modelId="{A26EF3C5-6541-4DDE-9890-CAECE7824FE1}" type="presParOf" srcId="{378F61B2-824D-4033-845E-01AE2E5FEA72}" destId="{3F0CA51A-EDBE-4562-BC9E-40102F811E4D}" srcOrd="4" destOrd="0" presId="urn:microsoft.com/office/officeart/2005/8/layout/process3"/>
    <dgm:cxn modelId="{9BDEADF3-DD88-4EEC-86CD-C51EC1302CE6}" type="presParOf" srcId="{3F0CA51A-EDBE-4562-BC9E-40102F811E4D}" destId="{E378D8A7-E4DD-4459-B51D-F5AB9AE3715D}" srcOrd="0" destOrd="0" presId="urn:microsoft.com/office/officeart/2005/8/layout/process3"/>
    <dgm:cxn modelId="{00573179-F300-477F-84AA-091A1BF63217}" type="presParOf" srcId="{3F0CA51A-EDBE-4562-BC9E-40102F811E4D}" destId="{7C043BE6-4F0E-49AD-A70E-9C102DD7D609}" srcOrd="1" destOrd="0" presId="urn:microsoft.com/office/officeart/2005/8/layout/process3"/>
    <dgm:cxn modelId="{19535205-5E61-447E-82CF-D0452088EF2E}" type="presParOf" srcId="{3F0CA51A-EDBE-4562-BC9E-40102F811E4D}" destId="{25D1D700-0D62-46BD-9AA2-BE63B531BE3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53B0A2-4897-4538-A63A-8B7F5E0F1B8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7FE75DEF-30B0-480A-8DC8-0E4441A93795}">
      <dgm:prSet phldrT="[Text]"/>
      <dgm:spPr/>
      <dgm:t>
        <a:bodyPr/>
        <a:lstStyle/>
        <a:p>
          <a:r>
            <a:rPr lang="en-US" dirty="0"/>
            <a:t>There are many different programs that you can use to create web documents.</a:t>
          </a:r>
          <a:endParaRPr lang="en-IN" dirty="0"/>
        </a:p>
      </dgm:t>
    </dgm:pt>
    <dgm:pt modelId="{205074B5-548A-41DF-8335-677AA687109A}" type="parTrans" cxnId="{59D844F3-1D1E-4A8F-A199-C0C8EBC0F249}">
      <dgm:prSet/>
      <dgm:spPr/>
      <dgm:t>
        <a:bodyPr/>
        <a:lstStyle/>
        <a:p>
          <a:endParaRPr lang="en-IN"/>
        </a:p>
      </dgm:t>
    </dgm:pt>
    <dgm:pt modelId="{4260DFBA-DEC1-458E-BD91-5A540B2A8C18}" type="sibTrans" cxnId="{59D844F3-1D1E-4A8F-A199-C0C8EBC0F249}">
      <dgm:prSet/>
      <dgm:spPr/>
      <dgm:t>
        <a:bodyPr/>
        <a:lstStyle/>
        <a:p>
          <a:endParaRPr lang="en-IN"/>
        </a:p>
      </dgm:t>
    </dgm:pt>
    <dgm:pt modelId="{AEAB5251-1813-4E88-B4B2-7DAE374826BA}">
      <dgm:prSet phldrT="[Text]"/>
      <dgm:spPr/>
      <dgm:t>
        <a:bodyPr/>
        <a:lstStyle/>
        <a:p>
          <a:r>
            <a:rPr lang="en-US" dirty="0"/>
            <a:t>These programs will generate the HTML web page for you. </a:t>
          </a:r>
          <a:endParaRPr lang="en-IN" dirty="0"/>
        </a:p>
      </dgm:t>
    </dgm:pt>
    <dgm:pt modelId="{308B4596-5A39-4C0F-9791-73CC9604BAA4}" type="parTrans" cxnId="{171B643C-AAD5-471A-98EC-7D2807697796}">
      <dgm:prSet/>
      <dgm:spPr/>
      <dgm:t>
        <a:bodyPr/>
        <a:lstStyle/>
        <a:p>
          <a:endParaRPr lang="en-IN"/>
        </a:p>
      </dgm:t>
    </dgm:pt>
    <dgm:pt modelId="{AA1EFC2D-A27C-4F6A-8DAC-A5792D6A9D16}" type="sibTrans" cxnId="{171B643C-AAD5-471A-98EC-7D2807697796}">
      <dgm:prSet/>
      <dgm:spPr/>
      <dgm:t>
        <a:bodyPr/>
        <a:lstStyle/>
        <a:p>
          <a:endParaRPr lang="en-IN"/>
        </a:p>
      </dgm:t>
    </dgm:pt>
    <dgm:pt modelId="{B57D1836-DF3A-4F72-B6F5-34B68819672E}">
      <dgm:prSet phldrT="[Text]"/>
      <dgm:spPr/>
      <dgm:t>
        <a:bodyPr/>
        <a:lstStyle/>
        <a:p>
          <a:r>
            <a:rPr lang="en-US" dirty="0"/>
            <a:t>For Microsoft Windows default text editor is Notepad, whereas, for Mac, it is </a:t>
          </a:r>
          <a:r>
            <a:rPr lang="en-US" dirty="0" err="1"/>
            <a:t>Textpad</a:t>
          </a:r>
          <a:r>
            <a:rPr lang="en-US" dirty="0"/>
            <a:t>.</a:t>
          </a:r>
          <a:endParaRPr lang="en-IN" dirty="0"/>
        </a:p>
      </dgm:t>
    </dgm:pt>
    <dgm:pt modelId="{6C37FBDB-241C-4751-ACE0-FA2D5BD6D00D}" type="parTrans" cxnId="{38E57F33-BAC4-4FFA-850A-A0600144BE62}">
      <dgm:prSet/>
      <dgm:spPr/>
      <dgm:t>
        <a:bodyPr/>
        <a:lstStyle/>
        <a:p>
          <a:endParaRPr lang="en-IN"/>
        </a:p>
      </dgm:t>
    </dgm:pt>
    <dgm:pt modelId="{380A526D-6738-4949-A87F-3BB8B39051B1}" type="sibTrans" cxnId="{38E57F33-BAC4-4FFA-850A-A0600144BE62}">
      <dgm:prSet/>
      <dgm:spPr/>
      <dgm:t>
        <a:bodyPr/>
        <a:lstStyle/>
        <a:p>
          <a:endParaRPr lang="en-IN"/>
        </a:p>
      </dgm:t>
    </dgm:pt>
    <dgm:pt modelId="{1FD744C7-20CA-4464-B37D-BEF8C8EEACFC}" type="pres">
      <dgm:prSet presAssocID="{2553B0A2-4897-4538-A63A-8B7F5E0F1B82}" presName="Name0" presStyleCnt="0">
        <dgm:presLayoutVars>
          <dgm:chMax val="7"/>
          <dgm:chPref val="7"/>
          <dgm:dir/>
        </dgm:presLayoutVars>
      </dgm:prSet>
      <dgm:spPr/>
    </dgm:pt>
    <dgm:pt modelId="{3F7584C2-F0D6-4004-A08E-C30B960EDC10}" type="pres">
      <dgm:prSet presAssocID="{2553B0A2-4897-4538-A63A-8B7F5E0F1B82}" presName="Name1" presStyleCnt="0"/>
      <dgm:spPr/>
    </dgm:pt>
    <dgm:pt modelId="{5B08DFDA-BFB6-4F9B-A19B-EA5039751260}" type="pres">
      <dgm:prSet presAssocID="{2553B0A2-4897-4538-A63A-8B7F5E0F1B82}" presName="cycle" presStyleCnt="0"/>
      <dgm:spPr/>
    </dgm:pt>
    <dgm:pt modelId="{8B286D8B-4DB4-40A3-8B6F-5EB90F4CF4B2}" type="pres">
      <dgm:prSet presAssocID="{2553B0A2-4897-4538-A63A-8B7F5E0F1B82}" presName="srcNode" presStyleLbl="node1" presStyleIdx="0" presStyleCnt="3"/>
      <dgm:spPr/>
    </dgm:pt>
    <dgm:pt modelId="{F8EA23D2-4CFE-45D4-AB60-850852D0D6F0}" type="pres">
      <dgm:prSet presAssocID="{2553B0A2-4897-4538-A63A-8B7F5E0F1B82}" presName="conn" presStyleLbl="parChTrans1D2" presStyleIdx="0" presStyleCnt="1"/>
      <dgm:spPr/>
    </dgm:pt>
    <dgm:pt modelId="{5A1FC132-2536-4747-A4CC-A94B537F6468}" type="pres">
      <dgm:prSet presAssocID="{2553B0A2-4897-4538-A63A-8B7F5E0F1B82}" presName="extraNode" presStyleLbl="node1" presStyleIdx="0" presStyleCnt="3"/>
      <dgm:spPr/>
    </dgm:pt>
    <dgm:pt modelId="{11E87554-CBA8-47ED-BED0-4126095D4ED0}" type="pres">
      <dgm:prSet presAssocID="{2553B0A2-4897-4538-A63A-8B7F5E0F1B82}" presName="dstNode" presStyleLbl="node1" presStyleIdx="0" presStyleCnt="3"/>
      <dgm:spPr/>
    </dgm:pt>
    <dgm:pt modelId="{926C75CB-77E9-4DC0-A4FF-FFB170D4D91C}" type="pres">
      <dgm:prSet presAssocID="{7FE75DEF-30B0-480A-8DC8-0E4441A93795}" presName="text_1" presStyleLbl="node1" presStyleIdx="0" presStyleCnt="3">
        <dgm:presLayoutVars>
          <dgm:bulletEnabled val="1"/>
        </dgm:presLayoutVars>
      </dgm:prSet>
      <dgm:spPr/>
    </dgm:pt>
    <dgm:pt modelId="{DBEE42D9-4C92-4CA5-A3DE-1C3F63CB2F7A}" type="pres">
      <dgm:prSet presAssocID="{7FE75DEF-30B0-480A-8DC8-0E4441A93795}" presName="accent_1" presStyleCnt="0"/>
      <dgm:spPr/>
    </dgm:pt>
    <dgm:pt modelId="{675A7A41-A3B6-45CB-B7B7-48347047555D}" type="pres">
      <dgm:prSet presAssocID="{7FE75DEF-30B0-480A-8DC8-0E4441A93795}" presName="accentRepeatNode" presStyleLbl="solidFgAcc1" presStyleIdx="0" presStyleCnt="3"/>
      <dgm:spPr/>
    </dgm:pt>
    <dgm:pt modelId="{76BF7913-2830-48EC-ABFE-484F908791D8}" type="pres">
      <dgm:prSet presAssocID="{AEAB5251-1813-4E88-B4B2-7DAE374826BA}" presName="text_2" presStyleLbl="node1" presStyleIdx="1" presStyleCnt="3">
        <dgm:presLayoutVars>
          <dgm:bulletEnabled val="1"/>
        </dgm:presLayoutVars>
      </dgm:prSet>
      <dgm:spPr/>
    </dgm:pt>
    <dgm:pt modelId="{355CCE46-022C-44D5-9D2A-0944DEE78980}" type="pres">
      <dgm:prSet presAssocID="{AEAB5251-1813-4E88-B4B2-7DAE374826BA}" presName="accent_2" presStyleCnt="0"/>
      <dgm:spPr/>
    </dgm:pt>
    <dgm:pt modelId="{8271C450-B3A0-4FF5-8E96-C9E5E8C2DC5E}" type="pres">
      <dgm:prSet presAssocID="{AEAB5251-1813-4E88-B4B2-7DAE374826BA}" presName="accentRepeatNode" presStyleLbl="solidFgAcc1" presStyleIdx="1" presStyleCnt="3"/>
      <dgm:spPr/>
    </dgm:pt>
    <dgm:pt modelId="{8DE546A0-40D0-4C01-B0E0-47EFEF746A49}" type="pres">
      <dgm:prSet presAssocID="{B57D1836-DF3A-4F72-B6F5-34B68819672E}" presName="text_3" presStyleLbl="node1" presStyleIdx="2" presStyleCnt="3">
        <dgm:presLayoutVars>
          <dgm:bulletEnabled val="1"/>
        </dgm:presLayoutVars>
      </dgm:prSet>
      <dgm:spPr/>
    </dgm:pt>
    <dgm:pt modelId="{58CDEA5E-F676-40F3-BA04-5C274365E6AB}" type="pres">
      <dgm:prSet presAssocID="{B57D1836-DF3A-4F72-B6F5-34B68819672E}" presName="accent_3" presStyleCnt="0"/>
      <dgm:spPr/>
    </dgm:pt>
    <dgm:pt modelId="{7CB21AF3-B1DE-4B2B-A9B5-8B5F4ED5F96C}" type="pres">
      <dgm:prSet presAssocID="{B57D1836-DF3A-4F72-B6F5-34B68819672E}" presName="accentRepeatNode" presStyleLbl="solidFgAcc1" presStyleIdx="2" presStyleCnt="3"/>
      <dgm:spPr/>
    </dgm:pt>
  </dgm:ptLst>
  <dgm:cxnLst>
    <dgm:cxn modelId="{1405DA32-CF42-4B99-BC84-4DE9F02B9422}" type="presOf" srcId="{4260DFBA-DEC1-458E-BD91-5A540B2A8C18}" destId="{F8EA23D2-4CFE-45D4-AB60-850852D0D6F0}" srcOrd="0" destOrd="0" presId="urn:microsoft.com/office/officeart/2008/layout/VerticalCurvedList"/>
    <dgm:cxn modelId="{38E57F33-BAC4-4FFA-850A-A0600144BE62}" srcId="{2553B0A2-4897-4538-A63A-8B7F5E0F1B82}" destId="{B57D1836-DF3A-4F72-B6F5-34B68819672E}" srcOrd="2" destOrd="0" parTransId="{6C37FBDB-241C-4751-ACE0-FA2D5BD6D00D}" sibTransId="{380A526D-6738-4949-A87F-3BB8B39051B1}"/>
    <dgm:cxn modelId="{171B643C-AAD5-471A-98EC-7D2807697796}" srcId="{2553B0A2-4897-4538-A63A-8B7F5E0F1B82}" destId="{AEAB5251-1813-4E88-B4B2-7DAE374826BA}" srcOrd="1" destOrd="0" parTransId="{308B4596-5A39-4C0F-9791-73CC9604BAA4}" sibTransId="{AA1EFC2D-A27C-4F6A-8DAC-A5792D6A9D16}"/>
    <dgm:cxn modelId="{99905E5F-ED07-4B82-AC54-4EED0372C127}" type="presOf" srcId="{AEAB5251-1813-4E88-B4B2-7DAE374826BA}" destId="{76BF7913-2830-48EC-ABFE-484F908791D8}" srcOrd="0" destOrd="0" presId="urn:microsoft.com/office/officeart/2008/layout/VerticalCurvedList"/>
    <dgm:cxn modelId="{33E76F56-A60F-456D-86E3-53D550E5BAE7}" type="presOf" srcId="{B57D1836-DF3A-4F72-B6F5-34B68819672E}" destId="{8DE546A0-40D0-4C01-B0E0-47EFEF746A49}" srcOrd="0" destOrd="0" presId="urn:microsoft.com/office/officeart/2008/layout/VerticalCurvedList"/>
    <dgm:cxn modelId="{0E5144AF-0746-44F9-9976-D555511C504E}" type="presOf" srcId="{7FE75DEF-30B0-480A-8DC8-0E4441A93795}" destId="{926C75CB-77E9-4DC0-A4FF-FFB170D4D91C}" srcOrd="0" destOrd="0" presId="urn:microsoft.com/office/officeart/2008/layout/VerticalCurvedList"/>
    <dgm:cxn modelId="{CCD797EA-997D-4BA9-AC53-6622CE80BB48}" type="presOf" srcId="{2553B0A2-4897-4538-A63A-8B7F5E0F1B82}" destId="{1FD744C7-20CA-4464-B37D-BEF8C8EEACFC}" srcOrd="0" destOrd="0" presId="urn:microsoft.com/office/officeart/2008/layout/VerticalCurvedList"/>
    <dgm:cxn modelId="{59D844F3-1D1E-4A8F-A199-C0C8EBC0F249}" srcId="{2553B0A2-4897-4538-A63A-8B7F5E0F1B82}" destId="{7FE75DEF-30B0-480A-8DC8-0E4441A93795}" srcOrd="0" destOrd="0" parTransId="{205074B5-548A-41DF-8335-677AA687109A}" sibTransId="{4260DFBA-DEC1-458E-BD91-5A540B2A8C18}"/>
    <dgm:cxn modelId="{E01B2909-8DBF-4D82-AC68-714B557FB353}" type="presParOf" srcId="{1FD744C7-20CA-4464-B37D-BEF8C8EEACFC}" destId="{3F7584C2-F0D6-4004-A08E-C30B960EDC10}" srcOrd="0" destOrd="0" presId="urn:microsoft.com/office/officeart/2008/layout/VerticalCurvedList"/>
    <dgm:cxn modelId="{768C0160-87D1-48CF-A5F8-77A1DECB9B97}" type="presParOf" srcId="{3F7584C2-F0D6-4004-A08E-C30B960EDC10}" destId="{5B08DFDA-BFB6-4F9B-A19B-EA5039751260}" srcOrd="0" destOrd="0" presId="urn:microsoft.com/office/officeart/2008/layout/VerticalCurvedList"/>
    <dgm:cxn modelId="{BCF41AA5-2D93-411E-93C5-040DA6BA4EDB}" type="presParOf" srcId="{5B08DFDA-BFB6-4F9B-A19B-EA5039751260}" destId="{8B286D8B-4DB4-40A3-8B6F-5EB90F4CF4B2}" srcOrd="0" destOrd="0" presId="urn:microsoft.com/office/officeart/2008/layout/VerticalCurvedList"/>
    <dgm:cxn modelId="{8996F856-2803-4514-B773-CDF39C0FF74F}" type="presParOf" srcId="{5B08DFDA-BFB6-4F9B-A19B-EA5039751260}" destId="{F8EA23D2-4CFE-45D4-AB60-850852D0D6F0}" srcOrd="1" destOrd="0" presId="urn:microsoft.com/office/officeart/2008/layout/VerticalCurvedList"/>
    <dgm:cxn modelId="{AB432560-3C63-44D0-895B-8EB66C9607F0}" type="presParOf" srcId="{5B08DFDA-BFB6-4F9B-A19B-EA5039751260}" destId="{5A1FC132-2536-4747-A4CC-A94B537F6468}" srcOrd="2" destOrd="0" presId="urn:microsoft.com/office/officeart/2008/layout/VerticalCurvedList"/>
    <dgm:cxn modelId="{BC2F1937-AD3A-44FA-B788-89D0BBA4B0AD}" type="presParOf" srcId="{5B08DFDA-BFB6-4F9B-A19B-EA5039751260}" destId="{11E87554-CBA8-47ED-BED0-4126095D4ED0}" srcOrd="3" destOrd="0" presId="urn:microsoft.com/office/officeart/2008/layout/VerticalCurvedList"/>
    <dgm:cxn modelId="{A254C72F-0471-4124-9A92-F8C8724CD1AF}" type="presParOf" srcId="{3F7584C2-F0D6-4004-A08E-C30B960EDC10}" destId="{926C75CB-77E9-4DC0-A4FF-FFB170D4D91C}" srcOrd="1" destOrd="0" presId="urn:microsoft.com/office/officeart/2008/layout/VerticalCurvedList"/>
    <dgm:cxn modelId="{27AC3F08-2F2A-4B22-A614-9037E06388C2}" type="presParOf" srcId="{3F7584C2-F0D6-4004-A08E-C30B960EDC10}" destId="{DBEE42D9-4C92-4CA5-A3DE-1C3F63CB2F7A}" srcOrd="2" destOrd="0" presId="urn:microsoft.com/office/officeart/2008/layout/VerticalCurvedList"/>
    <dgm:cxn modelId="{B7CB53CB-AE7D-47F9-9FE7-7F0EC477D5D2}" type="presParOf" srcId="{DBEE42D9-4C92-4CA5-A3DE-1C3F63CB2F7A}" destId="{675A7A41-A3B6-45CB-B7B7-48347047555D}" srcOrd="0" destOrd="0" presId="urn:microsoft.com/office/officeart/2008/layout/VerticalCurvedList"/>
    <dgm:cxn modelId="{A0E9B381-C878-41CA-A030-982826E49669}" type="presParOf" srcId="{3F7584C2-F0D6-4004-A08E-C30B960EDC10}" destId="{76BF7913-2830-48EC-ABFE-484F908791D8}" srcOrd="3" destOrd="0" presId="urn:microsoft.com/office/officeart/2008/layout/VerticalCurvedList"/>
    <dgm:cxn modelId="{E1647CB4-6AAD-4EB7-BF31-4A00CE5A3A1E}" type="presParOf" srcId="{3F7584C2-F0D6-4004-A08E-C30B960EDC10}" destId="{355CCE46-022C-44D5-9D2A-0944DEE78980}" srcOrd="4" destOrd="0" presId="urn:microsoft.com/office/officeart/2008/layout/VerticalCurvedList"/>
    <dgm:cxn modelId="{FC984800-0C19-4587-A819-0594AB79DFDE}" type="presParOf" srcId="{355CCE46-022C-44D5-9D2A-0944DEE78980}" destId="{8271C450-B3A0-4FF5-8E96-C9E5E8C2DC5E}" srcOrd="0" destOrd="0" presId="urn:microsoft.com/office/officeart/2008/layout/VerticalCurvedList"/>
    <dgm:cxn modelId="{A2B960DD-B3B4-4849-BD8C-3FD769C9A459}" type="presParOf" srcId="{3F7584C2-F0D6-4004-A08E-C30B960EDC10}" destId="{8DE546A0-40D0-4C01-B0E0-47EFEF746A49}" srcOrd="5" destOrd="0" presId="urn:microsoft.com/office/officeart/2008/layout/VerticalCurvedList"/>
    <dgm:cxn modelId="{03C4C1EA-27D2-4A4E-B495-0440F5C1F2F6}" type="presParOf" srcId="{3F7584C2-F0D6-4004-A08E-C30B960EDC10}" destId="{58CDEA5E-F676-40F3-BA04-5C274365E6AB}" srcOrd="6" destOrd="0" presId="urn:microsoft.com/office/officeart/2008/layout/VerticalCurvedList"/>
    <dgm:cxn modelId="{D272E472-3622-4956-BD8D-B47417DDD791}" type="presParOf" srcId="{58CDEA5E-F676-40F3-BA04-5C274365E6AB}" destId="{7CB21AF3-B1DE-4B2B-A9B5-8B5F4ED5F9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E307FE-2904-458D-814B-594F5E9979E4}" type="doc">
      <dgm:prSet loTypeId="urn:microsoft.com/office/officeart/2005/8/layout/pyramid2" loCatId="list" qsTypeId="urn:microsoft.com/office/officeart/2005/8/quickstyle/simple1" qsCatId="simple" csTypeId="urn:microsoft.com/office/officeart/2005/8/colors/accent1_2" csCatId="accent1" phldr="1"/>
      <dgm:spPr/>
    </dgm:pt>
    <dgm:pt modelId="{E4128F1D-7177-4343-860B-D49E1D862913}">
      <dgm:prSet/>
      <dgm:spPr/>
      <dgm:t>
        <a:bodyPr/>
        <a:lstStyle/>
        <a:p>
          <a:r>
            <a:rPr lang="en-US"/>
            <a:t>Notepad++</a:t>
          </a:r>
          <a:endParaRPr lang="en-US" dirty="0"/>
        </a:p>
      </dgm:t>
    </dgm:pt>
    <dgm:pt modelId="{E1DAEEDE-4AF8-4755-83B9-A23E21FFB8B5}" type="parTrans" cxnId="{67FC8C0B-92EA-4018-8861-BF19CCC2AD49}">
      <dgm:prSet/>
      <dgm:spPr/>
      <dgm:t>
        <a:bodyPr/>
        <a:lstStyle/>
        <a:p>
          <a:endParaRPr lang="en-IN"/>
        </a:p>
      </dgm:t>
    </dgm:pt>
    <dgm:pt modelId="{9E63592D-A8A6-4738-B1EB-45036A5B10C7}" type="sibTrans" cxnId="{67FC8C0B-92EA-4018-8861-BF19CCC2AD49}">
      <dgm:prSet/>
      <dgm:spPr/>
      <dgm:t>
        <a:bodyPr/>
        <a:lstStyle/>
        <a:p>
          <a:endParaRPr lang="en-IN"/>
        </a:p>
      </dgm:t>
    </dgm:pt>
    <dgm:pt modelId="{CA4013D9-1086-4464-B7A2-6E7CE208B66D}">
      <dgm:prSet/>
      <dgm:spPr/>
      <dgm:t>
        <a:bodyPr/>
        <a:lstStyle/>
        <a:p>
          <a:r>
            <a:rPr lang="en-US"/>
            <a:t>Sublime</a:t>
          </a:r>
          <a:endParaRPr lang="en-US" dirty="0"/>
        </a:p>
      </dgm:t>
    </dgm:pt>
    <dgm:pt modelId="{8D278A11-320E-4C19-A3C9-8530AAA94A9F}" type="parTrans" cxnId="{3C7CCD44-7329-405E-A1D2-D5BCD84B4B23}">
      <dgm:prSet/>
      <dgm:spPr/>
      <dgm:t>
        <a:bodyPr/>
        <a:lstStyle/>
        <a:p>
          <a:endParaRPr lang="en-IN"/>
        </a:p>
      </dgm:t>
    </dgm:pt>
    <dgm:pt modelId="{44A1454B-6971-4DDB-939E-17E184169541}" type="sibTrans" cxnId="{3C7CCD44-7329-405E-A1D2-D5BCD84B4B23}">
      <dgm:prSet/>
      <dgm:spPr/>
      <dgm:t>
        <a:bodyPr/>
        <a:lstStyle/>
        <a:p>
          <a:endParaRPr lang="en-IN"/>
        </a:p>
      </dgm:t>
    </dgm:pt>
    <dgm:pt modelId="{8CB3E04C-78E7-45C0-A270-77752CC6780E}">
      <dgm:prSet/>
      <dgm:spPr/>
      <dgm:t>
        <a:bodyPr/>
        <a:lstStyle/>
        <a:p>
          <a:r>
            <a:rPr lang="en-US"/>
            <a:t>Atom</a:t>
          </a:r>
          <a:endParaRPr lang="en-US" dirty="0"/>
        </a:p>
      </dgm:t>
    </dgm:pt>
    <dgm:pt modelId="{08C423CA-45D5-4593-AB9A-A8C63F03CE6E}" type="parTrans" cxnId="{550BBD6C-0D53-4738-8AF6-19FF638399E3}">
      <dgm:prSet/>
      <dgm:spPr/>
      <dgm:t>
        <a:bodyPr/>
        <a:lstStyle/>
        <a:p>
          <a:endParaRPr lang="en-IN"/>
        </a:p>
      </dgm:t>
    </dgm:pt>
    <dgm:pt modelId="{B76A58DE-ECDA-48A2-9D3C-DC978C794597}" type="sibTrans" cxnId="{550BBD6C-0D53-4738-8AF6-19FF638399E3}">
      <dgm:prSet/>
      <dgm:spPr/>
      <dgm:t>
        <a:bodyPr/>
        <a:lstStyle/>
        <a:p>
          <a:endParaRPr lang="en-IN"/>
        </a:p>
      </dgm:t>
    </dgm:pt>
    <dgm:pt modelId="{490943BB-BC41-4EA1-8C3F-64E9E373BCCC}">
      <dgm:prSet/>
      <dgm:spPr/>
      <dgm:t>
        <a:bodyPr/>
        <a:lstStyle/>
        <a:p>
          <a:r>
            <a:rPr lang="en-US"/>
            <a:t>Brackets</a:t>
          </a:r>
          <a:endParaRPr lang="en-US" dirty="0"/>
        </a:p>
      </dgm:t>
    </dgm:pt>
    <dgm:pt modelId="{653DB47F-94C4-455F-9D2B-C5137121948E}" type="parTrans" cxnId="{7D6F9B6B-3AC2-4403-825C-C887C0056D8C}">
      <dgm:prSet/>
      <dgm:spPr/>
      <dgm:t>
        <a:bodyPr/>
        <a:lstStyle/>
        <a:p>
          <a:endParaRPr lang="en-IN"/>
        </a:p>
      </dgm:t>
    </dgm:pt>
    <dgm:pt modelId="{AA4883A7-D1DD-47D4-A8C5-51EDB5DE432B}" type="sibTrans" cxnId="{7D6F9B6B-3AC2-4403-825C-C887C0056D8C}">
      <dgm:prSet/>
      <dgm:spPr/>
      <dgm:t>
        <a:bodyPr/>
        <a:lstStyle/>
        <a:p>
          <a:endParaRPr lang="en-IN"/>
        </a:p>
      </dgm:t>
    </dgm:pt>
    <dgm:pt modelId="{5EEB6458-9940-4542-B284-6C161AB51A67}">
      <dgm:prSet/>
      <dgm:spPr/>
      <dgm:t>
        <a:bodyPr/>
        <a:lstStyle/>
        <a:p>
          <a:r>
            <a:rPr lang="en-US" dirty="0"/>
            <a:t>Visual studio code</a:t>
          </a:r>
        </a:p>
      </dgm:t>
    </dgm:pt>
    <dgm:pt modelId="{D5BCA34E-31AF-4A8C-8DD8-D8ADE0BC86AD}" type="parTrans" cxnId="{7882894F-050A-46B4-995F-D6AB3153FE0C}">
      <dgm:prSet/>
      <dgm:spPr/>
      <dgm:t>
        <a:bodyPr/>
        <a:lstStyle/>
        <a:p>
          <a:endParaRPr lang="en-IN"/>
        </a:p>
      </dgm:t>
    </dgm:pt>
    <dgm:pt modelId="{A6744BD0-AD26-42FA-8A2A-E78B74E06136}" type="sibTrans" cxnId="{7882894F-050A-46B4-995F-D6AB3153FE0C}">
      <dgm:prSet/>
      <dgm:spPr/>
      <dgm:t>
        <a:bodyPr/>
        <a:lstStyle/>
        <a:p>
          <a:endParaRPr lang="en-IN"/>
        </a:p>
      </dgm:t>
    </dgm:pt>
    <dgm:pt modelId="{E529F857-E31E-4BD1-8726-2FDA5EEB287F}" type="pres">
      <dgm:prSet presAssocID="{91E307FE-2904-458D-814B-594F5E9979E4}" presName="compositeShape" presStyleCnt="0">
        <dgm:presLayoutVars>
          <dgm:dir/>
          <dgm:resizeHandles/>
        </dgm:presLayoutVars>
      </dgm:prSet>
      <dgm:spPr/>
    </dgm:pt>
    <dgm:pt modelId="{0003A81A-A01C-47BE-94E9-A13BB7424BE0}" type="pres">
      <dgm:prSet presAssocID="{91E307FE-2904-458D-814B-594F5E9979E4}" presName="pyramid" presStyleLbl="node1" presStyleIdx="0" presStyleCnt="1"/>
      <dgm:spPr/>
    </dgm:pt>
    <dgm:pt modelId="{47549A8D-BC05-406B-BBE2-39397105A606}" type="pres">
      <dgm:prSet presAssocID="{91E307FE-2904-458D-814B-594F5E9979E4}" presName="theList" presStyleCnt="0"/>
      <dgm:spPr/>
    </dgm:pt>
    <dgm:pt modelId="{51725661-BDC4-4293-BF6B-15C93C6962C2}" type="pres">
      <dgm:prSet presAssocID="{E4128F1D-7177-4343-860B-D49E1D862913}" presName="aNode" presStyleLbl="fgAcc1" presStyleIdx="0" presStyleCnt="5">
        <dgm:presLayoutVars>
          <dgm:bulletEnabled val="1"/>
        </dgm:presLayoutVars>
      </dgm:prSet>
      <dgm:spPr/>
    </dgm:pt>
    <dgm:pt modelId="{B2B7F2D0-3BB0-4A72-B805-982D5397A7C6}" type="pres">
      <dgm:prSet presAssocID="{E4128F1D-7177-4343-860B-D49E1D862913}" presName="aSpace" presStyleCnt="0"/>
      <dgm:spPr/>
    </dgm:pt>
    <dgm:pt modelId="{BD8AB3FD-0B9D-4647-BA97-0379EA1FAB66}" type="pres">
      <dgm:prSet presAssocID="{CA4013D9-1086-4464-B7A2-6E7CE208B66D}" presName="aNode" presStyleLbl="fgAcc1" presStyleIdx="1" presStyleCnt="5">
        <dgm:presLayoutVars>
          <dgm:bulletEnabled val="1"/>
        </dgm:presLayoutVars>
      </dgm:prSet>
      <dgm:spPr/>
    </dgm:pt>
    <dgm:pt modelId="{4409DFD3-FDF4-49E3-95A7-C6DF371430D2}" type="pres">
      <dgm:prSet presAssocID="{CA4013D9-1086-4464-B7A2-6E7CE208B66D}" presName="aSpace" presStyleCnt="0"/>
      <dgm:spPr/>
    </dgm:pt>
    <dgm:pt modelId="{E15E1BDC-FD78-4BD2-8987-255A28BC58F6}" type="pres">
      <dgm:prSet presAssocID="{8CB3E04C-78E7-45C0-A270-77752CC6780E}" presName="aNode" presStyleLbl="fgAcc1" presStyleIdx="2" presStyleCnt="5">
        <dgm:presLayoutVars>
          <dgm:bulletEnabled val="1"/>
        </dgm:presLayoutVars>
      </dgm:prSet>
      <dgm:spPr/>
    </dgm:pt>
    <dgm:pt modelId="{3F6F0A86-9CFD-4B17-AE95-FDB79B276283}" type="pres">
      <dgm:prSet presAssocID="{8CB3E04C-78E7-45C0-A270-77752CC6780E}" presName="aSpace" presStyleCnt="0"/>
      <dgm:spPr/>
    </dgm:pt>
    <dgm:pt modelId="{8B868614-C5A2-4D5E-A830-299DDF682826}" type="pres">
      <dgm:prSet presAssocID="{490943BB-BC41-4EA1-8C3F-64E9E373BCCC}" presName="aNode" presStyleLbl="fgAcc1" presStyleIdx="3" presStyleCnt="5">
        <dgm:presLayoutVars>
          <dgm:bulletEnabled val="1"/>
        </dgm:presLayoutVars>
      </dgm:prSet>
      <dgm:spPr/>
    </dgm:pt>
    <dgm:pt modelId="{09CE6F3C-8D6B-43F0-9F30-8D0B33E28A7B}" type="pres">
      <dgm:prSet presAssocID="{490943BB-BC41-4EA1-8C3F-64E9E373BCCC}" presName="aSpace" presStyleCnt="0"/>
      <dgm:spPr/>
    </dgm:pt>
    <dgm:pt modelId="{DCC584D1-3AE0-4C69-A370-884CA1A334CB}" type="pres">
      <dgm:prSet presAssocID="{5EEB6458-9940-4542-B284-6C161AB51A67}" presName="aNode" presStyleLbl="fgAcc1" presStyleIdx="4" presStyleCnt="5">
        <dgm:presLayoutVars>
          <dgm:bulletEnabled val="1"/>
        </dgm:presLayoutVars>
      </dgm:prSet>
      <dgm:spPr/>
    </dgm:pt>
    <dgm:pt modelId="{D3FF61DF-50AF-4146-A53D-7ECCEDD50245}" type="pres">
      <dgm:prSet presAssocID="{5EEB6458-9940-4542-B284-6C161AB51A67}" presName="aSpace" presStyleCnt="0"/>
      <dgm:spPr/>
    </dgm:pt>
  </dgm:ptLst>
  <dgm:cxnLst>
    <dgm:cxn modelId="{67FC8C0B-92EA-4018-8861-BF19CCC2AD49}" srcId="{91E307FE-2904-458D-814B-594F5E9979E4}" destId="{E4128F1D-7177-4343-860B-D49E1D862913}" srcOrd="0" destOrd="0" parTransId="{E1DAEEDE-4AF8-4755-83B9-A23E21FFB8B5}" sibTransId="{9E63592D-A8A6-4738-B1EB-45036A5B10C7}"/>
    <dgm:cxn modelId="{3C7CCD44-7329-405E-A1D2-D5BCD84B4B23}" srcId="{91E307FE-2904-458D-814B-594F5E9979E4}" destId="{CA4013D9-1086-4464-B7A2-6E7CE208B66D}" srcOrd="1" destOrd="0" parTransId="{8D278A11-320E-4C19-A3C9-8530AAA94A9F}" sibTransId="{44A1454B-6971-4DDB-939E-17E184169541}"/>
    <dgm:cxn modelId="{AE32A648-51F6-4920-973D-BFB70FB30749}" type="presOf" srcId="{CA4013D9-1086-4464-B7A2-6E7CE208B66D}" destId="{BD8AB3FD-0B9D-4647-BA97-0379EA1FAB66}" srcOrd="0" destOrd="0" presId="urn:microsoft.com/office/officeart/2005/8/layout/pyramid2"/>
    <dgm:cxn modelId="{7D6F9B6B-3AC2-4403-825C-C887C0056D8C}" srcId="{91E307FE-2904-458D-814B-594F5E9979E4}" destId="{490943BB-BC41-4EA1-8C3F-64E9E373BCCC}" srcOrd="3" destOrd="0" parTransId="{653DB47F-94C4-455F-9D2B-C5137121948E}" sibTransId="{AA4883A7-D1DD-47D4-A8C5-51EDB5DE432B}"/>
    <dgm:cxn modelId="{550BBD6C-0D53-4738-8AF6-19FF638399E3}" srcId="{91E307FE-2904-458D-814B-594F5E9979E4}" destId="{8CB3E04C-78E7-45C0-A270-77752CC6780E}" srcOrd="2" destOrd="0" parTransId="{08C423CA-45D5-4593-AB9A-A8C63F03CE6E}" sibTransId="{B76A58DE-ECDA-48A2-9D3C-DC978C794597}"/>
    <dgm:cxn modelId="{CAFBC46C-C50F-4B5A-B669-DA7F4AE6EF7B}" type="presOf" srcId="{91E307FE-2904-458D-814B-594F5E9979E4}" destId="{E529F857-E31E-4BD1-8726-2FDA5EEB287F}" srcOrd="0" destOrd="0" presId="urn:microsoft.com/office/officeart/2005/8/layout/pyramid2"/>
    <dgm:cxn modelId="{7882894F-050A-46B4-995F-D6AB3153FE0C}" srcId="{91E307FE-2904-458D-814B-594F5E9979E4}" destId="{5EEB6458-9940-4542-B284-6C161AB51A67}" srcOrd="4" destOrd="0" parTransId="{D5BCA34E-31AF-4A8C-8DD8-D8ADE0BC86AD}" sibTransId="{A6744BD0-AD26-42FA-8A2A-E78B74E06136}"/>
    <dgm:cxn modelId="{5382BA56-AC63-4A23-AF70-D5243269FA60}" type="presOf" srcId="{490943BB-BC41-4EA1-8C3F-64E9E373BCCC}" destId="{8B868614-C5A2-4D5E-A830-299DDF682826}" srcOrd="0" destOrd="0" presId="urn:microsoft.com/office/officeart/2005/8/layout/pyramid2"/>
    <dgm:cxn modelId="{29D86396-9336-4AC3-AEF5-DD8D786546C3}" type="presOf" srcId="{5EEB6458-9940-4542-B284-6C161AB51A67}" destId="{DCC584D1-3AE0-4C69-A370-884CA1A334CB}" srcOrd="0" destOrd="0" presId="urn:microsoft.com/office/officeart/2005/8/layout/pyramid2"/>
    <dgm:cxn modelId="{B8B99CB2-4E6F-4E8D-A338-9B507850FAE8}" type="presOf" srcId="{E4128F1D-7177-4343-860B-D49E1D862913}" destId="{51725661-BDC4-4293-BF6B-15C93C6962C2}" srcOrd="0" destOrd="0" presId="urn:microsoft.com/office/officeart/2005/8/layout/pyramid2"/>
    <dgm:cxn modelId="{568652F1-E65F-406A-952C-2D2EC40CD455}" type="presOf" srcId="{8CB3E04C-78E7-45C0-A270-77752CC6780E}" destId="{E15E1BDC-FD78-4BD2-8987-255A28BC58F6}" srcOrd="0" destOrd="0" presId="urn:microsoft.com/office/officeart/2005/8/layout/pyramid2"/>
    <dgm:cxn modelId="{AE8A3DDC-DC87-4AF0-B9C8-C2A6677EE988}" type="presParOf" srcId="{E529F857-E31E-4BD1-8726-2FDA5EEB287F}" destId="{0003A81A-A01C-47BE-94E9-A13BB7424BE0}" srcOrd="0" destOrd="0" presId="urn:microsoft.com/office/officeart/2005/8/layout/pyramid2"/>
    <dgm:cxn modelId="{E5DEBCAA-7A21-4418-9DB4-33682DD87608}" type="presParOf" srcId="{E529F857-E31E-4BD1-8726-2FDA5EEB287F}" destId="{47549A8D-BC05-406B-BBE2-39397105A606}" srcOrd="1" destOrd="0" presId="urn:microsoft.com/office/officeart/2005/8/layout/pyramid2"/>
    <dgm:cxn modelId="{D506156A-240F-4C76-B88E-5CF631E0CCCE}" type="presParOf" srcId="{47549A8D-BC05-406B-BBE2-39397105A606}" destId="{51725661-BDC4-4293-BF6B-15C93C6962C2}" srcOrd="0" destOrd="0" presId="urn:microsoft.com/office/officeart/2005/8/layout/pyramid2"/>
    <dgm:cxn modelId="{B36EE018-A991-4C35-8F24-3E5D364D9867}" type="presParOf" srcId="{47549A8D-BC05-406B-BBE2-39397105A606}" destId="{B2B7F2D0-3BB0-4A72-B805-982D5397A7C6}" srcOrd="1" destOrd="0" presId="urn:microsoft.com/office/officeart/2005/8/layout/pyramid2"/>
    <dgm:cxn modelId="{A85FCB51-DFAC-4925-8F39-FD27240064F3}" type="presParOf" srcId="{47549A8D-BC05-406B-BBE2-39397105A606}" destId="{BD8AB3FD-0B9D-4647-BA97-0379EA1FAB66}" srcOrd="2" destOrd="0" presId="urn:microsoft.com/office/officeart/2005/8/layout/pyramid2"/>
    <dgm:cxn modelId="{38294537-2B79-40CC-8709-C0902C4A1060}" type="presParOf" srcId="{47549A8D-BC05-406B-BBE2-39397105A606}" destId="{4409DFD3-FDF4-49E3-95A7-C6DF371430D2}" srcOrd="3" destOrd="0" presId="urn:microsoft.com/office/officeart/2005/8/layout/pyramid2"/>
    <dgm:cxn modelId="{A9C89208-D538-47EC-8ADE-526A13902280}" type="presParOf" srcId="{47549A8D-BC05-406B-BBE2-39397105A606}" destId="{E15E1BDC-FD78-4BD2-8987-255A28BC58F6}" srcOrd="4" destOrd="0" presId="urn:microsoft.com/office/officeart/2005/8/layout/pyramid2"/>
    <dgm:cxn modelId="{64B78BCE-1AD0-4248-A1C8-F6F18B5B85CE}" type="presParOf" srcId="{47549A8D-BC05-406B-BBE2-39397105A606}" destId="{3F6F0A86-9CFD-4B17-AE95-FDB79B276283}" srcOrd="5" destOrd="0" presId="urn:microsoft.com/office/officeart/2005/8/layout/pyramid2"/>
    <dgm:cxn modelId="{D2C3C7F8-47F7-419C-A68C-C858F37C1E25}" type="presParOf" srcId="{47549A8D-BC05-406B-BBE2-39397105A606}" destId="{8B868614-C5A2-4D5E-A830-299DDF682826}" srcOrd="6" destOrd="0" presId="urn:microsoft.com/office/officeart/2005/8/layout/pyramid2"/>
    <dgm:cxn modelId="{67CFB951-8CBD-4CCD-8F67-677227779277}" type="presParOf" srcId="{47549A8D-BC05-406B-BBE2-39397105A606}" destId="{09CE6F3C-8D6B-43F0-9F30-8D0B33E28A7B}" srcOrd="7" destOrd="0" presId="urn:microsoft.com/office/officeart/2005/8/layout/pyramid2"/>
    <dgm:cxn modelId="{747612EB-E931-489B-9EF5-F069C5686085}" type="presParOf" srcId="{47549A8D-BC05-406B-BBE2-39397105A606}" destId="{DCC584D1-3AE0-4C69-A370-884CA1A334CB}" srcOrd="8" destOrd="0" presId="urn:microsoft.com/office/officeart/2005/8/layout/pyramid2"/>
    <dgm:cxn modelId="{0069ECCC-1DE6-4009-9A9F-C4E69522A237}" type="presParOf" srcId="{47549A8D-BC05-406B-BBE2-39397105A606}" destId="{D3FF61DF-50AF-4146-A53D-7ECCEDD50245}"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F16606-2B2C-4C88-9ECB-7D11CB475A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D1AF6042-ECD6-4E53-99A3-0A102238AAAC}">
      <dgm:prSet phldrT="[Text]"/>
      <dgm:spPr/>
      <dgm:t>
        <a:bodyPr/>
        <a:lstStyle/>
        <a:p>
          <a:r>
            <a:rPr lang="en-IN" dirty="0"/>
            <a:t>Explanation</a:t>
          </a:r>
        </a:p>
      </dgm:t>
    </dgm:pt>
    <dgm:pt modelId="{3E47E0C3-3869-47E7-9C34-8A47547B224F}" type="parTrans" cxnId="{A863E725-2AD1-46F4-AED9-102E295D8686}">
      <dgm:prSet/>
      <dgm:spPr/>
      <dgm:t>
        <a:bodyPr/>
        <a:lstStyle/>
        <a:p>
          <a:endParaRPr lang="en-IN"/>
        </a:p>
      </dgm:t>
    </dgm:pt>
    <dgm:pt modelId="{0AF31761-6DD0-4C6D-BB04-E2B5DA754A95}" type="sibTrans" cxnId="{A863E725-2AD1-46F4-AED9-102E295D8686}">
      <dgm:prSet/>
      <dgm:spPr/>
      <dgm:t>
        <a:bodyPr/>
        <a:lstStyle/>
        <a:p>
          <a:endParaRPr lang="en-IN"/>
        </a:p>
      </dgm:t>
    </dgm:pt>
    <dgm:pt modelId="{309C03C4-11AE-48EB-9F7D-F9DA684EC5DA}">
      <dgm:prSet phldrT="[Text]"/>
      <dgm:spPr/>
      <dgm:t>
        <a:bodyPr/>
        <a:lstStyle/>
        <a:p>
          <a:r>
            <a:rPr lang="en-US" dirty="0"/>
            <a:t>The whole web page is divided into two major parts.</a:t>
          </a:r>
          <a:endParaRPr lang="en-IN" dirty="0"/>
        </a:p>
      </dgm:t>
    </dgm:pt>
    <dgm:pt modelId="{8FBD104A-CA29-415F-A948-4AF46FFE4F3C}" type="parTrans" cxnId="{59D93B1A-B7D4-4CC8-9F3A-96F8D9EF2BEB}">
      <dgm:prSet/>
      <dgm:spPr/>
      <dgm:t>
        <a:bodyPr/>
        <a:lstStyle/>
        <a:p>
          <a:endParaRPr lang="en-IN"/>
        </a:p>
      </dgm:t>
    </dgm:pt>
    <dgm:pt modelId="{32B0A651-5218-4D2E-9194-35D377214ABA}" type="sibTrans" cxnId="{59D93B1A-B7D4-4CC8-9F3A-96F8D9EF2BEB}">
      <dgm:prSet/>
      <dgm:spPr/>
      <dgm:t>
        <a:bodyPr/>
        <a:lstStyle/>
        <a:p>
          <a:endParaRPr lang="en-IN"/>
        </a:p>
      </dgm:t>
    </dgm:pt>
    <dgm:pt modelId="{5B621E6D-0425-4599-9A80-DD9D5BD945D9}">
      <dgm:prSet phldrT="[Text]"/>
      <dgm:spPr/>
      <dgm:t>
        <a:bodyPr/>
        <a:lstStyle/>
        <a:p>
          <a:r>
            <a:rPr lang="en-US" dirty="0"/>
            <a:t>The &lt;head&gt; and the &lt;body&gt;. Head tag of your document point to the initial part of your webpage whereas, attributes of the Body tag control document properties.  The BODY element of a web page is an important element regarding the page’s appearance. </a:t>
          </a:r>
          <a:endParaRPr lang="en-IN" dirty="0"/>
        </a:p>
      </dgm:t>
    </dgm:pt>
    <dgm:pt modelId="{614D2FF9-7BEB-40A0-8675-D6C51C522E1F}" type="parTrans" cxnId="{BE34D329-80C1-4A35-AEE4-F2E1383E9565}">
      <dgm:prSet/>
      <dgm:spPr/>
      <dgm:t>
        <a:bodyPr/>
        <a:lstStyle/>
        <a:p>
          <a:endParaRPr lang="en-IN"/>
        </a:p>
      </dgm:t>
    </dgm:pt>
    <dgm:pt modelId="{5ED46C8B-6318-416A-9FBC-7B0C579C57BF}" type="sibTrans" cxnId="{BE34D329-80C1-4A35-AEE4-F2E1383E9565}">
      <dgm:prSet/>
      <dgm:spPr/>
      <dgm:t>
        <a:bodyPr/>
        <a:lstStyle/>
        <a:p>
          <a:endParaRPr lang="en-IN"/>
        </a:p>
      </dgm:t>
    </dgm:pt>
    <dgm:pt modelId="{8DA71739-E824-426B-91F3-6D7962457855}">
      <dgm:prSet phldrT="[Text]"/>
      <dgm:spPr/>
      <dgm:t>
        <a:bodyPr/>
        <a:lstStyle/>
        <a:p>
          <a:r>
            <a:rPr lang="en-US" dirty="0"/>
            <a:t>The &lt; Title&gt; tag is for the Page Title of your document, and it appears in the very top line of the user's browser. If the user chooses to "Bookmark" your page or save it as a "Favorite", this TITLE is added to the Bookmark's list. </a:t>
          </a:r>
          <a:endParaRPr lang="en-IN" dirty="0"/>
        </a:p>
      </dgm:t>
    </dgm:pt>
    <dgm:pt modelId="{CF82CB1D-F9D3-43A0-96DD-92F24EEFDBB7}" type="parTrans" cxnId="{AADF8A00-949D-4511-BD2B-3B99F41387D6}">
      <dgm:prSet/>
      <dgm:spPr/>
      <dgm:t>
        <a:bodyPr/>
        <a:lstStyle/>
        <a:p>
          <a:endParaRPr lang="en-IN"/>
        </a:p>
      </dgm:t>
    </dgm:pt>
    <dgm:pt modelId="{B31D38AA-E184-4920-85EF-590D5BF8C686}" type="sibTrans" cxnId="{AADF8A00-949D-4511-BD2B-3B99F41387D6}">
      <dgm:prSet/>
      <dgm:spPr/>
      <dgm:t>
        <a:bodyPr/>
        <a:lstStyle/>
        <a:p>
          <a:endParaRPr lang="en-IN"/>
        </a:p>
      </dgm:t>
    </dgm:pt>
    <dgm:pt modelId="{7AC966DE-D238-4AE1-A603-813F932DDE4E}">
      <dgm:prSet phldrT="[Text]"/>
      <dgm:spPr/>
      <dgm:t>
        <a:bodyPr/>
        <a:lstStyle/>
        <a:p>
          <a:r>
            <a:rPr lang="en-US" dirty="0"/>
            <a:t>The text in your TITLE should be as descriptive as possible because this is what many search engines on the internet use for indexing your site.</a:t>
          </a:r>
          <a:endParaRPr lang="en-IN" dirty="0"/>
        </a:p>
      </dgm:t>
    </dgm:pt>
    <dgm:pt modelId="{76745F9D-A54C-4DD7-B756-8C456E539A96}" type="parTrans" cxnId="{17533C03-534C-49C0-BA95-031291DD548F}">
      <dgm:prSet/>
      <dgm:spPr/>
      <dgm:t>
        <a:bodyPr/>
        <a:lstStyle/>
        <a:p>
          <a:endParaRPr lang="en-IN"/>
        </a:p>
      </dgm:t>
    </dgm:pt>
    <dgm:pt modelId="{09DD3FFE-F2E2-4E13-AB47-E9C2D2320C69}" type="sibTrans" cxnId="{17533C03-534C-49C0-BA95-031291DD548F}">
      <dgm:prSet/>
      <dgm:spPr/>
      <dgm:t>
        <a:bodyPr/>
        <a:lstStyle/>
        <a:p>
          <a:endParaRPr lang="en-IN"/>
        </a:p>
      </dgm:t>
    </dgm:pt>
    <dgm:pt modelId="{0A8A2F8D-C101-443B-AFD3-639AB340D5BE}">
      <dgm:prSet phldrT="[Text]"/>
      <dgm:spPr/>
      <dgm:t>
        <a:bodyPr/>
        <a:lstStyle/>
        <a:p>
          <a:r>
            <a:rPr lang="en-US" dirty="0"/>
            <a:t>Keep your Title precise under 65 characters or so as it is the recommended size by search engines.</a:t>
          </a:r>
          <a:endParaRPr lang="en-IN" dirty="0"/>
        </a:p>
      </dgm:t>
    </dgm:pt>
    <dgm:pt modelId="{0B8DA6D1-3B51-44E6-846C-55F7EE69B705}" type="parTrans" cxnId="{1080C6C7-D701-4B8E-B754-F7FC5192D6AB}">
      <dgm:prSet/>
      <dgm:spPr/>
      <dgm:t>
        <a:bodyPr/>
        <a:lstStyle/>
        <a:p>
          <a:endParaRPr lang="en-IN"/>
        </a:p>
      </dgm:t>
    </dgm:pt>
    <dgm:pt modelId="{D99915B2-352D-4DC0-9A73-61BB6C63D089}" type="sibTrans" cxnId="{1080C6C7-D701-4B8E-B754-F7FC5192D6AB}">
      <dgm:prSet/>
      <dgm:spPr/>
      <dgm:t>
        <a:bodyPr/>
        <a:lstStyle/>
        <a:p>
          <a:endParaRPr lang="en-IN"/>
        </a:p>
      </dgm:t>
    </dgm:pt>
    <dgm:pt modelId="{415674CF-DAC4-48C3-9AC5-7EDD623B2CF4}">
      <dgm:prSet phldrT="[Text]"/>
      <dgm:spPr/>
      <dgm:t>
        <a:bodyPr/>
        <a:lstStyle/>
        <a:p>
          <a:r>
            <a:rPr lang="en-IN" dirty="0"/>
            <a:t>The &lt;h1&gt; is one of the mot important tag stands for Heading 1. This tag inform search engines about the content for the webpage.</a:t>
          </a:r>
        </a:p>
      </dgm:t>
    </dgm:pt>
    <dgm:pt modelId="{1F58D2F3-8421-43AA-BC84-3775CB2DC612}" type="parTrans" cxnId="{DD8DE328-104D-4A77-96F2-9201A2DCD4C4}">
      <dgm:prSet/>
      <dgm:spPr/>
      <dgm:t>
        <a:bodyPr/>
        <a:lstStyle/>
        <a:p>
          <a:endParaRPr lang="en-IN"/>
        </a:p>
      </dgm:t>
    </dgm:pt>
    <dgm:pt modelId="{F891B73A-422B-4EA8-ACFF-AA33B16B8CC2}" type="sibTrans" cxnId="{DD8DE328-104D-4A77-96F2-9201A2DCD4C4}">
      <dgm:prSet/>
      <dgm:spPr/>
      <dgm:t>
        <a:bodyPr/>
        <a:lstStyle/>
        <a:p>
          <a:endParaRPr lang="en-IN"/>
        </a:p>
      </dgm:t>
    </dgm:pt>
    <dgm:pt modelId="{A111E1D9-C032-4A5D-9917-88C2B95F0B40}" type="pres">
      <dgm:prSet presAssocID="{E2F16606-2B2C-4C88-9ECB-7D11CB475A23}" presName="vert0" presStyleCnt="0">
        <dgm:presLayoutVars>
          <dgm:dir/>
          <dgm:animOne val="branch"/>
          <dgm:animLvl val="lvl"/>
        </dgm:presLayoutVars>
      </dgm:prSet>
      <dgm:spPr/>
    </dgm:pt>
    <dgm:pt modelId="{06DD79EF-1659-41F7-B0CB-FC9FB4DF220A}" type="pres">
      <dgm:prSet presAssocID="{D1AF6042-ECD6-4E53-99A3-0A102238AAAC}" presName="thickLine" presStyleLbl="alignNode1" presStyleIdx="0" presStyleCnt="1"/>
      <dgm:spPr/>
    </dgm:pt>
    <dgm:pt modelId="{DD49DEA3-E71E-4661-96CE-F544A9B31F9D}" type="pres">
      <dgm:prSet presAssocID="{D1AF6042-ECD6-4E53-99A3-0A102238AAAC}" presName="horz1" presStyleCnt="0"/>
      <dgm:spPr/>
    </dgm:pt>
    <dgm:pt modelId="{C9F247DC-8361-465E-BAEE-94C8C534C5C1}" type="pres">
      <dgm:prSet presAssocID="{D1AF6042-ECD6-4E53-99A3-0A102238AAAC}" presName="tx1" presStyleLbl="revTx" presStyleIdx="0" presStyleCnt="7"/>
      <dgm:spPr/>
    </dgm:pt>
    <dgm:pt modelId="{C926A478-CA40-4FA8-B480-DF8CC06ECCB1}" type="pres">
      <dgm:prSet presAssocID="{D1AF6042-ECD6-4E53-99A3-0A102238AAAC}" presName="vert1" presStyleCnt="0"/>
      <dgm:spPr/>
    </dgm:pt>
    <dgm:pt modelId="{F94BD53A-B02C-490F-8C71-BBAF6E82F9CC}" type="pres">
      <dgm:prSet presAssocID="{309C03C4-11AE-48EB-9F7D-F9DA684EC5DA}" presName="vertSpace2a" presStyleCnt="0"/>
      <dgm:spPr/>
    </dgm:pt>
    <dgm:pt modelId="{21629519-230A-4899-BB44-D65B7C068EFB}" type="pres">
      <dgm:prSet presAssocID="{309C03C4-11AE-48EB-9F7D-F9DA684EC5DA}" presName="horz2" presStyleCnt="0"/>
      <dgm:spPr/>
    </dgm:pt>
    <dgm:pt modelId="{193CDB6F-08D7-4EE5-B171-6CDB0DA1E3FF}" type="pres">
      <dgm:prSet presAssocID="{309C03C4-11AE-48EB-9F7D-F9DA684EC5DA}" presName="horzSpace2" presStyleCnt="0"/>
      <dgm:spPr/>
    </dgm:pt>
    <dgm:pt modelId="{F0EC2CA8-971F-4598-9907-8A8BB19D4158}" type="pres">
      <dgm:prSet presAssocID="{309C03C4-11AE-48EB-9F7D-F9DA684EC5DA}" presName="tx2" presStyleLbl="revTx" presStyleIdx="1" presStyleCnt="7"/>
      <dgm:spPr/>
    </dgm:pt>
    <dgm:pt modelId="{51F4A648-BD41-4A62-8A37-9F81616B5B4F}" type="pres">
      <dgm:prSet presAssocID="{309C03C4-11AE-48EB-9F7D-F9DA684EC5DA}" presName="vert2" presStyleCnt="0"/>
      <dgm:spPr/>
    </dgm:pt>
    <dgm:pt modelId="{9A61DF87-C966-4616-BE12-C2C9781878C2}" type="pres">
      <dgm:prSet presAssocID="{309C03C4-11AE-48EB-9F7D-F9DA684EC5DA}" presName="thinLine2b" presStyleLbl="callout" presStyleIdx="0" presStyleCnt="6"/>
      <dgm:spPr/>
    </dgm:pt>
    <dgm:pt modelId="{40225051-AF0E-461E-8E71-716ADDEF154A}" type="pres">
      <dgm:prSet presAssocID="{309C03C4-11AE-48EB-9F7D-F9DA684EC5DA}" presName="vertSpace2b" presStyleCnt="0"/>
      <dgm:spPr/>
    </dgm:pt>
    <dgm:pt modelId="{BFFA5411-39F8-4359-83CD-5BEA0B7C29FD}" type="pres">
      <dgm:prSet presAssocID="{5B621E6D-0425-4599-9A80-DD9D5BD945D9}" presName="horz2" presStyleCnt="0"/>
      <dgm:spPr/>
    </dgm:pt>
    <dgm:pt modelId="{F972246E-0F8B-4F2D-B54A-68E9764FBA59}" type="pres">
      <dgm:prSet presAssocID="{5B621E6D-0425-4599-9A80-DD9D5BD945D9}" presName="horzSpace2" presStyleCnt="0"/>
      <dgm:spPr/>
    </dgm:pt>
    <dgm:pt modelId="{3193DFD7-CA3B-45C0-B47D-5E7A9F4CC5CB}" type="pres">
      <dgm:prSet presAssocID="{5B621E6D-0425-4599-9A80-DD9D5BD945D9}" presName="tx2" presStyleLbl="revTx" presStyleIdx="2" presStyleCnt="7"/>
      <dgm:spPr/>
    </dgm:pt>
    <dgm:pt modelId="{17888DB2-634F-4C95-A748-5504E7401781}" type="pres">
      <dgm:prSet presAssocID="{5B621E6D-0425-4599-9A80-DD9D5BD945D9}" presName="vert2" presStyleCnt="0"/>
      <dgm:spPr/>
    </dgm:pt>
    <dgm:pt modelId="{A65F1C6C-D675-495F-8597-10B6B30CF78B}" type="pres">
      <dgm:prSet presAssocID="{5B621E6D-0425-4599-9A80-DD9D5BD945D9}" presName="thinLine2b" presStyleLbl="callout" presStyleIdx="1" presStyleCnt="6"/>
      <dgm:spPr/>
    </dgm:pt>
    <dgm:pt modelId="{F90CDABB-7242-40C1-9EEE-C649E0018199}" type="pres">
      <dgm:prSet presAssocID="{5B621E6D-0425-4599-9A80-DD9D5BD945D9}" presName="vertSpace2b" presStyleCnt="0"/>
      <dgm:spPr/>
    </dgm:pt>
    <dgm:pt modelId="{8813E849-C34C-4C63-ADE3-1172730B7B9C}" type="pres">
      <dgm:prSet presAssocID="{8DA71739-E824-426B-91F3-6D7962457855}" presName="horz2" presStyleCnt="0"/>
      <dgm:spPr/>
    </dgm:pt>
    <dgm:pt modelId="{19BDFB09-5762-45A1-8133-08C79EDE21CC}" type="pres">
      <dgm:prSet presAssocID="{8DA71739-E824-426B-91F3-6D7962457855}" presName="horzSpace2" presStyleCnt="0"/>
      <dgm:spPr/>
    </dgm:pt>
    <dgm:pt modelId="{E51A99F3-DDA3-4349-B2F2-88209E5C8137}" type="pres">
      <dgm:prSet presAssocID="{8DA71739-E824-426B-91F3-6D7962457855}" presName="tx2" presStyleLbl="revTx" presStyleIdx="3" presStyleCnt="7"/>
      <dgm:spPr/>
    </dgm:pt>
    <dgm:pt modelId="{77B8150A-01FB-42EA-9F28-943143257F09}" type="pres">
      <dgm:prSet presAssocID="{8DA71739-E824-426B-91F3-6D7962457855}" presName="vert2" presStyleCnt="0"/>
      <dgm:spPr/>
    </dgm:pt>
    <dgm:pt modelId="{D5E0F486-DC26-4445-9A8B-BBC788EFF2DD}" type="pres">
      <dgm:prSet presAssocID="{8DA71739-E824-426B-91F3-6D7962457855}" presName="thinLine2b" presStyleLbl="callout" presStyleIdx="2" presStyleCnt="6"/>
      <dgm:spPr/>
    </dgm:pt>
    <dgm:pt modelId="{77801B9D-E63C-40C2-80F0-74C23665D15E}" type="pres">
      <dgm:prSet presAssocID="{8DA71739-E824-426B-91F3-6D7962457855}" presName="vertSpace2b" presStyleCnt="0"/>
      <dgm:spPr/>
    </dgm:pt>
    <dgm:pt modelId="{1AB7012C-51EC-49FB-86D5-CA39D18C8785}" type="pres">
      <dgm:prSet presAssocID="{7AC966DE-D238-4AE1-A603-813F932DDE4E}" presName="horz2" presStyleCnt="0"/>
      <dgm:spPr/>
    </dgm:pt>
    <dgm:pt modelId="{E2CE19C4-0134-4C7F-AAF4-F9A230AA9A0B}" type="pres">
      <dgm:prSet presAssocID="{7AC966DE-D238-4AE1-A603-813F932DDE4E}" presName="horzSpace2" presStyleCnt="0"/>
      <dgm:spPr/>
    </dgm:pt>
    <dgm:pt modelId="{5DADC006-B23C-443A-AC1B-19FD0456CD59}" type="pres">
      <dgm:prSet presAssocID="{7AC966DE-D238-4AE1-A603-813F932DDE4E}" presName="tx2" presStyleLbl="revTx" presStyleIdx="4" presStyleCnt="7"/>
      <dgm:spPr/>
    </dgm:pt>
    <dgm:pt modelId="{6148B1DE-B47F-41FB-BD1A-27E5BBEA377C}" type="pres">
      <dgm:prSet presAssocID="{7AC966DE-D238-4AE1-A603-813F932DDE4E}" presName="vert2" presStyleCnt="0"/>
      <dgm:spPr/>
    </dgm:pt>
    <dgm:pt modelId="{8B578022-6007-4D66-A7FD-DD1083964032}" type="pres">
      <dgm:prSet presAssocID="{7AC966DE-D238-4AE1-A603-813F932DDE4E}" presName="thinLine2b" presStyleLbl="callout" presStyleIdx="3" presStyleCnt="6"/>
      <dgm:spPr/>
    </dgm:pt>
    <dgm:pt modelId="{D37BE1F4-1E4B-4006-A0BC-2327D9505583}" type="pres">
      <dgm:prSet presAssocID="{7AC966DE-D238-4AE1-A603-813F932DDE4E}" presName="vertSpace2b" presStyleCnt="0"/>
      <dgm:spPr/>
    </dgm:pt>
    <dgm:pt modelId="{78BA737A-BA8F-4D6C-A212-2FE908A7641F}" type="pres">
      <dgm:prSet presAssocID="{0A8A2F8D-C101-443B-AFD3-639AB340D5BE}" presName="horz2" presStyleCnt="0"/>
      <dgm:spPr/>
    </dgm:pt>
    <dgm:pt modelId="{D8CE505A-09C8-4E4F-9C0F-17BACD1960B5}" type="pres">
      <dgm:prSet presAssocID="{0A8A2F8D-C101-443B-AFD3-639AB340D5BE}" presName="horzSpace2" presStyleCnt="0"/>
      <dgm:spPr/>
    </dgm:pt>
    <dgm:pt modelId="{34AC2A57-2185-4393-8E0A-BE057DD51AF6}" type="pres">
      <dgm:prSet presAssocID="{0A8A2F8D-C101-443B-AFD3-639AB340D5BE}" presName="tx2" presStyleLbl="revTx" presStyleIdx="5" presStyleCnt="7"/>
      <dgm:spPr/>
    </dgm:pt>
    <dgm:pt modelId="{7370A380-EC90-4365-8A19-8AE8093ACF38}" type="pres">
      <dgm:prSet presAssocID="{0A8A2F8D-C101-443B-AFD3-639AB340D5BE}" presName="vert2" presStyleCnt="0"/>
      <dgm:spPr/>
    </dgm:pt>
    <dgm:pt modelId="{C97B79F2-214D-4492-B6CD-4BC56B89CFFD}" type="pres">
      <dgm:prSet presAssocID="{0A8A2F8D-C101-443B-AFD3-639AB340D5BE}" presName="thinLine2b" presStyleLbl="callout" presStyleIdx="4" presStyleCnt="6"/>
      <dgm:spPr/>
    </dgm:pt>
    <dgm:pt modelId="{F2A9F762-98E6-415B-903E-BEEED7AB503F}" type="pres">
      <dgm:prSet presAssocID="{0A8A2F8D-C101-443B-AFD3-639AB340D5BE}" presName="vertSpace2b" presStyleCnt="0"/>
      <dgm:spPr/>
    </dgm:pt>
    <dgm:pt modelId="{8CD2AD3A-7AB4-43B7-81EE-570B3D8DCF80}" type="pres">
      <dgm:prSet presAssocID="{415674CF-DAC4-48C3-9AC5-7EDD623B2CF4}" presName="horz2" presStyleCnt="0"/>
      <dgm:spPr/>
    </dgm:pt>
    <dgm:pt modelId="{68DC8162-0CF9-4ABF-92BE-893413FF7468}" type="pres">
      <dgm:prSet presAssocID="{415674CF-DAC4-48C3-9AC5-7EDD623B2CF4}" presName="horzSpace2" presStyleCnt="0"/>
      <dgm:spPr/>
    </dgm:pt>
    <dgm:pt modelId="{F98D8157-E10F-48E1-9766-7C4FE0E50301}" type="pres">
      <dgm:prSet presAssocID="{415674CF-DAC4-48C3-9AC5-7EDD623B2CF4}" presName="tx2" presStyleLbl="revTx" presStyleIdx="6" presStyleCnt="7"/>
      <dgm:spPr/>
    </dgm:pt>
    <dgm:pt modelId="{BE4D7963-217A-4829-81D8-779B4EA1D3C9}" type="pres">
      <dgm:prSet presAssocID="{415674CF-DAC4-48C3-9AC5-7EDD623B2CF4}" presName="vert2" presStyleCnt="0"/>
      <dgm:spPr/>
    </dgm:pt>
    <dgm:pt modelId="{3C5FC5AB-D38B-41E8-BF11-6BFCB7BF2CB6}" type="pres">
      <dgm:prSet presAssocID="{415674CF-DAC4-48C3-9AC5-7EDD623B2CF4}" presName="thinLine2b" presStyleLbl="callout" presStyleIdx="5" presStyleCnt="6"/>
      <dgm:spPr/>
    </dgm:pt>
    <dgm:pt modelId="{0F4968F3-CCF2-4927-85B9-91A4DFF5B78D}" type="pres">
      <dgm:prSet presAssocID="{415674CF-DAC4-48C3-9AC5-7EDD623B2CF4}" presName="vertSpace2b" presStyleCnt="0"/>
      <dgm:spPr/>
    </dgm:pt>
  </dgm:ptLst>
  <dgm:cxnLst>
    <dgm:cxn modelId="{AADF8A00-949D-4511-BD2B-3B99F41387D6}" srcId="{D1AF6042-ECD6-4E53-99A3-0A102238AAAC}" destId="{8DA71739-E824-426B-91F3-6D7962457855}" srcOrd="2" destOrd="0" parTransId="{CF82CB1D-F9D3-43A0-96DD-92F24EEFDBB7}" sibTransId="{B31D38AA-E184-4920-85EF-590D5BF8C686}"/>
    <dgm:cxn modelId="{17533C03-534C-49C0-BA95-031291DD548F}" srcId="{D1AF6042-ECD6-4E53-99A3-0A102238AAAC}" destId="{7AC966DE-D238-4AE1-A603-813F932DDE4E}" srcOrd="3" destOrd="0" parTransId="{76745F9D-A54C-4DD7-B756-8C456E539A96}" sibTransId="{09DD3FFE-F2E2-4E13-AB47-E9C2D2320C69}"/>
    <dgm:cxn modelId="{A5E23F0A-D0CF-4143-9FC2-833291BE80C6}" type="presOf" srcId="{D1AF6042-ECD6-4E53-99A3-0A102238AAAC}" destId="{C9F247DC-8361-465E-BAEE-94C8C534C5C1}" srcOrd="0" destOrd="0" presId="urn:microsoft.com/office/officeart/2008/layout/LinedList"/>
    <dgm:cxn modelId="{EDAE680B-C906-4722-838E-B63FDD61FE51}" type="presOf" srcId="{0A8A2F8D-C101-443B-AFD3-639AB340D5BE}" destId="{34AC2A57-2185-4393-8E0A-BE057DD51AF6}" srcOrd="0" destOrd="0" presId="urn:microsoft.com/office/officeart/2008/layout/LinedList"/>
    <dgm:cxn modelId="{59D93B1A-B7D4-4CC8-9F3A-96F8D9EF2BEB}" srcId="{D1AF6042-ECD6-4E53-99A3-0A102238AAAC}" destId="{309C03C4-11AE-48EB-9F7D-F9DA684EC5DA}" srcOrd="0" destOrd="0" parTransId="{8FBD104A-CA29-415F-A948-4AF46FFE4F3C}" sibTransId="{32B0A651-5218-4D2E-9194-35D377214ABA}"/>
    <dgm:cxn modelId="{8D46D81A-9524-4C7E-BC52-B91C32619A49}" type="presOf" srcId="{5B621E6D-0425-4599-9A80-DD9D5BD945D9}" destId="{3193DFD7-CA3B-45C0-B47D-5E7A9F4CC5CB}" srcOrd="0" destOrd="0" presId="urn:microsoft.com/office/officeart/2008/layout/LinedList"/>
    <dgm:cxn modelId="{A863E725-2AD1-46F4-AED9-102E295D8686}" srcId="{E2F16606-2B2C-4C88-9ECB-7D11CB475A23}" destId="{D1AF6042-ECD6-4E53-99A3-0A102238AAAC}" srcOrd="0" destOrd="0" parTransId="{3E47E0C3-3869-47E7-9C34-8A47547B224F}" sibTransId="{0AF31761-6DD0-4C6D-BB04-E2B5DA754A95}"/>
    <dgm:cxn modelId="{DD8DE328-104D-4A77-96F2-9201A2DCD4C4}" srcId="{D1AF6042-ECD6-4E53-99A3-0A102238AAAC}" destId="{415674CF-DAC4-48C3-9AC5-7EDD623B2CF4}" srcOrd="5" destOrd="0" parTransId="{1F58D2F3-8421-43AA-BC84-3775CB2DC612}" sibTransId="{F891B73A-422B-4EA8-ACFF-AA33B16B8CC2}"/>
    <dgm:cxn modelId="{BE34D329-80C1-4A35-AEE4-F2E1383E9565}" srcId="{D1AF6042-ECD6-4E53-99A3-0A102238AAAC}" destId="{5B621E6D-0425-4599-9A80-DD9D5BD945D9}" srcOrd="1" destOrd="0" parTransId="{614D2FF9-7BEB-40A0-8675-D6C51C522E1F}" sibTransId="{5ED46C8B-6318-416A-9FBC-7B0C579C57BF}"/>
    <dgm:cxn modelId="{8609143B-ADAB-4992-B4BE-D1E466A9C877}" type="presOf" srcId="{415674CF-DAC4-48C3-9AC5-7EDD623B2CF4}" destId="{F98D8157-E10F-48E1-9766-7C4FE0E50301}" srcOrd="0" destOrd="0" presId="urn:microsoft.com/office/officeart/2008/layout/LinedList"/>
    <dgm:cxn modelId="{1CAF266A-C4D4-4614-9C52-BF4AC15D8C65}" type="presOf" srcId="{E2F16606-2B2C-4C88-9ECB-7D11CB475A23}" destId="{A111E1D9-C032-4A5D-9917-88C2B95F0B40}" srcOrd="0" destOrd="0" presId="urn:microsoft.com/office/officeart/2008/layout/LinedList"/>
    <dgm:cxn modelId="{D077155A-59AB-4FDD-AA35-C99B68A1ED14}" type="presOf" srcId="{8DA71739-E824-426B-91F3-6D7962457855}" destId="{E51A99F3-DDA3-4349-B2F2-88209E5C8137}" srcOrd="0" destOrd="0" presId="urn:microsoft.com/office/officeart/2008/layout/LinedList"/>
    <dgm:cxn modelId="{890BF984-2986-4324-8A84-CAFE960A8F32}" type="presOf" srcId="{7AC966DE-D238-4AE1-A603-813F932DDE4E}" destId="{5DADC006-B23C-443A-AC1B-19FD0456CD59}" srcOrd="0" destOrd="0" presId="urn:microsoft.com/office/officeart/2008/layout/LinedList"/>
    <dgm:cxn modelId="{4E2C9C96-1F9B-4C04-9E9F-E283ADD788EE}" type="presOf" srcId="{309C03C4-11AE-48EB-9F7D-F9DA684EC5DA}" destId="{F0EC2CA8-971F-4598-9907-8A8BB19D4158}" srcOrd="0" destOrd="0" presId="urn:microsoft.com/office/officeart/2008/layout/LinedList"/>
    <dgm:cxn modelId="{1080C6C7-D701-4B8E-B754-F7FC5192D6AB}" srcId="{D1AF6042-ECD6-4E53-99A3-0A102238AAAC}" destId="{0A8A2F8D-C101-443B-AFD3-639AB340D5BE}" srcOrd="4" destOrd="0" parTransId="{0B8DA6D1-3B51-44E6-846C-55F7EE69B705}" sibTransId="{D99915B2-352D-4DC0-9A73-61BB6C63D089}"/>
    <dgm:cxn modelId="{08935CFB-601A-4C81-86C9-15687484E9F3}" type="presParOf" srcId="{A111E1D9-C032-4A5D-9917-88C2B95F0B40}" destId="{06DD79EF-1659-41F7-B0CB-FC9FB4DF220A}" srcOrd="0" destOrd="0" presId="urn:microsoft.com/office/officeart/2008/layout/LinedList"/>
    <dgm:cxn modelId="{A001C3C5-1B8F-40C3-AD95-D4CF96F21FB5}" type="presParOf" srcId="{A111E1D9-C032-4A5D-9917-88C2B95F0B40}" destId="{DD49DEA3-E71E-4661-96CE-F544A9B31F9D}" srcOrd="1" destOrd="0" presId="urn:microsoft.com/office/officeart/2008/layout/LinedList"/>
    <dgm:cxn modelId="{BDC573CC-BBE9-495E-A067-9BB988D26697}" type="presParOf" srcId="{DD49DEA3-E71E-4661-96CE-F544A9B31F9D}" destId="{C9F247DC-8361-465E-BAEE-94C8C534C5C1}" srcOrd="0" destOrd="0" presId="urn:microsoft.com/office/officeart/2008/layout/LinedList"/>
    <dgm:cxn modelId="{4B4B0216-AF46-473B-8DE3-3C8920556DD6}" type="presParOf" srcId="{DD49DEA3-E71E-4661-96CE-F544A9B31F9D}" destId="{C926A478-CA40-4FA8-B480-DF8CC06ECCB1}" srcOrd="1" destOrd="0" presId="urn:microsoft.com/office/officeart/2008/layout/LinedList"/>
    <dgm:cxn modelId="{2EFCBFB7-C3F6-4BF3-9800-529F6084A422}" type="presParOf" srcId="{C926A478-CA40-4FA8-B480-DF8CC06ECCB1}" destId="{F94BD53A-B02C-490F-8C71-BBAF6E82F9CC}" srcOrd="0" destOrd="0" presId="urn:microsoft.com/office/officeart/2008/layout/LinedList"/>
    <dgm:cxn modelId="{8BA99948-D563-471F-92CA-3F4EF3F4CF3E}" type="presParOf" srcId="{C926A478-CA40-4FA8-B480-DF8CC06ECCB1}" destId="{21629519-230A-4899-BB44-D65B7C068EFB}" srcOrd="1" destOrd="0" presId="urn:microsoft.com/office/officeart/2008/layout/LinedList"/>
    <dgm:cxn modelId="{A06CB754-5934-4A0F-AC1A-358D297E8554}" type="presParOf" srcId="{21629519-230A-4899-BB44-D65B7C068EFB}" destId="{193CDB6F-08D7-4EE5-B171-6CDB0DA1E3FF}" srcOrd="0" destOrd="0" presId="urn:microsoft.com/office/officeart/2008/layout/LinedList"/>
    <dgm:cxn modelId="{140C2246-F950-4E4C-9F4B-03F0C6B58F0C}" type="presParOf" srcId="{21629519-230A-4899-BB44-D65B7C068EFB}" destId="{F0EC2CA8-971F-4598-9907-8A8BB19D4158}" srcOrd="1" destOrd="0" presId="urn:microsoft.com/office/officeart/2008/layout/LinedList"/>
    <dgm:cxn modelId="{464EF5B6-7AA0-4FAC-9F6A-044895D3360A}" type="presParOf" srcId="{21629519-230A-4899-BB44-D65B7C068EFB}" destId="{51F4A648-BD41-4A62-8A37-9F81616B5B4F}" srcOrd="2" destOrd="0" presId="urn:microsoft.com/office/officeart/2008/layout/LinedList"/>
    <dgm:cxn modelId="{70492888-C6A8-4F65-A3B7-1A02F8D82809}" type="presParOf" srcId="{C926A478-CA40-4FA8-B480-DF8CC06ECCB1}" destId="{9A61DF87-C966-4616-BE12-C2C9781878C2}" srcOrd="2" destOrd="0" presId="urn:microsoft.com/office/officeart/2008/layout/LinedList"/>
    <dgm:cxn modelId="{7736E4D4-CE17-421D-92B0-FAC5D83F6C0F}" type="presParOf" srcId="{C926A478-CA40-4FA8-B480-DF8CC06ECCB1}" destId="{40225051-AF0E-461E-8E71-716ADDEF154A}" srcOrd="3" destOrd="0" presId="urn:microsoft.com/office/officeart/2008/layout/LinedList"/>
    <dgm:cxn modelId="{78D4B218-313D-454C-8596-6AC904149623}" type="presParOf" srcId="{C926A478-CA40-4FA8-B480-DF8CC06ECCB1}" destId="{BFFA5411-39F8-4359-83CD-5BEA0B7C29FD}" srcOrd="4" destOrd="0" presId="urn:microsoft.com/office/officeart/2008/layout/LinedList"/>
    <dgm:cxn modelId="{920248F4-D8F3-48DE-BDCE-42509F650C01}" type="presParOf" srcId="{BFFA5411-39F8-4359-83CD-5BEA0B7C29FD}" destId="{F972246E-0F8B-4F2D-B54A-68E9764FBA59}" srcOrd="0" destOrd="0" presId="urn:microsoft.com/office/officeart/2008/layout/LinedList"/>
    <dgm:cxn modelId="{61799023-F4A2-4B9B-8793-1CE789993274}" type="presParOf" srcId="{BFFA5411-39F8-4359-83CD-5BEA0B7C29FD}" destId="{3193DFD7-CA3B-45C0-B47D-5E7A9F4CC5CB}" srcOrd="1" destOrd="0" presId="urn:microsoft.com/office/officeart/2008/layout/LinedList"/>
    <dgm:cxn modelId="{6C9163DB-C0A4-455B-BE21-C83C05ABF44C}" type="presParOf" srcId="{BFFA5411-39F8-4359-83CD-5BEA0B7C29FD}" destId="{17888DB2-634F-4C95-A748-5504E7401781}" srcOrd="2" destOrd="0" presId="urn:microsoft.com/office/officeart/2008/layout/LinedList"/>
    <dgm:cxn modelId="{9260A0AE-A598-47C7-8218-53E4A716421D}" type="presParOf" srcId="{C926A478-CA40-4FA8-B480-DF8CC06ECCB1}" destId="{A65F1C6C-D675-495F-8597-10B6B30CF78B}" srcOrd="5" destOrd="0" presId="urn:microsoft.com/office/officeart/2008/layout/LinedList"/>
    <dgm:cxn modelId="{2E0DE910-32E9-4E11-A434-639715A0B350}" type="presParOf" srcId="{C926A478-CA40-4FA8-B480-DF8CC06ECCB1}" destId="{F90CDABB-7242-40C1-9EEE-C649E0018199}" srcOrd="6" destOrd="0" presId="urn:microsoft.com/office/officeart/2008/layout/LinedList"/>
    <dgm:cxn modelId="{BF509C3F-4770-4471-BB30-9DE0C6255875}" type="presParOf" srcId="{C926A478-CA40-4FA8-B480-DF8CC06ECCB1}" destId="{8813E849-C34C-4C63-ADE3-1172730B7B9C}" srcOrd="7" destOrd="0" presId="urn:microsoft.com/office/officeart/2008/layout/LinedList"/>
    <dgm:cxn modelId="{DAF83ECC-6CAF-416E-89E5-1D10E0E1C482}" type="presParOf" srcId="{8813E849-C34C-4C63-ADE3-1172730B7B9C}" destId="{19BDFB09-5762-45A1-8133-08C79EDE21CC}" srcOrd="0" destOrd="0" presId="urn:microsoft.com/office/officeart/2008/layout/LinedList"/>
    <dgm:cxn modelId="{113DE872-DCD5-4C6E-8007-B6A8B1FDF05B}" type="presParOf" srcId="{8813E849-C34C-4C63-ADE3-1172730B7B9C}" destId="{E51A99F3-DDA3-4349-B2F2-88209E5C8137}" srcOrd="1" destOrd="0" presId="urn:microsoft.com/office/officeart/2008/layout/LinedList"/>
    <dgm:cxn modelId="{114932A0-2298-4C83-9C43-F3CA2478BC08}" type="presParOf" srcId="{8813E849-C34C-4C63-ADE3-1172730B7B9C}" destId="{77B8150A-01FB-42EA-9F28-943143257F09}" srcOrd="2" destOrd="0" presId="urn:microsoft.com/office/officeart/2008/layout/LinedList"/>
    <dgm:cxn modelId="{98AA6591-4E22-4FE7-9FD7-5682D675F4F5}" type="presParOf" srcId="{C926A478-CA40-4FA8-B480-DF8CC06ECCB1}" destId="{D5E0F486-DC26-4445-9A8B-BBC788EFF2DD}" srcOrd="8" destOrd="0" presId="urn:microsoft.com/office/officeart/2008/layout/LinedList"/>
    <dgm:cxn modelId="{DB174240-B50F-432E-91CD-079536E95D8D}" type="presParOf" srcId="{C926A478-CA40-4FA8-B480-DF8CC06ECCB1}" destId="{77801B9D-E63C-40C2-80F0-74C23665D15E}" srcOrd="9" destOrd="0" presId="urn:microsoft.com/office/officeart/2008/layout/LinedList"/>
    <dgm:cxn modelId="{C4326602-2AAA-4CB9-A8A5-6783F5B33A55}" type="presParOf" srcId="{C926A478-CA40-4FA8-B480-DF8CC06ECCB1}" destId="{1AB7012C-51EC-49FB-86D5-CA39D18C8785}" srcOrd="10" destOrd="0" presId="urn:microsoft.com/office/officeart/2008/layout/LinedList"/>
    <dgm:cxn modelId="{424A5830-347B-4CB4-9BD7-09B3CA06335C}" type="presParOf" srcId="{1AB7012C-51EC-49FB-86D5-CA39D18C8785}" destId="{E2CE19C4-0134-4C7F-AAF4-F9A230AA9A0B}" srcOrd="0" destOrd="0" presId="urn:microsoft.com/office/officeart/2008/layout/LinedList"/>
    <dgm:cxn modelId="{46C413D7-E234-47DF-A799-0DE7B72FEA7F}" type="presParOf" srcId="{1AB7012C-51EC-49FB-86D5-CA39D18C8785}" destId="{5DADC006-B23C-443A-AC1B-19FD0456CD59}" srcOrd="1" destOrd="0" presId="urn:microsoft.com/office/officeart/2008/layout/LinedList"/>
    <dgm:cxn modelId="{8479D7BD-E191-4FB6-9ADD-B81A92E69EFE}" type="presParOf" srcId="{1AB7012C-51EC-49FB-86D5-CA39D18C8785}" destId="{6148B1DE-B47F-41FB-BD1A-27E5BBEA377C}" srcOrd="2" destOrd="0" presId="urn:microsoft.com/office/officeart/2008/layout/LinedList"/>
    <dgm:cxn modelId="{DD98A049-89AD-4A87-8B4D-696FA6154ED8}" type="presParOf" srcId="{C926A478-CA40-4FA8-B480-DF8CC06ECCB1}" destId="{8B578022-6007-4D66-A7FD-DD1083964032}" srcOrd="11" destOrd="0" presId="urn:microsoft.com/office/officeart/2008/layout/LinedList"/>
    <dgm:cxn modelId="{2963BB85-FB8E-451C-AB26-B724FF43DE58}" type="presParOf" srcId="{C926A478-CA40-4FA8-B480-DF8CC06ECCB1}" destId="{D37BE1F4-1E4B-4006-A0BC-2327D9505583}" srcOrd="12" destOrd="0" presId="urn:microsoft.com/office/officeart/2008/layout/LinedList"/>
    <dgm:cxn modelId="{C73B6E78-CC02-4421-9E7D-9661FBFC5D9F}" type="presParOf" srcId="{C926A478-CA40-4FA8-B480-DF8CC06ECCB1}" destId="{78BA737A-BA8F-4D6C-A212-2FE908A7641F}" srcOrd="13" destOrd="0" presId="urn:microsoft.com/office/officeart/2008/layout/LinedList"/>
    <dgm:cxn modelId="{78F18245-1A5A-4543-8AAE-DC878343E3B5}" type="presParOf" srcId="{78BA737A-BA8F-4D6C-A212-2FE908A7641F}" destId="{D8CE505A-09C8-4E4F-9C0F-17BACD1960B5}" srcOrd="0" destOrd="0" presId="urn:microsoft.com/office/officeart/2008/layout/LinedList"/>
    <dgm:cxn modelId="{30F10705-B8EC-4BAA-8911-517133F93AF6}" type="presParOf" srcId="{78BA737A-BA8F-4D6C-A212-2FE908A7641F}" destId="{34AC2A57-2185-4393-8E0A-BE057DD51AF6}" srcOrd="1" destOrd="0" presId="urn:microsoft.com/office/officeart/2008/layout/LinedList"/>
    <dgm:cxn modelId="{F0645CB5-E542-4506-829C-DA8E837D1F4E}" type="presParOf" srcId="{78BA737A-BA8F-4D6C-A212-2FE908A7641F}" destId="{7370A380-EC90-4365-8A19-8AE8093ACF38}" srcOrd="2" destOrd="0" presId="urn:microsoft.com/office/officeart/2008/layout/LinedList"/>
    <dgm:cxn modelId="{FAE5F95E-3B4A-4CAE-A13E-36C93DB04121}" type="presParOf" srcId="{C926A478-CA40-4FA8-B480-DF8CC06ECCB1}" destId="{C97B79F2-214D-4492-B6CD-4BC56B89CFFD}" srcOrd="14" destOrd="0" presId="urn:microsoft.com/office/officeart/2008/layout/LinedList"/>
    <dgm:cxn modelId="{DC9FC053-F188-4EB1-A221-C8C1D976214C}" type="presParOf" srcId="{C926A478-CA40-4FA8-B480-DF8CC06ECCB1}" destId="{F2A9F762-98E6-415B-903E-BEEED7AB503F}" srcOrd="15" destOrd="0" presId="urn:microsoft.com/office/officeart/2008/layout/LinedList"/>
    <dgm:cxn modelId="{0D33AE0A-5D81-4998-840C-94C9FB8C85A4}" type="presParOf" srcId="{C926A478-CA40-4FA8-B480-DF8CC06ECCB1}" destId="{8CD2AD3A-7AB4-43B7-81EE-570B3D8DCF80}" srcOrd="16" destOrd="0" presId="urn:microsoft.com/office/officeart/2008/layout/LinedList"/>
    <dgm:cxn modelId="{909DA99E-7717-4DA2-9AC5-B64E6E5A1D9F}" type="presParOf" srcId="{8CD2AD3A-7AB4-43B7-81EE-570B3D8DCF80}" destId="{68DC8162-0CF9-4ABF-92BE-893413FF7468}" srcOrd="0" destOrd="0" presId="urn:microsoft.com/office/officeart/2008/layout/LinedList"/>
    <dgm:cxn modelId="{28321D40-3FE4-4C2D-8876-2AC13457CAEB}" type="presParOf" srcId="{8CD2AD3A-7AB4-43B7-81EE-570B3D8DCF80}" destId="{F98D8157-E10F-48E1-9766-7C4FE0E50301}" srcOrd="1" destOrd="0" presId="urn:microsoft.com/office/officeart/2008/layout/LinedList"/>
    <dgm:cxn modelId="{D90D9874-291F-44F8-86D9-02796581AD24}" type="presParOf" srcId="{8CD2AD3A-7AB4-43B7-81EE-570B3D8DCF80}" destId="{BE4D7963-217A-4829-81D8-779B4EA1D3C9}" srcOrd="2" destOrd="0" presId="urn:microsoft.com/office/officeart/2008/layout/LinedList"/>
    <dgm:cxn modelId="{9DD40E77-8B55-45DB-9719-DD3390BEC3EB}" type="presParOf" srcId="{C926A478-CA40-4FA8-B480-DF8CC06ECCB1}" destId="{3C5FC5AB-D38B-41E8-BF11-6BFCB7BF2CB6}" srcOrd="17" destOrd="0" presId="urn:microsoft.com/office/officeart/2008/layout/LinedList"/>
    <dgm:cxn modelId="{832FAFD9-41D6-4560-81A6-C8408D5F58BA}" type="presParOf" srcId="{C926A478-CA40-4FA8-B480-DF8CC06ECCB1}" destId="{0F4968F3-CCF2-4927-85B9-91A4DFF5B78D}"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B7A1BD-257B-4DAB-BD9C-B2C60D63B4F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E7DA423-6B70-41D7-8158-38323D96D342}">
      <dgm:prSet phldrT="[Text]"/>
      <dgm:spPr/>
      <dgm:t>
        <a:bodyPr/>
        <a:lstStyle/>
        <a:p>
          <a:r>
            <a:rPr lang="en-US" altLang="en-US"/>
            <a:t>Built-in audio and video support (without plugins)</a:t>
          </a:r>
          <a:endParaRPr lang="en-IN"/>
        </a:p>
      </dgm:t>
    </dgm:pt>
    <dgm:pt modelId="{9F3E23BC-89F3-4232-8E69-A29B0C0B59E5}" type="parTrans" cxnId="{E7CACA28-99B4-4ED2-B2B2-8F3AE27C752C}">
      <dgm:prSet/>
      <dgm:spPr/>
      <dgm:t>
        <a:bodyPr/>
        <a:lstStyle/>
        <a:p>
          <a:endParaRPr lang="en-IN"/>
        </a:p>
      </dgm:t>
    </dgm:pt>
    <dgm:pt modelId="{90CE2D94-6008-4823-B6EB-58336DEC61A3}" type="sibTrans" cxnId="{E7CACA28-99B4-4ED2-B2B2-8F3AE27C752C}">
      <dgm:prSet/>
      <dgm:spPr/>
      <dgm:t>
        <a:bodyPr/>
        <a:lstStyle/>
        <a:p>
          <a:endParaRPr lang="en-IN"/>
        </a:p>
      </dgm:t>
    </dgm:pt>
    <dgm:pt modelId="{6196ED64-07F1-4FE2-BEB5-5E135DDD7FFC}">
      <dgm:prSet/>
      <dgm:spPr/>
      <dgm:t>
        <a:bodyPr/>
        <a:lstStyle/>
        <a:p>
          <a:r>
            <a:rPr lang="en-US" altLang="en-US"/>
            <a:t>Enhanced form controls and attributes</a:t>
          </a:r>
          <a:endParaRPr lang="en-US" altLang="en-US" dirty="0"/>
        </a:p>
      </dgm:t>
    </dgm:pt>
    <dgm:pt modelId="{06E644AC-AB1C-4C4A-825A-570678E5B9AF}" type="parTrans" cxnId="{C504E62A-F9C9-4E7F-9793-0C8AE9E1F6BC}">
      <dgm:prSet/>
      <dgm:spPr/>
      <dgm:t>
        <a:bodyPr/>
        <a:lstStyle/>
        <a:p>
          <a:endParaRPr lang="en-IN"/>
        </a:p>
      </dgm:t>
    </dgm:pt>
    <dgm:pt modelId="{08A3988A-70F3-4231-94EC-CBCCEF804141}" type="sibTrans" cxnId="{C504E62A-F9C9-4E7F-9793-0C8AE9E1F6BC}">
      <dgm:prSet/>
      <dgm:spPr/>
      <dgm:t>
        <a:bodyPr/>
        <a:lstStyle/>
        <a:p>
          <a:endParaRPr lang="en-IN"/>
        </a:p>
      </dgm:t>
    </dgm:pt>
    <dgm:pt modelId="{B9273989-A20E-4F55-905E-768988F21ADD}">
      <dgm:prSet/>
      <dgm:spPr/>
      <dgm:t>
        <a:bodyPr/>
        <a:lstStyle/>
        <a:p>
          <a:r>
            <a:rPr lang="en-US" altLang="en-US"/>
            <a:t>The Canvas (a way to draw directly on a web page)</a:t>
          </a:r>
          <a:endParaRPr lang="en-US" altLang="en-US" dirty="0"/>
        </a:p>
      </dgm:t>
    </dgm:pt>
    <dgm:pt modelId="{EA59CA21-DD03-40D3-BC9E-6CE168A557B3}" type="parTrans" cxnId="{4DE8243E-115C-41DF-A692-54C2FF515822}">
      <dgm:prSet/>
      <dgm:spPr/>
      <dgm:t>
        <a:bodyPr/>
        <a:lstStyle/>
        <a:p>
          <a:endParaRPr lang="en-IN"/>
        </a:p>
      </dgm:t>
    </dgm:pt>
    <dgm:pt modelId="{5CF81448-BA3E-46DE-B822-A4E7C43E9747}" type="sibTrans" cxnId="{4DE8243E-115C-41DF-A692-54C2FF515822}">
      <dgm:prSet/>
      <dgm:spPr/>
      <dgm:t>
        <a:bodyPr/>
        <a:lstStyle/>
        <a:p>
          <a:endParaRPr lang="en-IN"/>
        </a:p>
      </dgm:t>
    </dgm:pt>
    <dgm:pt modelId="{58DB95EA-7CEA-4F20-8C07-6ABF401E7621}">
      <dgm:prSet/>
      <dgm:spPr/>
      <dgm:t>
        <a:bodyPr/>
        <a:lstStyle/>
        <a:p>
          <a:r>
            <a:rPr lang="en-US" altLang="en-US"/>
            <a:t>Drag and Drop functionality</a:t>
          </a:r>
          <a:endParaRPr lang="en-US" altLang="en-US" dirty="0"/>
        </a:p>
      </dgm:t>
    </dgm:pt>
    <dgm:pt modelId="{A0287809-D68A-4BA4-AF39-01AEBE06F8A0}" type="parTrans" cxnId="{E0B3A057-E5E6-4477-BC99-0C4CA20A29C4}">
      <dgm:prSet/>
      <dgm:spPr/>
      <dgm:t>
        <a:bodyPr/>
        <a:lstStyle/>
        <a:p>
          <a:endParaRPr lang="en-IN"/>
        </a:p>
      </dgm:t>
    </dgm:pt>
    <dgm:pt modelId="{94E147A6-BFD7-4396-8D4D-EE598FE2C94F}" type="sibTrans" cxnId="{E0B3A057-E5E6-4477-BC99-0C4CA20A29C4}">
      <dgm:prSet/>
      <dgm:spPr/>
      <dgm:t>
        <a:bodyPr/>
        <a:lstStyle/>
        <a:p>
          <a:endParaRPr lang="en-IN"/>
        </a:p>
      </dgm:t>
    </dgm:pt>
    <dgm:pt modelId="{BA64CF10-FC82-4326-8861-236F26A14164}">
      <dgm:prSet/>
      <dgm:spPr/>
      <dgm:t>
        <a:bodyPr/>
        <a:lstStyle/>
        <a:p>
          <a:r>
            <a:rPr lang="en-US" altLang="en-US"/>
            <a:t>Support for CSS3 (the newer and more powerful version of CSS)</a:t>
          </a:r>
          <a:endParaRPr lang="en-US" altLang="en-US" dirty="0"/>
        </a:p>
      </dgm:t>
    </dgm:pt>
    <dgm:pt modelId="{54AB614F-9644-4B37-BD12-C76D2188A232}" type="parTrans" cxnId="{E6640A15-1531-4E1F-BA2C-438FFBD625D7}">
      <dgm:prSet/>
      <dgm:spPr/>
      <dgm:t>
        <a:bodyPr/>
        <a:lstStyle/>
        <a:p>
          <a:endParaRPr lang="en-IN"/>
        </a:p>
      </dgm:t>
    </dgm:pt>
    <dgm:pt modelId="{2B3FE30A-F3B5-4E95-90D4-C878B4120414}" type="sibTrans" cxnId="{E6640A15-1531-4E1F-BA2C-438FFBD625D7}">
      <dgm:prSet/>
      <dgm:spPr/>
      <dgm:t>
        <a:bodyPr/>
        <a:lstStyle/>
        <a:p>
          <a:endParaRPr lang="en-IN"/>
        </a:p>
      </dgm:t>
    </dgm:pt>
    <dgm:pt modelId="{6E0229B6-D2AE-401F-9BB1-07A075F81C12}">
      <dgm:prSet/>
      <dgm:spPr/>
      <dgm:t>
        <a:bodyPr/>
        <a:lstStyle/>
        <a:p>
          <a:r>
            <a:rPr lang="en-US" altLang="en-US"/>
            <a:t>More advanced features for web developers, such as data storage and offline applications.</a:t>
          </a:r>
          <a:endParaRPr lang="en-US" altLang="en-US" dirty="0"/>
        </a:p>
      </dgm:t>
    </dgm:pt>
    <dgm:pt modelId="{AB4F2374-8BE2-4A42-9758-33790F03970C}" type="parTrans" cxnId="{9680A4BD-1B3D-42EF-A0A8-8F984544BB83}">
      <dgm:prSet/>
      <dgm:spPr/>
      <dgm:t>
        <a:bodyPr/>
        <a:lstStyle/>
        <a:p>
          <a:endParaRPr lang="en-IN"/>
        </a:p>
      </dgm:t>
    </dgm:pt>
    <dgm:pt modelId="{4C903BD4-EDBA-4E2E-B0E8-DA6166BF5A64}" type="sibTrans" cxnId="{9680A4BD-1B3D-42EF-A0A8-8F984544BB83}">
      <dgm:prSet/>
      <dgm:spPr/>
      <dgm:t>
        <a:bodyPr/>
        <a:lstStyle/>
        <a:p>
          <a:endParaRPr lang="en-IN"/>
        </a:p>
      </dgm:t>
    </dgm:pt>
    <dgm:pt modelId="{AD80C68D-1D9D-4F4C-AE90-49A6EEBD3F3D}" type="pres">
      <dgm:prSet presAssocID="{04B7A1BD-257B-4DAB-BD9C-B2C60D63B4FB}" presName="Name0" presStyleCnt="0">
        <dgm:presLayoutVars>
          <dgm:chMax val="7"/>
          <dgm:chPref val="7"/>
          <dgm:dir/>
        </dgm:presLayoutVars>
      </dgm:prSet>
      <dgm:spPr/>
    </dgm:pt>
    <dgm:pt modelId="{0C36B0B8-6747-45A9-A82C-A826F4AC71AD}" type="pres">
      <dgm:prSet presAssocID="{04B7A1BD-257B-4DAB-BD9C-B2C60D63B4FB}" presName="Name1" presStyleCnt="0"/>
      <dgm:spPr/>
    </dgm:pt>
    <dgm:pt modelId="{E3A50330-D6BC-41CD-87D5-506AEC1D1557}" type="pres">
      <dgm:prSet presAssocID="{04B7A1BD-257B-4DAB-BD9C-B2C60D63B4FB}" presName="cycle" presStyleCnt="0"/>
      <dgm:spPr/>
    </dgm:pt>
    <dgm:pt modelId="{D437D3B5-DC29-4A8C-AD82-4A94CA455583}" type="pres">
      <dgm:prSet presAssocID="{04B7A1BD-257B-4DAB-BD9C-B2C60D63B4FB}" presName="srcNode" presStyleLbl="node1" presStyleIdx="0" presStyleCnt="6"/>
      <dgm:spPr/>
    </dgm:pt>
    <dgm:pt modelId="{FE3A4723-EE53-4189-B4D8-7E587695B11B}" type="pres">
      <dgm:prSet presAssocID="{04B7A1BD-257B-4DAB-BD9C-B2C60D63B4FB}" presName="conn" presStyleLbl="parChTrans1D2" presStyleIdx="0" presStyleCnt="1"/>
      <dgm:spPr/>
    </dgm:pt>
    <dgm:pt modelId="{037DB17F-9C16-408A-8BA9-9AA3428F21E8}" type="pres">
      <dgm:prSet presAssocID="{04B7A1BD-257B-4DAB-BD9C-B2C60D63B4FB}" presName="extraNode" presStyleLbl="node1" presStyleIdx="0" presStyleCnt="6"/>
      <dgm:spPr/>
    </dgm:pt>
    <dgm:pt modelId="{0774F308-D994-4710-A02D-4B86E45BD724}" type="pres">
      <dgm:prSet presAssocID="{04B7A1BD-257B-4DAB-BD9C-B2C60D63B4FB}" presName="dstNode" presStyleLbl="node1" presStyleIdx="0" presStyleCnt="6"/>
      <dgm:spPr/>
    </dgm:pt>
    <dgm:pt modelId="{92FF114A-19D7-4FDE-8219-C274EA8A8B44}" type="pres">
      <dgm:prSet presAssocID="{4E7DA423-6B70-41D7-8158-38323D96D342}" presName="text_1" presStyleLbl="node1" presStyleIdx="0" presStyleCnt="6">
        <dgm:presLayoutVars>
          <dgm:bulletEnabled val="1"/>
        </dgm:presLayoutVars>
      </dgm:prSet>
      <dgm:spPr/>
    </dgm:pt>
    <dgm:pt modelId="{C054990F-6A30-42A3-98CC-2C8938BB7286}" type="pres">
      <dgm:prSet presAssocID="{4E7DA423-6B70-41D7-8158-38323D96D342}" presName="accent_1" presStyleCnt="0"/>
      <dgm:spPr/>
    </dgm:pt>
    <dgm:pt modelId="{58062871-6E63-4D7B-AA2C-7F706B93A1FC}" type="pres">
      <dgm:prSet presAssocID="{4E7DA423-6B70-41D7-8158-38323D96D342}" presName="accentRepeatNode" presStyleLbl="solidFgAcc1" presStyleIdx="0" presStyleCnt="6"/>
      <dgm:spPr/>
    </dgm:pt>
    <dgm:pt modelId="{C315745C-77CA-4C1C-A68A-A450B033CE51}" type="pres">
      <dgm:prSet presAssocID="{6196ED64-07F1-4FE2-BEB5-5E135DDD7FFC}" presName="text_2" presStyleLbl="node1" presStyleIdx="1" presStyleCnt="6">
        <dgm:presLayoutVars>
          <dgm:bulletEnabled val="1"/>
        </dgm:presLayoutVars>
      </dgm:prSet>
      <dgm:spPr/>
    </dgm:pt>
    <dgm:pt modelId="{957E4DC5-4A77-4596-B668-9CF980E7E961}" type="pres">
      <dgm:prSet presAssocID="{6196ED64-07F1-4FE2-BEB5-5E135DDD7FFC}" presName="accent_2" presStyleCnt="0"/>
      <dgm:spPr/>
    </dgm:pt>
    <dgm:pt modelId="{F1BF4F7B-6D4C-46C1-A0A9-23F98F83FDF9}" type="pres">
      <dgm:prSet presAssocID="{6196ED64-07F1-4FE2-BEB5-5E135DDD7FFC}" presName="accentRepeatNode" presStyleLbl="solidFgAcc1" presStyleIdx="1" presStyleCnt="6"/>
      <dgm:spPr/>
    </dgm:pt>
    <dgm:pt modelId="{D2BAA047-C94D-4FD8-AD8C-DE5C5110CB08}" type="pres">
      <dgm:prSet presAssocID="{B9273989-A20E-4F55-905E-768988F21ADD}" presName="text_3" presStyleLbl="node1" presStyleIdx="2" presStyleCnt="6">
        <dgm:presLayoutVars>
          <dgm:bulletEnabled val="1"/>
        </dgm:presLayoutVars>
      </dgm:prSet>
      <dgm:spPr/>
    </dgm:pt>
    <dgm:pt modelId="{97B0B1DD-4001-4FBB-A8CB-628C9D9354C7}" type="pres">
      <dgm:prSet presAssocID="{B9273989-A20E-4F55-905E-768988F21ADD}" presName="accent_3" presStyleCnt="0"/>
      <dgm:spPr/>
    </dgm:pt>
    <dgm:pt modelId="{228A0F3B-0B37-4F99-8262-D101C854D178}" type="pres">
      <dgm:prSet presAssocID="{B9273989-A20E-4F55-905E-768988F21ADD}" presName="accentRepeatNode" presStyleLbl="solidFgAcc1" presStyleIdx="2" presStyleCnt="6"/>
      <dgm:spPr/>
    </dgm:pt>
    <dgm:pt modelId="{BAB32789-F438-47C8-AD61-91EB01447241}" type="pres">
      <dgm:prSet presAssocID="{58DB95EA-7CEA-4F20-8C07-6ABF401E7621}" presName="text_4" presStyleLbl="node1" presStyleIdx="3" presStyleCnt="6">
        <dgm:presLayoutVars>
          <dgm:bulletEnabled val="1"/>
        </dgm:presLayoutVars>
      </dgm:prSet>
      <dgm:spPr/>
    </dgm:pt>
    <dgm:pt modelId="{7F63B4D9-E6D1-4C5C-9A19-26D39E2FE034}" type="pres">
      <dgm:prSet presAssocID="{58DB95EA-7CEA-4F20-8C07-6ABF401E7621}" presName="accent_4" presStyleCnt="0"/>
      <dgm:spPr/>
    </dgm:pt>
    <dgm:pt modelId="{DA580D76-36B8-407F-A91C-4501A7FCD33B}" type="pres">
      <dgm:prSet presAssocID="{58DB95EA-7CEA-4F20-8C07-6ABF401E7621}" presName="accentRepeatNode" presStyleLbl="solidFgAcc1" presStyleIdx="3" presStyleCnt="6"/>
      <dgm:spPr/>
    </dgm:pt>
    <dgm:pt modelId="{405D15D8-62E2-4DBA-AD69-8AB036C4066A}" type="pres">
      <dgm:prSet presAssocID="{BA64CF10-FC82-4326-8861-236F26A14164}" presName="text_5" presStyleLbl="node1" presStyleIdx="4" presStyleCnt="6">
        <dgm:presLayoutVars>
          <dgm:bulletEnabled val="1"/>
        </dgm:presLayoutVars>
      </dgm:prSet>
      <dgm:spPr/>
    </dgm:pt>
    <dgm:pt modelId="{974E5A67-6DB5-4FCE-81B9-F1E5D9C36E93}" type="pres">
      <dgm:prSet presAssocID="{BA64CF10-FC82-4326-8861-236F26A14164}" presName="accent_5" presStyleCnt="0"/>
      <dgm:spPr/>
    </dgm:pt>
    <dgm:pt modelId="{CF79EA5A-4C32-4C99-8627-B61D8D6E22B3}" type="pres">
      <dgm:prSet presAssocID="{BA64CF10-FC82-4326-8861-236F26A14164}" presName="accentRepeatNode" presStyleLbl="solidFgAcc1" presStyleIdx="4" presStyleCnt="6"/>
      <dgm:spPr/>
    </dgm:pt>
    <dgm:pt modelId="{8DDE36BC-072A-41CA-B1F2-FEB6FC1839AF}" type="pres">
      <dgm:prSet presAssocID="{6E0229B6-D2AE-401F-9BB1-07A075F81C12}" presName="text_6" presStyleLbl="node1" presStyleIdx="5" presStyleCnt="6">
        <dgm:presLayoutVars>
          <dgm:bulletEnabled val="1"/>
        </dgm:presLayoutVars>
      </dgm:prSet>
      <dgm:spPr/>
    </dgm:pt>
    <dgm:pt modelId="{F6C40126-7C0D-4066-AA15-B2CA6DEF4D8A}" type="pres">
      <dgm:prSet presAssocID="{6E0229B6-D2AE-401F-9BB1-07A075F81C12}" presName="accent_6" presStyleCnt="0"/>
      <dgm:spPr/>
    </dgm:pt>
    <dgm:pt modelId="{D257985D-DA81-451D-A70A-DD3057067A5D}" type="pres">
      <dgm:prSet presAssocID="{6E0229B6-D2AE-401F-9BB1-07A075F81C12}" presName="accentRepeatNode" presStyleLbl="solidFgAcc1" presStyleIdx="5" presStyleCnt="6"/>
      <dgm:spPr/>
    </dgm:pt>
  </dgm:ptLst>
  <dgm:cxnLst>
    <dgm:cxn modelId="{E6640A15-1531-4E1F-BA2C-438FFBD625D7}" srcId="{04B7A1BD-257B-4DAB-BD9C-B2C60D63B4FB}" destId="{BA64CF10-FC82-4326-8861-236F26A14164}" srcOrd="4" destOrd="0" parTransId="{54AB614F-9644-4B37-BD12-C76D2188A232}" sibTransId="{2B3FE30A-F3B5-4E95-90D4-C878B4120414}"/>
    <dgm:cxn modelId="{B7CC781B-A5EB-42E5-B20F-F060F4B9B9D5}" type="presOf" srcId="{04B7A1BD-257B-4DAB-BD9C-B2C60D63B4FB}" destId="{AD80C68D-1D9D-4F4C-AE90-49A6EEBD3F3D}" srcOrd="0" destOrd="0" presId="urn:microsoft.com/office/officeart/2008/layout/VerticalCurvedList"/>
    <dgm:cxn modelId="{E7CACA28-99B4-4ED2-B2B2-8F3AE27C752C}" srcId="{04B7A1BD-257B-4DAB-BD9C-B2C60D63B4FB}" destId="{4E7DA423-6B70-41D7-8158-38323D96D342}" srcOrd="0" destOrd="0" parTransId="{9F3E23BC-89F3-4232-8E69-A29B0C0B59E5}" sibTransId="{90CE2D94-6008-4823-B6EB-58336DEC61A3}"/>
    <dgm:cxn modelId="{C504E62A-F9C9-4E7F-9793-0C8AE9E1F6BC}" srcId="{04B7A1BD-257B-4DAB-BD9C-B2C60D63B4FB}" destId="{6196ED64-07F1-4FE2-BEB5-5E135DDD7FFC}" srcOrd="1" destOrd="0" parTransId="{06E644AC-AB1C-4C4A-825A-570678E5B9AF}" sibTransId="{08A3988A-70F3-4231-94EC-CBCCEF804141}"/>
    <dgm:cxn modelId="{E4966B3D-82E1-439E-AAE1-FA059218BA53}" type="presOf" srcId="{90CE2D94-6008-4823-B6EB-58336DEC61A3}" destId="{FE3A4723-EE53-4189-B4D8-7E587695B11B}" srcOrd="0" destOrd="0" presId="urn:microsoft.com/office/officeart/2008/layout/VerticalCurvedList"/>
    <dgm:cxn modelId="{4DE8243E-115C-41DF-A692-54C2FF515822}" srcId="{04B7A1BD-257B-4DAB-BD9C-B2C60D63B4FB}" destId="{B9273989-A20E-4F55-905E-768988F21ADD}" srcOrd="2" destOrd="0" parTransId="{EA59CA21-DD03-40D3-BC9E-6CE168A557B3}" sibTransId="{5CF81448-BA3E-46DE-B822-A4E7C43E9747}"/>
    <dgm:cxn modelId="{82C2A662-B5C5-42CB-947F-24BB3E54D9EC}" type="presOf" srcId="{BA64CF10-FC82-4326-8861-236F26A14164}" destId="{405D15D8-62E2-4DBA-AD69-8AB036C4066A}" srcOrd="0" destOrd="0" presId="urn:microsoft.com/office/officeart/2008/layout/VerticalCurvedList"/>
    <dgm:cxn modelId="{A48E6443-FCBE-4907-B76C-F407862DFC8F}" type="presOf" srcId="{B9273989-A20E-4F55-905E-768988F21ADD}" destId="{D2BAA047-C94D-4FD8-AD8C-DE5C5110CB08}" srcOrd="0" destOrd="0" presId="urn:microsoft.com/office/officeart/2008/layout/VerticalCurvedList"/>
    <dgm:cxn modelId="{A7BF3266-DC46-4BD9-BAD1-DF8AD40F7C1F}" type="presOf" srcId="{6E0229B6-D2AE-401F-9BB1-07A075F81C12}" destId="{8DDE36BC-072A-41CA-B1F2-FEB6FC1839AF}" srcOrd="0" destOrd="0" presId="urn:microsoft.com/office/officeart/2008/layout/VerticalCurvedList"/>
    <dgm:cxn modelId="{55C56E69-122C-4EE7-8EEE-6084521F8232}" type="presOf" srcId="{58DB95EA-7CEA-4F20-8C07-6ABF401E7621}" destId="{BAB32789-F438-47C8-AD61-91EB01447241}" srcOrd="0" destOrd="0" presId="urn:microsoft.com/office/officeart/2008/layout/VerticalCurvedList"/>
    <dgm:cxn modelId="{BBB1896B-5CCB-4198-AC8B-E9DC61422BAB}" type="presOf" srcId="{4E7DA423-6B70-41D7-8158-38323D96D342}" destId="{92FF114A-19D7-4FDE-8219-C274EA8A8B44}" srcOrd="0" destOrd="0" presId="urn:microsoft.com/office/officeart/2008/layout/VerticalCurvedList"/>
    <dgm:cxn modelId="{E0B3A057-E5E6-4477-BC99-0C4CA20A29C4}" srcId="{04B7A1BD-257B-4DAB-BD9C-B2C60D63B4FB}" destId="{58DB95EA-7CEA-4F20-8C07-6ABF401E7621}" srcOrd="3" destOrd="0" parTransId="{A0287809-D68A-4BA4-AF39-01AEBE06F8A0}" sibTransId="{94E147A6-BFD7-4396-8D4D-EE598FE2C94F}"/>
    <dgm:cxn modelId="{0D7C3DB9-2CD6-4361-92DE-E45DD314D297}" type="presOf" srcId="{6196ED64-07F1-4FE2-BEB5-5E135DDD7FFC}" destId="{C315745C-77CA-4C1C-A68A-A450B033CE51}" srcOrd="0" destOrd="0" presId="urn:microsoft.com/office/officeart/2008/layout/VerticalCurvedList"/>
    <dgm:cxn modelId="{9680A4BD-1B3D-42EF-A0A8-8F984544BB83}" srcId="{04B7A1BD-257B-4DAB-BD9C-B2C60D63B4FB}" destId="{6E0229B6-D2AE-401F-9BB1-07A075F81C12}" srcOrd="5" destOrd="0" parTransId="{AB4F2374-8BE2-4A42-9758-33790F03970C}" sibTransId="{4C903BD4-EDBA-4E2E-B0E8-DA6166BF5A64}"/>
    <dgm:cxn modelId="{B8F6FCC1-E364-48A1-BD93-D9B0348D351E}" type="presParOf" srcId="{AD80C68D-1D9D-4F4C-AE90-49A6EEBD3F3D}" destId="{0C36B0B8-6747-45A9-A82C-A826F4AC71AD}" srcOrd="0" destOrd="0" presId="urn:microsoft.com/office/officeart/2008/layout/VerticalCurvedList"/>
    <dgm:cxn modelId="{9595DF85-AD93-4A2E-8334-0D93E1F94D64}" type="presParOf" srcId="{0C36B0B8-6747-45A9-A82C-A826F4AC71AD}" destId="{E3A50330-D6BC-41CD-87D5-506AEC1D1557}" srcOrd="0" destOrd="0" presId="urn:microsoft.com/office/officeart/2008/layout/VerticalCurvedList"/>
    <dgm:cxn modelId="{3457C5E8-D6AF-47AC-B275-92BFDBED08E8}" type="presParOf" srcId="{E3A50330-D6BC-41CD-87D5-506AEC1D1557}" destId="{D437D3B5-DC29-4A8C-AD82-4A94CA455583}" srcOrd="0" destOrd="0" presId="urn:microsoft.com/office/officeart/2008/layout/VerticalCurvedList"/>
    <dgm:cxn modelId="{02CD9A69-A9D4-4BE5-A03E-419F4262B00B}" type="presParOf" srcId="{E3A50330-D6BC-41CD-87D5-506AEC1D1557}" destId="{FE3A4723-EE53-4189-B4D8-7E587695B11B}" srcOrd="1" destOrd="0" presId="urn:microsoft.com/office/officeart/2008/layout/VerticalCurvedList"/>
    <dgm:cxn modelId="{CFD65C3C-FD44-4A5F-94F6-830DC838A457}" type="presParOf" srcId="{E3A50330-D6BC-41CD-87D5-506AEC1D1557}" destId="{037DB17F-9C16-408A-8BA9-9AA3428F21E8}" srcOrd="2" destOrd="0" presId="urn:microsoft.com/office/officeart/2008/layout/VerticalCurvedList"/>
    <dgm:cxn modelId="{38C5A376-D348-4CD1-82F9-0FA9DBFE251D}" type="presParOf" srcId="{E3A50330-D6BC-41CD-87D5-506AEC1D1557}" destId="{0774F308-D994-4710-A02D-4B86E45BD724}" srcOrd="3" destOrd="0" presId="urn:microsoft.com/office/officeart/2008/layout/VerticalCurvedList"/>
    <dgm:cxn modelId="{0EE7A92A-1BB9-422A-BA4E-B1130A513A10}" type="presParOf" srcId="{0C36B0B8-6747-45A9-A82C-A826F4AC71AD}" destId="{92FF114A-19D7-4FDE-8219-C274EA8A8B44}" srcOrd="1" destOrd="0" presId="urn:microsoft.com/office/officeart/2008/layout/VerticalCurvedList"/>
    <dgm:cxn modelId="{747CF054-8BF3-4D78-A2F6-BC82744DB012}" type="presParOf" srcId="{0C36B0B8-6747-45A9-A82C-A826F4AC71AD}" destId="{C054990F-6A30-42A3-98CC-2C8938BB7286}" srcOrd="2" destOrd="0" presId="urn:microsoft.com/office/officeart/2008/layout/VerticalCurvedList"/>
    <dgm:cxn modelId="{1A6E3120-0830-4FCA-ADAF-715C9311268D}" type="presParOf" srcId="{C054990F-6A30-42A3-98CC-2C8938BB7286}" destId="{58062871-6E63-4D7B-AA2C-7F706B93A1FC}" srcOrd="0" destOrd="0" presId="urn:microsoft.com/office/officeart/2008/layout/VerticalCurvedList"/>
    <dgm:cxn modelId="{1CD0D413-5366-4BC3-AD53-BF620935959A}" type="presParOf" srcId="{0C36B0B8-6747-45A9-A82C-A826F4AC71AD}" destId="{C315745C-77CA-4C1C-A68A-A450B033CE51}" srcOrd="3" destOrd="0" presId="urn:microsoft.com/office/officeart/2008/layout/VerticalCurvedList"/>
    <dgm:cxn modelId="{D0862D7B-3A7B-4ADC-A811-F152B1FE58C1}" type="presParOf" srcId="{0C36B0B8-6747-45A9-A82C-A826F4AC71AD}" destId="{957E4DC5-4A77-4596-B668-9CF980E7E961}" srcOrd="4" destOrd="0" presId="urn:microsoft.com/office/officeart/2008/layout/VerticalCurvedList"/>
    <dgm:cxn modelId="{5D86AAC9-6C8B-42C0-B1A7-21928C4AB29D}" type="presParOf" srcId="{957E4DC5-4A77-4596-B668-9CF980E7E961}" destId="{F1BF4F7B-6D4C-46C1-A0A9-23F98F83FDF9}" srcOrd="0" destOrd="0" presId="urn:microsoft.com/office/officeart/2008/layout/VerticalCurvedList"/>
    <dgm:cxn modelId="{A5CCCB62-2ED6-497C-9243-34B9ADC91082}" type="presParOf" srcId="{0C36B0B8-6747-45A9-A82C-A826F4AC71AD}" destId="{D2BAA047-C94D-4FD8-AD8C-DE5C5110CB08}" srcOrd="5" destOrd="0" presId="urn:microsoft.com/office/officeart/2008/layout/VerticalCurvedList"/>
    <dgm:cxn modelId="{7FF1A9AF-8588-48F6-A330-93EFB049A929}" type="presParOf" srcId="{0C36B0B8-6747-45A9-A82C-A826F4AC71AD}" destId="{97B0B1DD-4001-4FBB-A8CB-628C9D9354C7}" srcOrd="6" destOrd="0" presId="urn:microsoft.com/office/officeart/2008/layout/VerticalCurvedList"/>
    <dgm:cxn modelId="{D84C9AE0-CC81-43BC-BF95-880862116194}" type="presParOf" srcId="{97B0B1DD-4001-4FBB-A8CB-628C9D9354C7}" destId="{228A0F3B-0B37-4F99-8262-D101C854D178}" srcOrd="0" destOrd="0" presId="urn:microsoft.com/office/officeart/2008/layout/VerticalCurvedList"/>
    <dgm:cxn modelId="{FBC87F80-E737-4DD1-BAFC-63439F91FD66}" type="presParOf" srcId="{0C36B0B8-6747-45A9-A82C-A826F4AC71AD}" destId="{BAB32789-F438-47C8-AD61-91EB01447241}" srcOrd="7" destOrd="0" presId="urn:microsoft.com/office/officeart/2008/layout/VerticalCurvedList"/>
    <dgm:cxn modelId="{B351DCF0-5E2E-4FB9-933B-78571DDC9782}" type="presParOf" srcId="{0C36B0B8-6747-45A9-A82C-A826F4AC71AD}" destId="{7F63B4D9-E6D1-4C5C-9A19-26D39E2FE034}" srcOrd="8" destOrd="0" presId="urn:microsoft.com/office/officeart/2008/layout/VerticalCurvedList"/>
    <dgm:cxn modelId="{2FF21168-6693-45BC-B97C-09520127CD7A}" type="presParOf" srcId="{7F63B4D9-E6D1-4C5C-9A19-26D39E2FE034}" destId="{DA580D76-36B8-407F-A91C-4501A7FCD33B}" srcOrd="0" destOrd="0" presId="urn:microsoft.com/office/officeart/2008/layout/VerticalCurvedList"/>
    <dgm:cxn modelId="{B71A8B99-CFB0-4E44-B47B-333A766B7B33}" type="presParOf" srcId="{0C36B0B8-6747-45A9-A82C-A826F4AC71AD}" destId="{405D15D8-62E2-4DBA-AD69-8AB036C4066A}" srcOrd="9" destOrd="0" presId="urn:microsoft.com/office/officeart/2008/layout/VerticalCurvedList"/>
    <dgm:cxn modelId="{DB953FFA-3863-4E83-856D-E966428B4F35}" type="presParOf" srcId="{0C36B0B8-6747-45A9-A82C-A826F4AC71AD}" destId="{974E5A67-6DB5-4FCE-81B9-F1E5D9C36E93}" srcOrd="10" destOrd="0" presId="urn:microsoft.com/office/officeart/2008/layout/VerticalCurvedList"/>
    <dgm:cxn modelId="{BEDB3890-6B3B-46E9-92E8-961CA2AE7CE0}" type="presParOf" srcId="{974E5A67-6DB5-4FCE-81B9-F1E5D9C36E93}" destId="{CF79EA5A-4C32-4C99-8627-B61D8D6E22B3}" srcOrd="0" destOrd="0" presId="urn:microsoft.com/office/officeart/2008/layout/VerticalCurvedList"/>
    <dgm:cxn modelId="{8D7CB65C-64EA-49C1-8BF8-E0976B735633}" type="presParOf" srcId="{0C36B0B8-6747-45A9-A82C-A826F4AC71AD}" destId="{8DDE36BC-072A-41CA-B1F2-FEB6FC1839AF}" srcOrd="11" destOrd="0" presId="urn:microsoft.com/office/officeart/2008/layout/VerticalCurvedList"/>
    <dgm:cxn modelId="{03473914-9481-4D60-A161-7268143BFF72}" type="presParOf" srcId="{0C36B0B8-6747-45A9-A82C-A826F4AC71AD}" destId="{F6C40126-7C0D-4066-AA15-B2CA6DEF4D8A}" srcOrd="12" destOrd="0" presId="urn:microsoft.com/office/officeart/2008/layout/VerticalCurvedList"/>
    <dgm:cxn modelId="{2162DA58-42D0-4F81-86B5-783E5FFCD15A}" type="presParOf" srcId="{F6C40126-7C0D-4066-AA15-B2CA6DEF4D8A}" destId="{D257985D-DA81-451D-A70A-DD3057067A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A7E7-2990-4730-A45B-6E88CF491741}">
      <dsp:nvSpPr>
        <dsp:cNvPr id="0" name=""/>
        <dsp:cNvSpPr/>
      </dsp:nvSpPr>
      <dsp:spPr>
        <a:xfrm>
          <a:off x="-4831765" y="-740723"/>
          <a:ext cx="5756585" cy="5756585"/>
        </a:xfrm>
        <a:prstGeom prst="blockArc">
          <a:avLst>
            <a:gd name="adj1" fmla="val 18900000"/>
            <a:gd name="adj2" fmla="val 2700000"/>
            <a:gd name="adj3" fmla="val 37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33DB48-6EA1-4E6D-A794-E811D6E76B4F}">
      <dsp:nvSpPr>
        <dsp:cNvPr id="0" name=""/>
        <dsp:cNvSpPr/>
      </dsp:nvSpPr>
      <dsp:spPr>
        <a:xfrm>
          <a:off x="299900" y="194347"/>
          <a:ext cx="8688600"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a:t>HTML is a tag-based programming language.</a:t>
          </a:r>
          <a:endParaRPr lang="en-IN" sz="2000" kern="1200"/>
        </a:p>
      </dsp:txBody>
      <dsp:txXfrm>
        <a:off x="299900" y="194347"/>
        <a:ext cx="8688600" cy="388524"/>
      </dsp:txXfrm>
    </dsp:sp>
    <dsp:sp modelId="{981D89B4-8802-43F6-ACBF-4579090F0034}">
      <dsp:nvSpPr>
        <dsp:cNvPr id="0" name=""/>
        <dsp:cNvSpPr/>
      </dsp:nvSpPr>
      <dsp:spPr>
        <a:xfrm>
          <a:off x="57073" y="145782"/>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70CB4A-7F72-4030-A765-31570B3F8362}">
      <dsp:nvSpPr>
        <dsp:cNvPr id="0" name=""/>
        <dsp:cNvSpPr/>
      </dsp:nvSpPr>
      <dsp:spPr>
        <a:xfrm>
          <a:off x="651744" y="777476"/>
          <a:ext cx="8336757"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a:t>Usually paired: &lt;TITLE&gt;My Web Page&lt;/TITLE&gt;</a:t>
          </a:r>
          <a:endParaRPr lang="en-US" altLang="en-US" sz="2000" kern="1200" dirty="0"/>
        </a:p>
      </dsp:txBody>
      <dsp:txXfrm>
        <a:off x="651744" y="777476"/>
        <a:ext cx="8336757" cy="388524"/>
      </dsp:txXfrm>
    </dsp:sp>
    <dsp:sp modelId="{6CB5A0E7-E2C8-4040-B78E-7762BA0E2459}">
      <dsp:nvSpPr>
        <dsp:cNvPr id="0" name=""/>
        <dsp:cNvSpPr/>
      </dsp:nvSpPr>
      <dsp:spPr>
        <a:xfrm>
          <a:off x="408916" y="728911"/>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CACD91-0A47-455E-BFFE-74E71DFB610B}">
      <dsp:nvSpPr>
        <dsp:cNvPr id="0" name=""/>
        <dsp:cNvSpPr/>
      </dsp:nvSpPr>
      <dsp:spPr>
        <a:xfrm>
          <a:off x="844553" y="1360177"/>
          <a:ext cx="8143948"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Not case sensitive: &lt;TITLE&gt; = &lt;title&gt; = &lt;TITLE&gt; | </a:t>
          </a:r>
          <a:r>
            <a:rPr lang="en-US" sz="2000" kern="1200" dirty="0"/>
            <a:t>small letters is preferred</a:t>
          </a:r>
          <a:endParaRPr lang="en-US" altLang="en-US" sz="2000" kern="1200" dirty="0"/>
        </a:p>
      </dsp:txBody>
      <dsp:txXfrm>
        <a:off x="844553" y="1360177"/>
        <a:ext cx="8143948" cy="388524"/>
      </dsp:txXfrm>
    </dsp:sp>
    <dsp:sp modelId="{37055252-6553-4EC6-B7DA-D306022C6B6F}">
      <dsp:nvSpPr>
        <dsp:cNvPr id="0" name=""/>
        <dsp:cNvSpPr/>
      </dsp:nvSpPr>
      <dsp:spPr>
        <a:xfrm>
          <a:off x="601725" y="1311612"/>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62220-651F-43CE-81E4-3505FAB3FC08}">
      <dsp:nvSpPr>
        <dsp:cNvPr id="0" name=""/>
        <dsp:cNvSpPr/>
      </dsp:nvSpPr>
      <dsp:spPr>
        <a:xfrm>
          <a:off x="906115" y="1943306"/>
          <a:ext cx="8082386"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a:t>Opening tag and closing tag - &lt;html&gt; &lt;/html&gt;</a:t>
          </a:r>
          <a:endParaRPr lang="en-US" altLang="en-US" sz="2000" kern="1200" dirty="0"/>
        </a:p>
      </dsp:txBody>
      <dsp:txXfrm>
        <a:off x="906115" y="1943306"/>
        <a:ext cx="8082386" cy="388524"/>
      </dsp:txXfrm>
    </dsp:sp>
    <dsp:sp modelId="{E8D11F51-6086-45FB-853A-3CD93AB611C4}">
      <dsp:nvSpPr>
        <dsp:cNvPr id="0" name=""/>
        <dsp:cNvSpPr/>
      </dsp:nvSpPr>
      <dsp:spPr>
        <a:xfrm>
          <a:off x="663287" y="1894741"/>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F6B006-0126-4E81-8F43-AC7A6BEDC1B4}">
      <dsp:nvSpPr>
        <dsp:cNvPr id="0" name=""/>
        <dsp:cNvSpPr/>
      </dsp:nvSpPr>
      <dsp:spPr>
        <a:xfrm>
          <a:off x="844553" y="2526435"/>
          <a:ext cx="8143948"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a:t>Self closing tag &lt;br&gt;</a:t>
          </a:r>
          <a:endParaRPr lang="en-US" altLang="en-US" sz="2000" kern="1200" dirty="0"/>
        </a:p>
      </dsp:txBody>
      <dsp:txXfrm>
        <a:off x="844553" y="2526435"/>
        <a:ext cx="8143948" cy="388524"/>
      </dsp:txXfrm>
    </dsp:sp>
    <dsp:sp modelId="{C6F1696C-6DD5-4DD8-8DD2-021816697578}">
      <dsp:nvSpPr>
        <dsp:cNvPr id="0" name=""/>
        <dsp:cNvSpPr/>
      </dsp:nvSpPr>
      <dsp:spPr>
        <a:xfrm>
          <a:off x="601725" y="2477869"/>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A5CD1E-3DBD-4F7A-8F8E-C3551AFDEBDE}">
      <dsp:nvSpPr>
        <dsp:cNvPr id="0" name=""/>
        <dsp:cNvSpPr/>
      </dsp:nvSpPr>
      <dsp:spPr>
        <a:xfrm>
          <a:off x="651744" y="3109136"/>
          <a:ext cx="8336757"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Common tags are: &lt;html&gt;, &lt;head&gt;, &lt;h1&gt;, &lt;p&gt; and  more</a:t>
          </a:r>
          <a:endParaRPr lang="en-IN" sz="2000" kern="1200" dirty="0"/>
        </a:p>
      </dsp:txBody>
      <dsp:txXfrm>
        <a:off x="651744" y="3109136"/>
        <a:ext cx="8336757" cy="388524"/>
      </dsp:txXfrm>
    </dsp:sp>
    <dsp:sp modelId="{3FA33346-18E7-47ED-B39E-5F23FB89C98D}">
      <dsp:nvSpPr>
        <dsp:cNvPr id="0" name=""/>
        <dsp:cNvSpPr/>
      </dsp:nvSpPr>
      <dsp:spPr>
        <a:xfrm>
          <a:off x="408916" y="3060571"/>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D3DEE5-723B-406F-96C0-11BC6E4E95C4}">
      <dsp:nvSpPr>
        <dsp:cNvPr id="0" name=""/>
        <dsp:cNvSpPr/>
      </dsp:nvSpPr>
      <dsp:spPr>
        <a:xfrm>
          <a:off x="299900" y="3692265"/>
          <a:ext cx="8688600" cy="3885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39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Web browsers never display tag syntax </a:t>
          </a:r>
        </a:p>
      </dsp:txBody>
      <dsp:txXfrm>
        <a:off x="299900" y="3692265"/>
        <a:ext cx="8688600" cy="388524"/>
      </dsp:txXfrm>
    </dsp:sp>
    <dsp:sp modelId="{56CB80F2-FDB8-424D-8398-AD2A55EC6B2C}">
      <dsp:nvSpPr>
        <dsp:cNvPr id="0" name=""/>
        <dsp:cNvSpPr/>
      </dsp:nvSpPr>
      <dsp:spPr>
        <a:xfrm>
          <a:off x="57073" y="3643700"/>
          <a:ext cx="485655" cy="4856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A85F4-6660-4D31-941A-62475426AAC2}">
      <dsp:nvSpPr>
        <dsp:cNvPr id="0" name=""/>
        <dsp:cNvSpPr/>
      </dsp:nvSpPr>
      <dsp:spPr>
        <a:xfrm rot="16200000">
          <a:off x="1069" y="1188822"/>
          <a:ext cx="3472292" cy="34722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a:t>Static</a:t>
          </a:r>
          <a:endParaRPr lang="en-IN" sz="4800" kern="1200" dirty="0"/>
        </a:p>
      </dsp:txBody>
      <dsp:txXfrm rot="5400000">
        <a:off x="1070" y="2056895"/>
        <a:ext cx="2864641" cy="1736146"/>
      </dsp:txXfrm>
    </dsp:sp>
    <dsp:sp modelId="{3E34581A-D3C8-473E-88C2-E472B06EF95A}">
      <dsp:nvSpPr>
        <dsp:cNvPr id="0" name=""/>
        <dsp:cNvSpPr/>
      </dsp:nvSpPr>
      <dsp:spPr>
        <a:xfrm rot="5400000">
          <a:off x="3760875" y="1188822"/>
          <a:ext cx="3472292" cy="34722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a:t>Dynamic</a:t>
          </a:r>
          <a:endParaRPr lang="en-IN" sz="4800" kern="1200" dirty="0"/>
        </a:p>
      </dsp:txBody>
      <dsp:txXfrm rot="-5400000">
        <a:off x="4368527" y="2056895"/>
        <a:ext cx="2864641" cy="1736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62FEC-9185-47EC-83E7-124EA3DECF3E}">
      <dsp:nvSpPr>
        <dsp:cNvPr id="0" name=""/>
        <dsp:cNvSpPr/>
      </dsp:nvSpPr>
      <dsp:spPr>
        <a:xfrm>
          <a:off x="3598" y="1337368"/>
          <a:ext cx="163596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Front End</a:t>
          </a:r>
          <a:endParaRPr lang="en-IN" sz="1800" kern="1200" dirty="0"/>
        </a:p>
      </dsp:txBody>
      <dsp:txXfrm>
        <a:off x="3598" y="1337368"/>
        <a:ext cx="1635969" cy="518400"/>
      </dsp:txXfrm>
    </dsp:sp>
    <dsp:sp modelId="{E7A9C6A8-5A77-470F-B556-5CAA9F6A1969}">
      <dsp:nvSpPr>
        <dsp:cNvPr id="0" name=""/>
        <dsp:cNvSpPr/>
      </dsp:nvSpPr>
      <dsp:spPr>
        <a:xfrm>
          <a:off x="338676" y="1855769"/>
          <a:ext cx="1635969" cy="265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HTML</a:t>
          </a:r>
          <a:endParaRPr lang="en-IN" sz="1800" kern="1200" dirty="0"/>
        </a:p>
        <a:p>
          <a:pPr marL="171450" lvl="1" indent="-171450" algn="l" defTabSz="800100">
            <a:lnSpc>
              <a:spcPct val="90000"/>
            </a:lnSpc>
            <a:spcBef>
              <a:spcPct val="0"/>
            </a:spcBef>
            <a:spcAft>
              <a:spcPct val="15000"/>
            </a:spcAft>
            <a:buChar char="•"/>
          </a:pPr>
          <a:r>
            <a:rPr lang="en-US" sz="1800" kern="1200" dirty="0"/>
            <a:t>CSS</a:t>
          </a:r>
          <a:endParaRPr lang="en-IN" sz="1800" kern="1200" dirty="0"/>
        </a:p>
        <a:p>
          <a:pPr marL="171450" lvl="1" indent="-171450" algn="l" defTabSz="800100">
            <a:lnSpc>
              <a:spcPct val="90000"/>
            </a:lnSpc>
            <a:spcBef>
              <a:spcPct val="0"/>
            </a:spcBef>
            <a:spcAft>
              <a:spcPct val="15000"/>
            </a:spcAft>
            <a:buChar char="•"/>
          </a:pPr>
          <a:r>
            <a:rPr lang="en-US" sz="1800" kern="1200" dirty="0"/>
            <a:t>Java Script</a:t>
          </a:r>
          <a:endParaRPr lang="en-IN" sz="1800" kern="1200" dirty="0"/>
        </a:p>
        <a:p>
          <a:pPr marL="171450" lvl="1" indent="-171450" algn="l" defTabSz="800100">
            <a:lnSpc>
              <a:spcPct val="90000"/>
            </a:lnSpc>
            <a:spcBef>
              <a:spcPct val="0"/>
            </a:spcBef>
            <a:spcAft>
              <a:spcPct val="15000"/>
            </a:spcAft>
            <a:buChar char="•"/>
          </a:pPr>
          <a:r>
            <a:rPr lang="en-US" sz="1800" kern="1200" dirty="0"/>
            <a:t>Angular</a:t>
          </a:r>
          <a:endParaRPr lang="en-IN" sz="1800" kern="1200" dirty="0"/>
        </a:p>
        <a:p>
          <a:pPr marL="171450" lvl="1" indent="-171450" algn="l" defTabSz="800100">
            <a:lnSpc>
              <a:spcPct val="90000"/>
            </a:lnSpc>
            <a:spcBef>
              <a:spcPct val="0"/>
            </a:spcBef>
            <a:spcAft>
              <a:spcPct val="15000"/>
            </a:spcAft>
            <a:buChar char="•"/>
          </a:pPr>
          <a:r>
            <a:rPr lang="en-US" sz="1800" kern="1200" dirty="0"/>
            <a:t>React </a:t>
          </a:r>
          <a:r>
            <a:rPr lang="en-US" sz="1800" kern="1200" dirty="0" err="1"/>
            <a:t>js</a:t>
          </a:r>
          <a:endParaRPr lang="en-IN" sz="1800" kern="1200" dirty="0"/>
        </a:p>
        <a:p>
          <a:pPr marL="171450" lvl="1" indent="-171450" algn="l" defTabSz="800100">
            <a:lnSpc>
              <a:spcPct val="90000"/>
            </a:lnSpc>
            <a:spcBef>
              <a:spcPct val="0"/>
            </a:spcBef>
            <a:spcAft>
              <a:spcPct val="15000"/>
            </a:spcAft>
            <a:buChar char="•"/>
          </a:pPr>
          <a:r>
            <a:rPr lang="en-US" sz="1800" kern="1200" dirty="0"/>
            <a:t>Vue</a:t>
          </a:r>
          <a:endParaRPr lang="en-IN" sz="1800" kern="1200" dirty="0"/>
        </a:p>
        <a:p>
          <a:pPr marL="171450" lvl="1" indent="-171450" algn="l" defTabSz="800100">
            <a:lnSpc>
              <a:spcPct val="90000"/>
            </a:lnSpc>
            <a:spcBef>
              <a:spcPct val="0"/>
            </a:spcBef>
            <a:spcAft>
              <a:spcPct val="15000"/>
            </a:spcAft>
            <a:buChar char="•"/>
          </a:pPr>
          <a:r>
            <a:rPr lang="en-US" sz="1800" kern="1200" dirty="0"/>
            <a:t>Sass</a:t>
          </a:r>
          <a:endParaRPr lang="en-IN" sz="1800" kern="1200" dirty="0"/>
        </a:p>
        <a:p>
          <a:pPr marL="171450" lvl="1" indent="-171450" algn="l" defTabSz="800100">
            <a:lnSpc>
              <a:spcPct val="90000"/>
            </a:lnSpc>
            <a:spcBef>
              <a:spcPct val="0"/>
            </a:spcBef>
            <a:spcAft>
              <a:spcPct val="15000"/>
            </a:spcAft>
            <a:buChar char="•"/>
          </a:pPr>
          <a:r>
            <a:rPr lang="en-US" sz="1800" kern="1200" dirty="0"/>
            <a:t>Bootstrap</a:t>
          </a:r>
          <a:endParaRPr lang="en-IN" sz="1800" kern="1200" dirty="0"/>
        </a:p>
      </dsp:txBody>
      <dsp:txXfrm>
        <a:off x="386592" y="1903685"/>
        <a:ext cx="1540137" cy="2560968"/>
      </dsp:txXfrm>
    </dsp:sp>
    <dsp:sp modelId="{A507B2A5-A41F-498A-ABAB-748A72A8D539}">
      <dsp:nvSpPr>
        <dsp:cNvPr id="0" name=""/>
        <dsp:cNvSpPr/>
      </dsp:nvSpPr>
      <dsp:spPr>
        <a:xfrm>
          <a:off x="1887574" y="1392914"/>
          <a:ext cx="525774" cy="4073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887574" y="1474376"/>
        <a:ext cx="403582" cy="244384"/>
      </dsp:txXfrm>
    </dsp:sp>
    <dsp:sp modelId="{DCDB5737-707B-4A64-BE0C-76DB2B674E93}">
      <dsp:nvSpPr>
        <dsp:cNvPr id="0" name=""/>
        <dsp:cNvSpPr/>
      </dsp:nvSpPr>
      <dsp:spPr>
        <a:xfrm>
          <a:off x="2631595" y="1337368"/>
          <a:ext cx="163596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Backend</a:t>
          </a:r>
          <a:endParaRPr lang="en-IN" sz="1800" kern="1200" dirty="0"/>
        </a:p>
      </dsp:txBody>
      <dsp:txXfrm>
        <a:off x="2631595" y="1337368"/>
        <a:ext cx="1635969" cy="518400"/>
      </dsp:txXfrm>
    </dsp:sp>
    <dsp:sp modelId="{658F0AE6-7E5E-46AA-98AE-63A334504DF3}">
      <dsp:nvSpPr>
        <dsp:cNvPr id="0" name=""/>
        <dsp:cNvSpPr/>
      </dsp:nvSpPr>
      <dsp:spPr>
        <a:xfrm>
          <a:off x="2966672" y="1855769"/>
          <a:ext cx="1635969" cy="265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Node</a:t>
          </a:r>
          <a:endParaRPr lang="en-IN" sz="1800" kern="1200" dirty="0"/>
        </a:p>
        <a:p>
          <a:pPr marL="171450" lvl="1" indent="-171450" algn="l" defTabSz="800100">
            <a:lnSpc>
              <a:spcPct val="90000"/>
            </a:lnSpc>
            <a:spcBef>
              <a:spcPct val="0"/>
            </a:spcBef>
            <a:spcAft>
              <a:spcPct val="15000"/>
            </a:spcAft>
            <a:buChar char="•"/>
          </a:pPr>
          <a:r>
            <a:rPr lang="en-US" sz="1800" kern="1200" dirty="0"/>
            <a:t>PHP</a:t>
          </a:r>
          <a:endParaRPr lang="en-IN" sz="1800" kern="1200" dirty="0"/>
        </a:p>
        <a:p>
          <a:pPr marL="171450" lvl="1" indent="-171450" algn="l" defTabSz="800100">
            <a:lnSpc>
              <a:spcPct val="90000"/>
            </a:lnSpc>
            <a:spcBef>
              <a:spcPct val="0"/>
            </a:spcBef>
            <a:spcAft>
              <a:spcPct val="15000"/>
            </a:spcAft>
            <a:buChar char="•"/>
          </a:pPr>
          <a:r>
            <a:rPr lang="en-US" sz="1800" kern="1200" dirty="0"/>
            <a:t>Python</a:t>
          </a:r>
          <a:endParaRPr lang="en-IN" sz="1800" kern="1200" dirty="0"/>
        </a:p>
        <a:p>
          <a:pPr marL="171450" lvl="1" indent="-171450" algn="l" defTabSz="800100">
            <a:lnSpc>
              <a:spcPct val="90000"/>
            </a:lnSpc>
            <a:spcBef>
              <a:spcPct val="0"/>
            </a:spcBef>
            <a:spcAft>
              <a:spcPct val="15000"/>
            </a:spcAft>
            <a:buChar char="•"/>
          </a:pPr>
          <a:r>
            <a:rPr lang="en-US" sz="1800" kern="1200" dirty="0"/>
            <a:t>Java</a:t>
          </a:r>
          <a:endParaRPr lang="en-IN" sz="1800" kern="1200" dirty="0"/>
        </a:p>
        <a:p>
          <a:pPr marL="171450" lvl="1" indent="-171450" algn="l" defTabSz="800100">
            <a:lnSpc>
              <a:spcPct val="90000"/>
            </a:lnSpc>
            <a:spcBef>
              <a:spcPct val="0"/>
            </a:spcBef>
            <a:spcAft>
              <a:spcPct val="15000"/>
            </a:spcAft>
            <a:buChar char="•"/>
          </a:pPr>
          <a:r>
            <a:rPr lang="en-US" sz="1800" kern="1200" dirty="0"/>
            <a:t>Ruby</a:t>
          </a:r>
          <a:endParaRPr lang="en-IN" sz="1800" kern="1200" dirty="0"/>
        </a:p>
        <a:p>
          <a:pPr marL="171450" lvl="1" indent="-171450" algn="l" defTabSz="800100">
            <a:lnSpc>
              <a:spcPct val="90000"/>
            </a:lnSpc>
            <a:spcBef>
              <a:spcPct val="0"/>
            </a:spcBef>
            <a:spcAft>
              <a:spcPct val="15000"/>
            </a:spcAft>
            <a:buChar char="•"/>
          </a:pPr>
          <a:r>
            <a:rPr lang="en-US" sz="1800" kern="1200" dirty="0"/>
            <a:t>Next</a:t>
          </a:r>
          <a:endParaRPr lang="en-IN" sz="1800" kern="1200" dirty="0"/>
        </a:p>
        <a:p>
          <a:pPr marL="171450" lvl="1" indent="-171450" algn="l" defTabSz="800100">
            <a:lnSpc>
              <a:spcPct val="90000"/>
            </a:lnSpc>
            <a:spcBef>
              <a:spcPct val="0"/>
            </a:spcBef>
            <a:spcAft>
              <a:spcPct val="15000"/>
            </a:spcAft>
            <a:buChar char="•"/>
          </a:pPr>
          <a:r>
            <a:rPr lang="en-US" sz="1800" kern="1200" dirty="0"/>
            <a:t>Angular</a:t>
          </a:r>
          <a:endParaRPr lang="en-IN" sz="1800" kern="1200" dirty="0"/>
        </a:p>
        <a:p>
          <a:pPr marL="171450" lvl="1" indent="-171450" algn="l" defTabSz="800100">
            <a:lnSpc>
              <a:spcPct val="90000"/>
            </a:lnSpc>
            <a:spcBef>
              <a:spcPct val="0"/>
            </a:spcBef>
            <a:spcAft>
              <a:spcPct val="15000"/>
            </a:spcAft>
            <a:buChar char="•"/>
          </a:pPr>
          <a:r>
            <a:rPr lang="en-US" sz="1800" kern="1200" dirty="0" err="1"/>
            <a:t>ASP.Net</a:t>
          </a:r>
          <a:endParaRPr lang="en-IN" sz="1800" kern="1200" dirty="0"/>
        </a:p>
      </dsp:txBody>
      <dsp:txXfrm>
        <a:off x="3014588" y="1903685"/>
        <a:ext cx="1540137" cy="2560968"/>
      </dsp:txXfrm>
    </dsp:sp>
    <dsp:sp modelId="{86940200-9656-46B9-854D-345A3B43E4BC}">
      <dsp:nvSpPr>
        <dsp:cNvPr id="0" name=""/>
        <dsp:cNvSpPr/>
      </dsp:nvSpPr>
      <dsp:spPr>
        <a:xfrm>
          <a:off x="4515570" y="1392914"/>
          <a:ext cx="525774" cy="4073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515570" y="1474376"/>
        <a:ext cx="403582" cy="244384"/>
      </dsp:txXfrm>
    </dsp:sp>
    <dsp:sp modelId="{7C043BE6-4F0E-49AD-A70E-9C102DD7D609}">
      <dsp:nvSpPr>
        <dsp:cNvPr id="0" name=""/>
        <dsp:cNvSpPr/>
      </dsp:nvSpPr>
      <dsp:spPr>
        <a:xfrm>
          <a:off x="5259591" y="1337368"/>
          <a:ext cx="163596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a:t>Database</a:t>
          </a:r>
          <a:endParaRPr lang="en-IN" sz="1800" kern="1200" dirty="0"/>
        </a:p>
      </dsp:txBody>
      <dsp:txXfrm>
        <a:off x="5259591" y="1337368"/>
        <a:ext cx="1635969" cy="518400"/>
      </dsp:txXfrm>
    </dsp:sp>
    <dsp:sp modelId="{25D1D700-0D62-46BD-9AA2-BE63B531BE33}">
      <dsp:nvSpPr>
        <dsp:cNvPr id="0" name=""/>
        <dsp:cNvSpPr/>
      </dsp:nvSpPr>
      <dsp:spPr>
        <a:xfrm>
          <a:off x="5594669" y="1855769"/>
          <a:ext cx="1635969" cy="265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MySQL </a:t>
          </a:r>
        </a:p>
        <a:p>
          <a:pPr marL="171450" lvl="1" indent="-171450" algn="l" defTabSz="800100">
            <a:lnSpc>
              <a:spcPct val="90000"/>
            </a:lnSpc>
            <a:spcBef>
              <a:spcPct val="0"/>
            </a:spcBef>
            <a:spcAft>
              <a:spcPct val="15000"/>
            </a:spcAft>
            <a:buChar char="•"/>
          </a:pPr>
          <a:r>
            <a:rPr lang="en-IN" sz="1800" kern="1200" dirty="0"/>
            <a:t>Microsoft SQL Server</a:t>
          </a:r>
        </a:p>
        <a:p>
          <a:pPr marL="171450" lvl="1" indent="-171450" algn="l" defTabSz="800100">
            <a:lnSpc>
              <a:spcPct val="90000"/>
            </a:lnSpc>
            <a:spcBef>
              <a:spcPct val="0"/>
            </a:spcBef>
            <a:spcAft>
              <a:spcPct val="15000"/>
            </a:spcAft>
            <a:buChar char="•"/>
          </a:pPr>
          <a:r>
            <a:rPr lang="en-IN" sz="1800" kern="1200" dirty="0"/>
            <a:t>Mongodb </a:t>
          </a:r>
        </a:p>
        <a:p>
          <a:pPr marL="171450" lvl="1" indent="-171450" algn="l" defTabSz="800100">
            <a:lnSpc>
              <a:spcPct val="90000"/>
            </a:lnSpc>
            <a:spcBef>
              <a:spcPct val="0"/>
            </a:spcBef>
            <a:spcAft>
              <a:spcPct val="15000"/>
            </a:spcAft>
            <a:buChar char="•"/>
          </a:pPr>
          <a:r>
            <a:rPr lang="en-IN" sz="1800" kern="1200" dirty="0"/>
            <a:t>MariaDB </a:t>
          </a:r>
        </a:p>
        <a:p>
          <a:pPr marL="171450" lvl="1" indent="-171450" algn="l" defTabSz="800100">
            <a:lnSpc>
              <a:spcPct val="90000"/>
            </a:lnSpc>
            <a:spcBef>
              <a:spcPct val="0"/>
            </a:spcBef>
            <a:spcAft>
              <a:spcPct val="15000"/>
            </a:spcAft>
            <a:buChar char="•"/>
          </a:pPr>
          <a:r>
            <a:rPr lang="en-IN" sz="1800" kern="1200" dirty="0"/>
            <a:t>Oracle</a:t>
          </a:r>
        </a:p>
        <a:p>
          <a:pPr marL="171450" lvl="1" indent="-171450" algn="l" defTabSz="800100">
            <a:lnSpc>
              <a:spcPct val="90000"/>
            </a:lnSpc>
            <a:spcBef>
              <a:spcPct val="0"/>
            </a:spcBef>
            <a:spcAft>
              <a:spcPct val="15000"/>
            </a:spcAft>
            <a:buChar char="•"/>
          </a:pPr>
          <a:r>
            <a:rPr lang="en-IN" sz="1800" kern="1200" dirty="0"/>
            <a:t>PostgreSQL</a:t>
          </a:r>
        </a:p>
        <a:p>
          <a:pPr marL="171450" lvl="1" indent="-171450" algn="l" defTabSz="800100">
            <a:lnSpc>
              <a:spcPct val="90000"/>
            </a:lnSpc>
            <a:spcBef>
              <a:spcPct val="0"/>
            </a:spcBef>
            <a:spcAft>
              <a:spcPct val="15000"/>
            </a:spcAft>
            <a:buChar char="•"/>
          </a:pPr>
          <a:r>
            <a:rPr lang="en-IN" sz="1800" kern="1200" dirty="0"/>
            <a:t>Cassandra</a:t>
          </a:r>
        </a:p>
      </dsp:txBody>
      <dsp:txXfrm>
        <a:off x="5642585" y="1903685"/>
        <a:ext cx="1540137" cy="2560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23D2-4CFE-45D4-AB60-850852D0D6F0}">
      <dsp:nvSpPr>
        <dsp:cNvPr id="0" name=""/>
        <dsp:cNvSpPr/>
      </dsp:nvSpPr>
      <dsp:spPr>
        <a:xfrm>
          <a:off x="-6612249" y="-1011589"/>
          <a:ext cx="7873116" cy="7873116"/>
        </a:xfrm>
        <a:prstGeom prst="blockArc">
          <a:avLst>
            <a:gd name="adj1" fmla="val 18900000"/>
            <a:gd name="adj2" fmla="val 2700000"/>
            <a:gd name="adj3" fmla="val 27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6C75CB-77E9-4DC0-A4FF-FFB170D4D91C}">
      <dsp:nvSpPr>
        <dsp:cNvPr id="0" name=""/>
        <dsp:cNvSpPr/>
      </dsp:nvSpPr>
      <dsp:spPr>
        <a:xfrm>
          <a:off x="811971" y="584993"/>
          <a:ext cx="6409799" cy="11699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867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There are many different programs that you can use to create web documents.</a:t>
          </a:r>
          <a:endParaRPr lang="en-IN" sz="2400" kern="1200" dirty="0"/>
        </a:p>
      </dsp:txBody>
      <dsp:txXfrm>
        <a:off x="811971" y="584993"/>
        <a:ext cx="6409799" cy="1169987"/>
      </dsp:txXfrm>
    </dsp:sp>
    <dsp:sp modelId="{675A7A41-A3B6-45CB-B7B7-48347047555D}">
      <dsp:nvSpPr>
        <dsp:cNvPr id="0" name=""/>
        <dsp:cNvSpPr/>
      </dsp:nvSpPr>
      <dsp:spPr>
        <a:xfrm>
          <a:off x="80729" y="438745"/>
          <a:ext cx="1462484" cy="1462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BF7913-2830-48EC-ABFE-484F908791D8}">
      <dsp:nvSpPr>
        <dsp:cNvPr id="0" name=""/>
        <dsp:cNvSpPr/>
      </dsp:nvSpPr>
      <dsp:spPr>
        <a:xfrm>
          <a:off x="1237261" y="2339975"/>
          <a:ext cx="5984508" cy="11699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867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These programs will generate the HTML web page for you. </a:t>
          </a:r>
          <a:endParaRPr lang="en-IN" sz="2400" kern="1200" dirty="0"/>
        </a:p>
      </dsp:txBody>
      <dsp:txXfrm>
        <a:off x="1237261" y="2339975"/>
        <a:ext cx="5984508" cy="1169987"/>
      </dsp:txXfrm>
    </dsp:sp>
    <dsp:sp modelId="{8271C450-B3A0-4FF5-8E96-C9E5E8C2DC5E}">
      <dsp:nvSpPr>
        <dsp:cNvPr id="0" name=""/>
        <dsp:cNvSpPr/>
      </dsp:nvSpPr>
      <dsp:spPr>
        <a:xfrm>
          <a:off x="506019" y="2193726"/>
          <a:ext cx="1462484" cy="1462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E546A0-40D0-4C01-B0E0-47EFEF746A49}">
      <dsp:nvSpPr>
        <dsp:cNvPr id="0" name=""/>
        <dsp:cNvSpPr/>
      </dsp:nvSpPr>
      <dsp:spPr>
        <a:xfrm>
          <a:off x="811971" y="4094956"/>
          <a:ext cx="6409799" cy="11699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867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For Microsoft Windows default text editor is Notepad, whereas, for Mac, it is </a:t>
          </a:r>
          <a:r>
            <a:rPr lang="en-US" sz="2400" kern="1200" dirty="0" err="1"/>
            <a:t>Textpad</a:t>
          </a:r>
          <a:r>
            <a:rPr lang="en-US" sz="2400" kern="1200" dirty="0"/>
            <a:t>.</a:t>
          </a:r>
          <a:endParaRPr lang="en-IN" sz="2400" kern="1200" dirty="0"/>
        </a:p>
      </dsp:txBody>
      <dsp:txXfrm>
        <a:off x="811971" y="4094956"/>
        <a:ext cx="6409799" cy="1169987"/>
      </dsp:txXfrm>
    </dsp:sp>
    <dsp:sp modelId="{7CB21AF3-B1DE-4B2B-A9B5-8B5F4ED5F96C}">
      <dsp:nvSpPr>
        <dsp:cNvPr id="0" name=""/>
        <dsp:cNvSpPr/>
      </dsp:nvSpPr>
      <dsp:spPr>
        <a:xfrm>
          <a:off x="80729" y="3948708"/>
          <a:ext cx="1462484" cy="1462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3A81A-A01C-47BE-94E9-A13BB7424BE0}">
      <dsp:nvSpPr>
        <dsp:cNvPr id="0" name=""/>
        <dsp:cNvSpPr/>
      </dsp:nvSpPr>
      <dsp:spPr>
        <a:xfrm>
          <a:off x="287535" y="0"/>
          <a:ext cx="5849938" cy="58499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25661-BDC4-4293-BF6B-15C93C6962C2}">
      <dsp:nvSpPr>
        <dsp:cNvPr id="0" name=""/>
        <dsp:cNvSpPr/>
      </dsp:nvSpPr>
      <dsp:spPr>
        <a:xfrm>
          <a:off x="3212504" y="585565"/>
          <a:ext cx="3802459" cy="8317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Notepad++</a:t>
          </a:r>
          <a:endParaRPr lang="en-US" sz="3400" kern="1200" dirty="0"/>
        </a:p>
      </dsp:txBody>
      <dsp:txXfrm>
        <a:off x="3253109" y="626170"/>
        <a:ext cx="3721249" cy="750578"/>
      </dsp:txXfrm>
    </dsp:sp>
    <dsp:sp modelId="{BD8AB3FD-0B9D-4647-BA97-0379EA1FAB66}">
      <dsp:nvSpPr>
        <dsp:cNvPr id="0" name=""/>
        <dsp:cNvSpPr/>
      </dsp:nvSpPr>
      <dsp:spPr>
        <a:xfrm>
          <a:off x="3212504" y="1521326"/>
          <a:ext cx="3802459" cy="8317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Sublime</a:t>
          </a:r>
          <a:endParaRPr lang="en-US" sz="3400" kern="1200" dirty="0"/>
        </a:p>
      </dsp:txBody>
      <dsp:txXfrm>
        <a:off x="3253109" y="1561931"/>
        <a:ext cx="3721249" cy="750578"/>
      </dsp:txXfrm>
    </dsp:sp>
    <dsp:sp modelId="{E15E1BDC-FD78-4BD2-8987-255A28BC58F6}">
      <dsp:nvSpPr>
        <dsp:cNvPr id="0" name=""/>
        <dsp:cNvSpPr/>
      </dsp:nvSpPr>
      <dsp:spPr>
        <a:xfrm>
          <a:off x="3212504" y="2457088"/>
          <a:ext cx="3802459" cy="8317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Atom</a:t>
          </a:r>
          <a:endParaRPr lang="en-US" sz="3400" kern="1200" dirty="0"/>
        </a:p>
      </dsp:txBody>
      <dsp:txXfrm>
        <a:off x="3253109" y="2497693"/>
        <a:ext cx="3721249" cy="750578"/>
      </dsp:txXfrm>
    </dsp:sp>
    <dsp:sp modelId="{8B868614-C5A2-4D5E-A830-299DDF682826}">
      <dsp:nvSpPr>
        <dsp:cNvPr id="0" name=""/>
        <dsp:cNvSpPr/>
      </dsp:nvSpPr>
      <dsp:spPr>
        <a:xfrm>
          <a:off x="3212504" y="3392849"/>
          <a:ext cx="3802459" cy="8317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Brackets</a:t>
          </a:r>
          <a:endParaRPr lang="en-US" sz="3400" kern="1200" dirty="0"/>
        </a:p>
      </dsp:txBody>
      <dsp:txXfrm>
        <a:off x="3253109" y="3433454"/>
        <a:ext cx="3721249" cy="750578"/>
      </dsp:txXfrm>
    </dsp:sp>
    <dsp:sp modelId="{DCC584D1-3AE0-4C69-A370-884CA1A334CB}">
      <dsp:nvSpPr>
        <dsp:cNvPr id="0" name=""/>
        <dsp:cNvSpPr/>
      </dsp:nvSpPr>
      <dsp:spPr>
        <a:xfrm>
          <a:off x="3212504" y="4328611"/>
          <a:ext cx="3802459" cy="8317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Visual studio code</a:t>
          </a:r>
        </a:p>
      </dsp:txBody>
      <dsp:txXfrm>
        <a:off x="3253109" y="4369216"/>
        <a:ext cx="3721249" cy="750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D79EF-1659-41F7-B0CB-FC9FB4DF220A}">
      <dsp:nvSpPr>
        <dsp:cNvPr id="0" name=""/>
        <dsp:cNvSpPr/>
      </dsp:nvSpPr>
      <dsp:spPr>
        <a:xfrm>
          <a:off x="0" y="0"/>
          <a:ext cx="115125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F247DC-8361-465E-BAEE-94C8C534C5C1}">
      <dsp:nvSpPr>
        <dsp:cNvPr id="0" name=""/>
        <dsp:cNvSpPr/>
      </dsp:nvSpPr>
      <dsp:spPr>
        <a:xfrm>
          <a:off x="0" y="0"/>
          <a:ext cx="2302510" cy="53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Explanation</a:t>
          </a:r>
        </a:p>
      </dsp:txBody>
      <dsp:txXfrm>
        <a:off x="0" y="0"/>
        <a:ext cx="2302510" cy="5324475"/>
      </dsp:txXfrm>
    </dsp:sp>
    <dsp:sp modelId="{F0EC2CA8-971F-4598-9907-8A8BB19D4158}">
      <dsp:nvSpPr>
        <dsp:cNvPr id="0" name=""/>
        <dsp:cNvSpPr/>
      </dsp:nvSpPr>
      <dsp:spPr>
        <a:xfrm>
          <a:off x="2475198" y="41922"/>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whole web page is divided into two major parts.</a:t>
          </a:r>
          <a:endParaRPr lang="en-IN" sz="1600" kern="1200" dirty="0"/>
        </a:p>
      </dsp:txBody>
      <dsp:txXfrm>
        <a:off x="2475198" y="41922"/>
        <a:ext cx="9037351" cy="838448"/>
      </dsp:txXfrm>
    </dsp:sp>
    <dsp:sp modelId="{9A61DF87-C966-4616-BE12-C2C9781878C2}">
      <dsp:nvSpPr>
        <dsp:cNvPr id="0" name=""/>
        <dsp:cNvSpPr/>
      </dsp:nvSpPr>
      <dsp:spPr>
        <a:xfrm>
          <a:off x="2302510" y="880371"/>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93DFD7-CA3B-45C0-B47D-5E7A9F4CC5CB}">
      <dsp:nvSpPr>
        <dsp:cNvPr id="0" name=""/>
        <dsp:cNvSpPr/>
      </dsp:nvSpPr>
      <dsp:spPr>
        <a:xfrm>
          <a:off x="2475198" y="922293"/>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&lt;head&gt; and the &lt;body&gt;. Head tag of your document point to the initial part of your webpage whereas, attributes of the Body tag control document properties.  The BODY element of a web page is an important element regarding the page’s appearance. </a:t>
          </a:r>
          <a:endParaRPr lang="en-IN" sz="1600" kern="1200" dirty="0"/>
        </a:p>
      </dsp:txBody>
      <dsp:txXfrm>
        <a:off x="2475198" y="922293"/>
        <a:ext cx="9037351" cy="838448"/>
      </dsp:txXfrm>
    </dsp:sp>
    <dsp:sp modelId="{A65F1C6C-D675-495F-8597-10B6B30CF78B}">
      <dsp:nvSpPr>
        <dsp:cNvPr id="0" name=""/>
        <dsp:cNvSpPr/>
      </dsp:nvSpPr>
      <dsp:spPr>
        <a:xfrm>
          <a:off x="2302510" y="1760742"/>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99F3-DDA3-4349-B2F2-88209E5C8137}">
      <dsp:nvSpPr>
        <dsp:cNvPr id="0" name=""/>
        <dsp:cNvSpPr/>
      </dsp:nvSpPr>
      <dsp:spPr>
        <a:xfrm>
          <a:off x="2475198" y="1802664"/>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&lt; Title&gt; tag is for the Page Title of your document, and it appears in the very top line of the user's browser. If the user chooses to "Bookmark" your page or save it as a "Favorite", this TITLE is added to the Bookmark's list. </a:t>
          </a:r>
          <a:endParaRPr lang="en-IN" sz="1600" kern="1200" dirty="0"/>
        </a:p>
      </dsp:txBody>
      <dsp:txXfrm>
        <a:off x="2475198" y="1802664"/>
        <a:ext cx="9037351" cy="838448"/>
      </dsp:txXfrm>
    </dsp:sp>
    <dsp:sp modelId="{D5E0F486-DC26-4445-9A8B-BBC788EFF2DD}">
      <dsp:nvSpPr>
        <dsp:cNvPr id="0" name=""/>
        <dsp:cNvSpPr/>
      </dsp:nvSpPr>
      <dsp:spPr>
        <a:xfrm>
          <a:off x="2302510" y="2641113"/>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DC006-B23C-443A-AC1B-19FD0456CD59}">
      <dsp:nvSpPr>
        <dsp:cNvPr id="0" name=""/>
        <dsp:cNvSpPr/>
      </dsp:nvSpPr>
      <dsp:spPr>
        <a:xfrm>
          <a:off x="2475198" y="2683036"/>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text in your TITLE should be as descriptive as possible because this is what many search engines on the internet use for indexing your site.</a:t>
          </a:r>
          <a:endParaRPr lang="en-IN" sz="1600" kern="1200" dirty="0"/>
        </a:p>
      </dsp:txBody>
      <dsp:txXfrm>
        <a:off x="2475198" y="2683036"/>
        <a:ext cx="9037351" cy="838448"/>
      </dsp:txXfrm>
    </dsp:sp>
    <dsp:sp modelId="{8B578022-6007-4D66-A7FD-DD1083964032}">
      <dsp:nvSpPr>
        <dsp:cNvPr id="0" name=""/>
        <dsp:cNvSpPr/>
      </dsp:nvSpPr>
      <dsp:spPr>
        <a:xfrm>
          <a:off x="2302510" y="3521485"/>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AC2A57-2185-4393-8E0A-BE057DD51AF6}">
      <dsp:nvSpPr>
        <dsp:cNvPr id="0" name=""/>
        <dsp:cNvSpPr/>
      </dsp:nvSpPr>
      <dsp:spPr>
        <a:xfrm>
          <a:off x="2475198" y="3563407"/>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Keep your Title precise under 65 characters or so as it is the recommended size by search engines.</a:t>
          </a:r>
          <a:endParaRPr lang="en-IN" sz="1600" kern="1200" dirty="0"/>
        </a:p>
      </dsp:txBody>
      <dsp:txXfrm>
        <a:off x="2475198" y="3563407"/>
        <a:ext cx="9037351" cy="838448"/>
      </dsp:txXfrm>
    </dsp:sp>
    <dsp:sp modelId="{C97B79F2-214D-4492-B6CD-4BC56B89CFFD}">
      <dsp:nvSpPr>
        <dsp:cNvPr id="0" name=""/>
        <dsp:cNvSpPr/>
      </dsp:nvSpPr>
      <dsp:spPr>
        <a:xfrm>
          <a:off x="2302510" y="4401856"/>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8D8157-E10F-48E1-9766-7C4FE0E50301}">
      <dsp:nvSpPr>
        <dsp:cNvPr id="0" name=""/>
        <dsp:cNvSpPr/>
      </dsp:nvSpPr>
      <dsp:spPr>
        <a:xfrm>
          <a:off x="2475198" y="4443778"/>
          <a:ext cx="9037351" cy="83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The &lt;h1&gt; is one of the mot important tag stands for Heading 1. This tag inform search engines about the content for the webpage.</a:t>
          </a:r>
        </a:p>
      </dsp:txBody>
      <dsp:txXfrm>
        <a:off x="2475198" y="4443778"/>
        <a:ext cx="9037351" cy="838448"/>
      </dsp:txXfrm>
    </dsp:sp>
    <dsp:sp modelId="{3C5FC5AB-D38B-41E8-BF11-6BFCB7BF2CB6}">
      <dsp:nvSpPr>
        <dsp:cNvPr id="0" name=""/>
        <dsp:cNvSpPr/>
      </dsp:nvSpPr>
      <dsp:spPr>
        <a:xfrm>
          <a:off x="2302510" y="5282227"/>
          <a:ext cx="9210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4723-EE53-4189-B4D8-7E587695B11B}">
      <dsp:nvSpPr>
        <dsp:cNvPr id="0" name=""/>
        <dsp:cNvSpPr/>
      </dsp:nvSpPr>
      <dsp:spPr>
        <a:xfrm>
          <a:off x="-6614881" y="-1011589"/>
          <a:ext cx="7873116" cy="7873116"/>
        </a:xfrm>
        <a:prstGeom prst="blockArc">
          <a:avLst>
            <a:gd name="adj1" fmla="val 18900000"/>
            <a:gd name="adj2" fmla="val 2700000"/>
            <a:gd name="adj3" fmla="val 27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FF114A-19D7-4FDE-8219-C274EA8A8B44}">
      <dsp:nvSpPr>
        <dsp:cNvPr id="0" name=""/>
        <dsp:cNvSpPr/>
      </dsp:nvSpPr>
      <dsp:spPr>
        <a:xfrm>
          <a:off x="468287" y="308057"/>
          <a:ext cx="6682587"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Built-in audio and video support (without plugins)</a:t>
          </a:r>
          <a:endParaRPr lang="en-IN" sz="1800" kern="1200"/>
        </a:p>
      </dsp:txBody>
      <dsp:txXfrm>
        <a:off x="468287" y="308057"/>
        <a:ext cx="6682587" cy="615881"/>
      </dsp:txXfrm>
    </dsp:sp>
    <dsp:sp modelId="{58062871-6E63-4D7B-AA2C-7F706B93A1FC}">
      <dsp:nvSpPr>
        <dsp:cNvPr id="0" name=""/>
        <dsp:cNvSpPr/>
      </dsp:nvSpPr>
      <dsp:spPr>
        <a:xfrm>
          <a:off x="83361" y="231072"/>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15745C-77CA-4C1C-A68A-A450B033CE51}">
      <dsp:nvSpPr>
        <dsp:cNvPr id="0" name=""/>
        <dsp:cNvSpPr/>
      </dsp:nvSpPr>
      <dsp:spPr>
        <a:xfrm>
          <a:off x="974892" y="1231762"/>
          <a:ext cx="6175983"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Enhanced form controls and attributes</a:t>
          </a:r>
          <a:endParaRPr lang="en-US" altLang="en-US" sz="1800" kern="1200" dirty="0"/>
        </a:p>
      </dsp:txBody>
      <dsp:txXfrm>
        <a:off x="974892" y="1231762"/>
        <a:ext cx="6175983" cy="615881"/>
      </dsp:txXfrm>
    </dsp:sp>
    <dsp:sp modelId="{F1BF4F7B-6D4C-46C1-A0A9-23F98F83FDF9}">
      <dsp:nvSpPr>
        <dsp:cNvPr id="0" name=""/>
        <dsp:cNvSpPr/>
      </dsp:nvSpPr>
      <dsp:spPr>
        <a:xfrm>
          <a:off x="589966" y="1154777"/>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AA047-C94D-4FD8-AD8C-DE5C5110CB08}">
      <dsp:nvSpPr>
        <dsp:cNvPr id="0" name=""/>
        <dsp:cNvSpPr/>
      </dsp:nvSpPr>
      <dsp:spPr>
        <a:xfrm>
          <a:off x="1206549" y="2155468"/>
          <a:ext cx="5944325"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The Canvas (a way to draw directly on a web page)</a:t>
          </a:r>
          <a:endParaRPr lang="en-US" altLang="en-US" sz="1800" kern="1200" dirty="0"/>
        </a:p>
      </dsp:txBody>
      <dsp:txXfrm>
        <a:off x="1206549" y="2155468"/>
        <a:ext cx="5944325" cy="615881"/>
      </dsp:txXfrm>
    </dsp:sp>
    <dsp:sp modelId="{228A0F3B-0B37-4F99-8262-D101C854D178}">
      <dsp:nvSpPr>
        <dsp:cNvPr id="0" name=""/>
        <dsp:cNvSpPr/>
      </dsp:nvSpPr>
      <dsp:spPr>
        <a:xfrm>
          <a:off x="821623" y="2078482"/>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B32789-F438-47C8-AD61-91EB01447241}">
      <dsp:nvSpPr>
        <dsp:cNvPr id="0" name=""/>
        <dsp:cNvSpPr/>
      </dsp:nvSpPr>
      <dsp:spPr>
        <a:xfrm>
          <a:off x="1206549" y="3078588"/>
          <a:ext cx="5944325"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Drag and Drop functionality</a:t>
          </a:r>
          <a:endParaRPr lang="en-US" altLang="en-US" sz="1800" kern="1200" dirty="0"/>
        </a:p>
      </dsp:txBody>
      <dsp:txXfrm>
        <a:off x="1206549" y="3078588"/>
        <a:ext cx="5944325" cy="615881"/>
      </dsp:txXfrm>
    </dsp:sp>
    <dsp:sp modelId="{DA580D76-36B8-407F-A91C-4501A7FCD33B}">
      <dsp:nvSpPr>
        <dsp:cNvPr id="0" name=""/>
        <dsp:cNvSpPr/>
      </dsp:nvSpPr>
      <dsp:spPr>
        <a:xfrm>
          <a:off x="821623" y="3001603"/>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D15D8-62E2-4DBA-AD69-8AB036C4066A}">
      <dsp:nvSpPr>
        <dsp:cNvPr id="0" name=""/>
        <dsp:cNvSpPr/>
      </dsp:nvSpPr>
      <dsp:spPr>
        <a:xfrm>
          <a:off x="974892" y="4002293"/>
          <a:ext cx="6175983"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Support for CSS3 (the newer and more powerful version of CSS)</a:t>
          </a:r>
          <a:endParaRPr lang="en-US" altLang="en-US" sz="1800" kern="1200" dirty="0"/>
        </a:p>
      </dsp:txBody>
      <dsp:txXfrm>
        <a:off x="974892" y="4002293"/>
        <a:ext cx="6175983" cy="615881"/>
      </dsp:txXfrm>
    </dsp:sp>
    <dsp:sp modelId="{CF79EA5A-4C32-4C99-8627-B61D8D6E22B3}">
      <dsp:nvSpPr>
        <dsp:cNvPr id="0" name=""/>
        <dsp:cNvSpPr/>
      </dsp:nvSpPr>
      <dsp:spPr>
        <a:xfrm>
          <a:off x="589966" y="3925308"/>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DE36BC-072A-41CA-B1F2-FEB6FC1839AF}">
      <dsp:nvSpPr>
        <dsp:cNvPr id="0" name=""/>
        <dsp:cNvSpPr/>
      </dsp:nvSpPr>
      <dsp:spPr>
        <a:xfrm>
          <a:off x="468287" y="4925998"/>
          <a:ext cx="6682587" cy="615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856" tIns="45720" rIns="45720" bIns="45720" numCol="1" spcCol="1270" anchor="ctr" anchorCtr="0">
          <a:noAutofit/>
        </a:bodyPr>
        <a:lstStyle/>
        <a:p>
          <a:pPr marL="0" lvl="0" indent="0" algn="l" defTabSz="800100">
            <a:lnSpc>
              <a:spcPct val="90000"/>
            </a:lnSpc>
            <a:spcBef>
              <a:spcPct val="0"/>
            </a:spcBef>
            <a:spcAft>
              <a:spcPct val="35000"/>
            </a:spcAft>
            <a:buNone/>
          </a:pPr>
          <a:r>
            <a:rPr lang="en-US" altLang="en-US" sz="1800" kern="1200"/>
            <a:t>More advanced features for web developers, such as data storage and offline applications.</a:t>
          </a:r>
          <a:endParaRPr lang="en-US" altLang="en-US" sz="1800" kern="1200" dirty="0"/>
        </a:p>
      </dsp:txBody>
      <dsp:txXfrm>
        <a:off x="468287" y="4925998"/>
        <a:ext cx="6682587" cy="615881"/>
      </dsp:txXfrm>
    </dsp:sp>
    <dsp:sp modelId="{D257985D-DA81-451D-A70A-DD3057067A5D}">
      <dsp:nvSpPr>
        <dsp:cNvPr id="0" name=""/>
        <dsp:cNvSpPr/>
      </dsp:nvSpPr>
      <dsp:spPr>
        <a:xfrm>
          <a:off x="83361" y="4849013"/>
          <a:ext cx="769851" cy="7698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69E8E-C116-4D21-93AA-1A1D4F4FE4FB}"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8E374-C13F-4D60-8F8C-3123F59E049E}" type="slidenum">
              <a:rPr lang="en-IN" smtClean="0"/>
              <a:t>‹#›</a:t>
            </a:fld>
            <a:endParaRPr lang="en-IN"/>
          </a:p>
        </p:txBody>
      </p:sp>
    </p:spTree>
    <p:extLst>
      <p:ext uri="{BB962C8B-B14F-4D97-AF65-F5344CB8AC3E}">
        <p14:creationId xmlns:p14="http://schemas.microsoft.com/office/powerpoint/2010/main" val="137714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t>35</a:t>
            </a:fld>
            <a:endParaRPr lang="en-IN" dirty="0"/>
          </a:p>
        </p:txBody>
      </p:sp>
    </p:spTree>
    <p:extLst>
      <p:ext uri="{BB962C8B-B14F-4D97-AF65-F5344CB8AC3E}">
        <p14:creationId xmlns:p14="http://schemas.microsoft.com/office/powerpoint/2010/main" val="126038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E4AC-C447-8AF5-B1DF-E19E05CC8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AC1A3C-EAF9-8160-EEDE-A21BDE26F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14BC34-D9BC-03B8-2778-5F35CD4CCBD4}"/>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80A5E5BE-4B94-FB9F-CB8D-35793508B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06A09-01A2-05AC-26A3-A6874799F613}"/>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225549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2D28-01F7-CD5F-F8BC-39C1B88597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22B196-FF9D-F53A-AE98-CE5FFC3BE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60F16-CA75-E51B-CD6C-65D939E33CF8}"/>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D5D58331-51A0-75B9-9D5E-7F03285B6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8BCC8-8D17-434A-9989-2C3750243948}"/>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40757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2A2EF-20D0-9E6B-39BC-E335289026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3D76A-F413-635E-6B3D-1D1D439076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28208-D7B9-4B28-6542-740E0F01B43D}"/>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38BD492D-5331-E043-528A-B19BACEB3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F32EE-D19F-E861-DEEB-176120CD9237}"/>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1160298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eading Layout">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D6D3FC2F-9BA1-45BC-BEBD-8F9AE280B648}"/>
              </a:ext>
            </a:extLst>
          </p:cNvPr>
          <p:cNvSpPr/>
          <p:nvPr/>
        </p:nvSpPr>
        <p:spPr>
          <a:xfrm rot="16946663" flipH="1">
            <a:off x="1303110" y="3640714"/>
            <a:ext cx="1383746" cy="39339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p:nvSpPr>
        <p:spPr>
          <a:xfrm rot="13234967" flipH="1">
            <a:off x="441904" y="3962302"/>
            <a:ext cx="1333348" cy="40826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p:nvSpPr>
        <p:spPr>
          <a:xfrm rot="15119541" flipH="1">
            <a:off x="822408" y="3658979"/>
            <a:ext cx="1383746" cy="3933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p:nvSpPr>
        <p:spPr>
          <a:xfrm rot="18881662" flipH="1">
            <a:off x="1725682" y="3858310"/>
            <a:ext cx="1383746" cy="39339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313461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31"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90"/>
                                          </p:val>
                                        </p:tav>
                                        <p:tav tm="100000">
                                          <p:val>
                                            <p:fltVal val="0"/>
                                          </p:val>
                                        </p:tav>
                                      </p:tavLst>
                                    </p:anim>
                                    <p:animEffect transition="in" filter="fade">
                                      <p:cBhvr>
                                        <p:cTn id="17" dur="500"/>
                                        <p:tgtEl>
                                          <p:spTgt spid="9"/>
                                        </p:tgtEl>
                                      </p:cBhvr>
                                    </p:animEffect>
                                  </p:childTnLst>
                                </p:cTn>
                              </p:par>
                            </p:childTnLst>
                          </p:cTn>
                        </p:par>
                        <p:par>
                          <p:cTn id="18" fill="hold">
                            <p:stCondLst>
                              <p:cond delay="1250"/>
                            </p:stCondLst>
                            <p:childTnLst>
                              <p:par>
                                <p:cTn id="19" presetID="31"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90"/>
                                          </p:val>
                                        </p:tav>
                                        <p:tav tm="100000">
                                          <p:val>
                                            <p:fltVal val="0"/>
                                          </p:val>
                                        </p:tav>
                                      </p:tavLst>
                                    </p:anim>
                                    <p:animEffect transition="in" filter="fade">
                                      <p:cBhvr>
                                        <p:cTn id="24" dur="500"/>
                                        <p:tgtEl>
                                          <p:spTgt spid="7"/>
                                        </p:tgtEl>
                                      </p:cBhvr>
                                    </p:animEffect>
                                  </p:childTnLst>
                                </p:cTn>
                              </p:par>
                            </p:childTnLst>
                          </p:cTn>
                        </p:par>
                        <p:par>
                          <p:cTn id="25" fill="hold">
                            <p:stCondLst>
                              <p:cond delay="2000"/>
                            </p:stCondLst>
                            <p:childTnLst>
                              <p:par>
                                <p:cTn id="26" presetID="31" presetClass="entr" presetSubtype="0" fill="hold" grpId="0" nodeType="after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Heading MASTER_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r>
              <a:rPr lang="en-US"/>
              <a:t>https://www.careerera.com</a:t>
            </a:r>
            <a:endParaRPr lang="en-IN" dirty="0"/>
          </a:p>
        </p:txBody>
      </p:sp>
    </p:spTree>
    <p:extLst>
      <p:ext uri="{BB962C8B-B14F-4D97-AF65-F5344CB8AC3E}">
        <p14:creationId xmlns:p14="http://schemas.microsoft.com/office/powerpoint/2010/main" val="3073585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tailed MASTER_MIX_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
        <p:nvSpPr>
          <p:cNvPr id="6" name="Content Placeholder 5">
            <a:extLst>
              <a:ext uri="{FF2B5EF4-FFF2-40B4-BE49-F238E27FC236}">
                <a16:creationId xmlns:a16="http://schemas.microsoft.com/office/drawing/2014/main" id="{C61A5B68-620C-4506-9D39-44CAF598304F}"/>
              </a:ext>
            </a:extLst>
          </p:cNvPr>
          <p:cNvSpPr>
            <a:spLocks noGrp="1"/>
          </p:cNvSpPr>
          <p:nvPr>
            <p:ph sz="quarter" idx="13"/>
          </p:nvPr>
        </p:nvSpPr>
        <p:spPr>
          <a:xfrm>
            <a:off x="365125" y="879475"/>
            <a:ext cx="11512550" cy="5324475"/>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0813435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R_Separator_Layout">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Rectangle 10">
            <a:extLst>
              <a:ext uri="{FF2B5EF4-FFF2-40B4-BE49-F238E27FC236}">
                <a16:creationId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433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ing Sub_Layout">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67B065FB-9C3A-4E31-B232-ABA7525CBD77}"/>
              </a:ext>
            </a:extLst>
          </p:cNvPr>
          <p:cNvSpPr/>
          <p:nvPr/>
        </p:nvSpPr>
        <p:spPr>
          <a:xfrm rot="10294866">
            <a:off x="9195938" y="2846520"/>
            <a:ext cx="2078620" cy="61327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79006805-3E10-427F-998F-48BA748DDC5F}"/>
              </a:ext>
            </a:extLst>
          </p:cNvPr>
          <p:cNvSpPr/>
          <p:nvPr/>
        </p:nvSpPr>
        <p:spPr>
          <a:xfrm rot="14006562">
            <a:off x="8620176" y="4180145"/>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7D15DA48-6924-4DDE-B0FD-1054DF86F011}"/>
              </a:ext>
            </a:extLst>
          </p:cNvPr>
          <p:cNvSpPr/>
          <p:nvPr/>
        </p:nvSpPr>
        <p:spPr>
          <a:xfrm rot="12121988">
            <a:off x="9124468" y="3589505"/>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119228F7-CD6D-40BA-9BE5-0B537CD7A9C7}"/>
              </a:ext>
            </a:extLst>
          </p:cNvPr>
          <p:cNvSpPr/>
          <p:nvPr/>
        </p:nvSpPr>
        <p:spPr>
          <a:xfrm rot="8359867">
            <a:off x="8907528" y="2164566"/>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8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style.rotation</p:attrName>
                                        </p:attrNameLst>
                                      </p:cBhvr>
                                      <p:tavLst>
                                        <p:tav tm="0">
                                          <p:val>
                                            <p:fltVal val="90"/>
                                          </p:val>
                                        </p:tav>
                                        <p:tav tm="100000">
                                          <p:val>
                                            <p:fltVal val="0"/>
                                          </p:val>
                                        </p:tav>
                                      </p:tavLst>
                                    </p:anim>
                                    <p:animEffect transition="in" filter="fade">
                                      <p:cBhvr>
                                        <p:cTn id="17" dur="500"/>
                                        <p:tgtEl>
                                          <p:spTgt spid="7"/>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90"/>
                                          </p:val>
                                        </p:tav>
                                        <p:tav tm="100000">
                                          <p:val>
                                            <p:fltVal val="0"/>
                                          </p:val>
                                        </p:tav>
                                      </p:tavLst>
                                    </p:anim>
                                    <p:animEffect transition="in" filter="fade">
                                      <p:cBhvr>
                                        <p:cTn id="24" dur="500"/>
                                        <p:tgtEl>
                                          <p:spTgt spid="9"/>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 calcmode="lin" valueType="num">
                                      <p:cBhvr>
                                        <p:cTn id="30" dur="500" fill="hold"/>
                                        <p:tgtEl>
                                          <p:spTgt spid="8"/>
                                        </p:tgtEl>
                                        <p:attrNameLst>
                                          <p:attrName>style.rotation</p:attrName>
                                        </p:attrNameLst>
                                      </p:cBhvr>
                                      <p:tavLst>
                                        <p:tav tm="0">
                                          <p:val>
                                            <p:fltVal val="90"/>
                                          </p:val>
                                        </p:tav>
                                        <p:tav tm="100000">
                                          <p:val>
                                            <p:fltVal val="0"/>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R_Layout">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834487" y="5503014"/>
            <a:ext cx="2092573" cy="61739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837016" y="5503014"/>
            <a:ext cx="2092573" cy="61739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27846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LLR_Mix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2" name="Isosceles Triangle 11">
            <a:extLst>
              <a:ext uri="{FF2B5EF4-FFF2-40B4-BE49-F238E27FC236}">
                <a16:creationId xmlns:a16="http://schemas.microsoft.com/office/drawing/2014/main" id="{DE0E525E-D65E-4636-9243-F8EAFEB549EF}"/>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7507C952-4480-483A-AD20-38FC03D6FA1F}"/>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995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R_Txt_Pic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365760" y="356658"/>
            <a:ext cx="11460480" cy="702120"/>
          </a:xfrm>
        </p:spPr>
        <p:txBody>
          <a:bodyPr>
            <a:normAutofit/>
          </a:bodyPr>
          <a:lstStyle>
            <a:lvl1pPr algn="l">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17" name="Rectangle 16">
            <a:extLst>
              <a:ext uri="{FF2B5EF4-FFF2-40B4-BE49-F238E27FC236}">
                <a16:creationId xmlns:a16="http://schemas.microsoft.com/office/drawing/2014/main" id="{F5D9B0C7-3ED1-4321-9157-403BA07BADBA}"/>
              </a:ext>
            </a:extLst>
          </p:cNvPr>
          <p:cNvSpPr/>
          <p:nvPr/>
        </p:nvSpPr>
        <p:spPr>
          <a:xfrm>
            <a:off x="6073140" y="1181100"/>
            <a:ext cx="45719" cy="4854575"/>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 Placeholder 17">
            <a:extLst>
              <a:ext uri="{FF2B5EF4-FFF2-40B4-BE49-F238E27FC236}">
                <a16:creationId xmlns:a16="http://schemas.microsoft.com/office/drawing/2014/main" id="{F1377BBB-02FC-47CB-A979-1D0E6DC984B8}"/>
              </a:ext>
            </a:extLst>
          </p:cNvPr>
          <p:cNvSpPr>
            <a:spLocks noGrp="1"/>
          </p:cNvSpPr>
          <p:nvPr>
            <p:ph type="body" sz="quarter" idx="17" hasCustomPrompt="1"/>
          </p:nvPr>
        </p:nvSpPr>
        <p:spPr>
          <a:xfrm>
            <a:off x="365125" y="5516563"/>
            <a:ext cx="5613400" cy="519112"/>
          </a:xfrm>
        </p:spPr>
        <p:txBody>
          <a:bodyPr/>
          <a:lstStyle>
            <a:lvl1pPr>
              <a:defRPr/>
            </a:lvl1pPr>
          </a:lstStyle>
          <a:p>
            <a:pPr lvl="0"/>
            <a:r>
              <a:rPr lang="en-US" dirty="0"/>
              <a:t>OK</a:t>
            </a:r>
            <a:endParaRPr lang="en-IN" dirty="0"/>
          </a:p>
        </p:txBody>
      </p:sp>
      <p:sp>
        <p:nvSpPr>
          <p:cNvPr id="19" name="Text Placeholder 17">
            <a:extLst>
              <a:ext uri="{FF2B5EF4-FFF2-40B4-BE49-F238E27FC236}">
                <a16:creationId xmlns:a16="http://schemas.microsoft.com/office/drawing/2014/main" id="{FEB4024C-2F2B-4455-A495-3FB7A9DAFF38}"/>
              </a:ext>
            </a:extLst>
          </p:cNvPr>
          <p:cNvSpPr>
            <a:spLocks noGrp="1"/>
          </p:cNvSpPr>
          <p:nvPr>
            <p:ph type="body" sz="quarter" idx="18" hasCustomPrompt="1"/>
          </p:nvPr>
        </p:nvSpPr>
        <p:spPr>
          <a:xfrm>
            <a:off x="6212840" y="5516563"/>
            <a:ext cx="5613400" cy="519112"/>
          </a:xfrm>
        </p:spPr>
        <p:txBody>
          <a:bodyPr/>
          <a:lstStyle>
            <a:lvl1pPr>
              <a:defRPr/>
            </a:lvl1pPr>
          </a:lstStyle>
          <a:p>
            <a:pPr lvl="0"/>
            <a:r>
              <a:rPr lang="en-US" dirty="0"/>
              <a:t>OK</a:t>
            </a:r>
            <a:endParaRPr lang="en-IN" dirty="0"/>
          </a:p>
        </p:txBody>
      </p:sp>
      <p:sp>
        <p:nvSpPr>
          <p:cNvPr id="14" name="Isosceles Triangle 13">
            <a:extLst>
              <a:ext uri="{FF2B5EF4-FFF2-40B4-BE49-F238E27FC236}">
                <a16:creationId xmlns:a16="http://schemas.microsoft.com/office/drawing/2014/main" id="{1D39D172-5CD5-4F3E-869B-8DC3D72E8995}"/>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ED688EBB-76B0-4582-B22E-33C33A255B12}"/>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6">
            <a:extLst>
              <a:ext uri="{FF2B5EF4-FFF2-40B4-BE49-F238E27FC236}">
                <a16:creationId xmlns:a16="http://schemas.microsoft.com/office/drawing/2014/main" id="{7C6D8647-9044-4D8C-9DAB-5CECD29D6350}"/>
              </a:ext>
            </a:extLst>
          </p:cNvPr>
          <p:cNvSpPr>
            <a:spLocks noGrp="1"/>
          </p:cNvSpPr>
          <p:nvPr>
            <p:ph sz="quarter" idx="19"/>
          </p:nvPr>
        </p:nvSpPr>
        <p:spPr>
          <a:xfrm>
            <a:off x="365125" y="1181099"/>
            <a:ext cx="5613399" cy="4335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6">
            <a:extLst>
              <a:ext uri="{FF2B5EF4-FFF2-40B4-BE49-F238E27FC236}">
                <a16:creationId xmlns:a16="http://schemas.microsoft.com/office/drawing/2014/main" id="{A17B95F9-6C04-4C22-A845-2725FDC08455}"/>
              </a:ext>
            </a:extLst>
          </p:cNvPr>
          <p:cNvSpPr>
            <a:spLocks noGrp="1"/>
          </p:cNvSpPr>
          <p:nvPr>
            <p:ph sz="quarter" idx="20"/>
          </p:nvPr>
        </p:nvSpPr>
        <p:spPr>
          <a:xfrm>
            <a:off x="6209194" y="1181098"/>
            <a:ext cx="5613399" cy="4335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979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162-F290-4194-B49F-1114FB12B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D5938-9743-3A14-C548-3402C3B7C7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3FA9D-715E-3677-9B4A-18DEEA049B3A}"/>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B5FC118B-C040-55CD-840B-BF499756D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42395-9DEF-A892-B034-AEFC47F3F897}"/>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1336915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LR_Mix_World_White_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Isosceles Triangle 12">
            <a:extLst>
              <a:ext uri="{FF2B5EF4-FFF2-40B4-BE49-F238E27FC236}">
                <a16:creationId xmlns:a16="http://schemas.microsoft.com/office/drawing/2014/main" id="{FB0B2BB6-81BB-4E59-A336-5520C99BEA18}"/>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8827C2F9-E753-4CFD-AB48-51AC9BB70CE6}"/>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6458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4" fill="hold" grpId="0"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A772-0E26-5DFE-43C1-303970DD25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DB8F8F-0B73-F0F8-0ADF-317932803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D44CE-E07F-1EC3-5E89-AE78FBE1D902}"/>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AF6B8975-086B-5900-5F35-E5A5FAB92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A2C53-E552-BDA8-823F-3BA43108BDBC}"/>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218157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3EDD-D4CA-C5D7-25A8-50E27C9DBF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7D40B-448A-85A8-1EF7-D58DD20C5E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0B52B1-C32F-AE5E-D280-712E68A08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680246-40A0-C24C-4821-5730BFE0163E}"/>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6" name="Footer Placeholder 5">
            <a:extLst>
              <a:ext uri="{FF2B5EF4-FFF2-40B4-BE49-F238E27FC236}">
                <a16:creationId xmlns:a16="http://schemas.microsoft.com/office/drawing/2014/main" id="{9F4CD9E0-8864-B57E-B46B-58924A095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3170C3-BA28-F016-1D38-C23E351E6BEC}"/>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326479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31A-A30E-A50C-7070-0FAFEA173F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D3130-92C2-30C5-FBD4-43F00A488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EA586-4BE4-3115-59AA-6A5C68014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1A1E9A-84A2-43F2-F868-7D6644CC9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62B898-C2FF-16F1-A6FD-3DB28F0E8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5A5DBD-B33E-4BD2-D188-65BA27B30BC7}"/>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8" name="Footer Placeholder 7">
            <a:extLst>
              <a:ext uri="{FF2B5EF4-FFF2-40B4-BE49-F238E27FC236}">
                <a16:creationId xmlns:a16="http://schemas.microsoft.com/office/drawing/2014/main" id="{DD5E9055-7BB4-E44A-2583-9E6D84AAF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7E36E9-0389-D5F3-976F-3AD69A6E0392}"/>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31342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A994-F4ED-F469-38DA-38F4A0F60D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E65AA4-A26C-BACC-D09C-C0D8143B3F90}"/>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4" name="Footer Placeholder 3">
            <a:extLst>
              <a:ext uri="{FF2B5EF4-FFF2-40B4-BE49-F238E27FC236}">
                <a16:creationId xmlns:a16="http://schemas.microsoft.com/office/drawing/2014/main" id="{9DF4277A-3F33-30E5-EBA1-E8BF233E1A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DF99C8-966D-BEFA-5F46-F95E32864C80}"/>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183767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6E32F-39E7-B8C4-3D49-1B6C87E22098}"/>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3" name="Footer Placeholder 2">
            <a:extLst>
              <a:ext uri="{FF2B5EF4-FFF2-40B4-BE49-F238E27FC236}">
                <a16:creationId xmlns:a16="http://schemas.microsoft.com/office/drawing/2014/main" id="{7B7912D2-274D-F018-27CF-BD7B2C45EC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1B2ACF-ADAD-F8F7-42F9-378CACE4AA10}"/>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235918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C240-DC0D-06CA-F27B-AF0733DEE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7F271B-7140-9907-35FC-9CDBA02D8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7EBF09-3785-F625-E63D-A60D2E76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783EB-D720-C6C7-9E60-7FAA7600B517}"/>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6" name="Footer Placeholder 5">
            <a:extLst>
              <a:ext uri="{FF2B5EF4-FFF2-40B4-BE49-F238E27FC236}">
                <a16:creationId xmlns:a16="http://schemas.microsoft.com/office/drawing/2014/main" id="{731533FA-9DAC-38CC-F644-7186F1159D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69F60-A67E-9454-E78F-79A8670B335C}"/>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344532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3BC3-2280-AAD7-63B3-B54BA2C45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AEFAD-8D91-CB85-60D8-A0E43420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BA2239-8A63-1AB8-E3EA-EAEF72913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587BC-E5DF-BD62-BA5C-7CA1EC1A011D}"/>
              </a:ext>
            </a:extLst>
          </p:cNvPr>
          <p:cNvSpPr>
            <a:spLocks noGrp="1"/>
          </p:cNvSpPr>
          <p:nvPr>
            <p:ph type="dt" sz="half" idx="10"/>
          </p:nvPr>
        </p:nvSpPr>
        <p:spPr/>
        <p:txBody>
          <a:bodyPr/>
          <a:lstStyle/>
          <a:p>
            <a:fld id="{0D07DE86-6552-4D54-9152-A48276376D78}" type="datetimeFigureOut">
              <a:rPr lang="en-IN" smtClean="0"/>
              <a:t>25-05-2022</a:t>
            </a:fld>
            <a:endParaRPr lang="en-IN"/>
          </a:p>
        </p:txBody>
      </p:sp>
      <p:sp>
        <p:nvSpPr>
          <p:cNvPr id="6" name="Footer Placeholder 5">
            <a:extLst>
              <a:ext uri="{FF2B5EF4-FFF2-40B4-BE49-F238E27FC236}">
                <a16:creationId xmlns:a16="http://schemas.microsoft.com/office/drawing/2014/main" id="{2B116960-0805-DBB2-AA65-3DBEB5683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A42D0-E056-ADA6-4547-D50116DF87C3}"/>
              </a:ext>
            </a:extLst>
          </p:cNvPr>
          <p:cNvSpPr>
            <a:spLocks noGrp="1"/>
          </p:cNvSpPr>
          <p:nvPr>
            <p:ph type="sldNum" sz="quarter" idx="12"/>
          </p:nvPr>
        </p:nvSpPr>
        <p:spPr/>
        <p:txBody>
          <a:bodyPr/>
          <a:lstStyle/>
          <a:p>
            <a:fld id="{19D03646-EB0A-49ED-A363-FCF06899B9EE}" type="slidenum">
              <a:rPr lang="en-IN" smtClean="0"/>
              <a:t>‹#›</a:t>
            </a:fld>
            <a:endParaRPr lang="en-IN"/>
          </a:p>
        </p:txBody>
      </p:sp>
    </p:spTree>
    <p:extLst>
      <p:ext uri="{BB962C8B-B14F-4D97-AF65-F5344CB8AC3E}">
        <p14:creationId xmlns:p14="http://schemas.microsoft.com/office/powerpoint/2010/main" val="98024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7BF14-27D8-5B32-92FB-C8973CE7B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805FD0-D918-8160-D035-994ADCEF6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859D6-6063-ADEF-4390-BCAD5B9F2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7DE86-6552-4D54-9152-A48276376D78}" type="datetimeFigureOut">
              <a:rPr lang="en-IN" smtClean="0"/>
              <a:t>25-05-2022</a:t>
            </a:fld>
            <a:endParaRPr lang="en-IN"/>
          </a:p>
        </p:txBody>
      </p:sp>
      <p:sp>
        <p:nvSpPr>
          <p:cNvPr id="5" name="Footer Placeholder 4">
            <a:extLst>
              <a:ext uri="{FF2B5EF4-FFF2-40B4-BE49-F238E27FC236}">
                <a16:creationId xmlns:a16="http://schemas.microsoft.com/office/drawing/2014/main" id="{0977B7B1-7218-64F7-721B-6364260E3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3F8330-AE34-FD8D-E976-7450A37BD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03646-EB0A-49ED-A363-FCF06899B9EE}" type="slidenum">
              <a:rPr lang="en-IN" smtClean="0"/>
              <a:t>‹#›</a:t>
            </a:fld>
            <a:endParaRPr lang="en-IN"/>
          </a:p>
        </p:txBody>
      </p:sp>
    </p:spTree>
    <p:extLst>
      <p:ext uri="{BB962C8B-B14F-4D97-AF65-F5344CB8AC3E}">
        <p14:creationId xmlns:p14="http://schemas.microsoft.com/office/powerpoint/2010/main" val="227593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125C-690C-489C-B054-B17DDDF05EB8}"/>
              </a:ext>
            </a:extLst>
          </p:cNvPr>
          <p:cNvSpPr>
            <a:spLocks noGrp="1"/>
          </p:cNvSpPr>
          <p:nvPr>
            <p:ph type="title"/>
          </p:nvPr>
        </p:nvSpPr>
        <p:spPr/>
        <p:txBody>
          <a:bodyPr>
            <a:noAutofit/>
          </a:bodyPr>
          <a:lstStyle/>
          <a:p>
            <a:pPr marL="12700"/>
            <a:r>
              <a:rPr lang="en-US" dirty="0">
                <a:latin typeface="+mn-lt"/>
                <a:ea typeface="Adobe Fangsong Std R" panose="02020400000000000000" pitchFamily="18" charset="-128"/>
              </a:rPr>
              <a:t>Introduction to </a:t>
            </a:r>
            <a:r>
              <a:rPr lang="en-US" b="1" dirty="0">
                <a:latin typeface="+mn-lt"/>
                <a:ea typeface="Adobe Fangsong Std R" panose="02020400000000000000" pitchFamily="18" charset="-128"/>
              </a:rPr>
              <a:t>HTML</a:t>
            </a:r>
          </a:p>
        </p:txBody>
      </p:sp>
      <p:sp>
        <p:nvSpPr>
          <p:cNvPr id="4" name="Subtitle 3">
            <a:extLst>
              <a:ext uri="{FF2B5EF4-FFF2-40B4-BE49-F238E27FC236}">
                <a16:creationId xmlns:a16="http://schemas.microsoft.com/office/drawing/2014/main" id="{437D5EC7-5BE5-4525-8CEE-96DDB233E3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288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38A70A-159A-40CB-B72E-4C0A67E7EC5B}"/>
              </a:ext>
            </a:extLst>
          </p:cNvPr>
          <p:cNvSpPr>
            <a:spLocks noGrp="1"/>
          </p:cNvSpPr>
          <p:nvPr>
            <p:ph type="title"/>
          </p:nvPr>
        </p:nvSpPr>
        <p:spPr/>
        <p:txBody>
          <a:bodyPr/>
          <a:lstStyle/>
          <a:p>
            <a:r>
              <a:rPr lang="en-US" altLang="en-US" sz="3600" dirty="0"/>
              <a:t>Editor</a:t>
            </a:r>
            <a:endParaRPr lang="en-IN" dirty="0"/>
          </a:p>
        </p:txBody>
      </p:sp>
      <p:sp>
        <p:nvSpPr>
          <p:cNvPr id="3" name="Footer Placeholder 2">
            <a:extLst>
              <a:ext uri="{FF2B5EF4-FFF2-40B4-BE49-F238E27FC236}">
                <a16:creationId xmlns:a16="http://schemas.microsoft.com/office/drawing/2014/main" id="{D3B38E83-6A36-4FBF-8E57-D60C8F97F296}"/>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4D9DDBB0-5429-40E5-83A1-A3CB1AC0AB1E}"/>
              </a:ext>
            </a:extLst>
          </p:cNvPr>
          <p:cNvSpPr>
            <a:spLocks noGrp="1"/>
          </p:cNvSpPr>
          <p:nvPr>
            <p:ph type="sldNum" sz="quarter" idx="12"/>
          </p:nvPr>
        </p:nvSpPr>
        <p:spPr/>
        <p:txBody>
          <a:bodyPr/>
          <a:lstStyle/>
          <a:p>
            <a:fld id="{2E49A3BE-8DBC-4553-BBD8-398DC5C4FD3A}" type="slidenum">
              <a:rPr lang="en-IN" smtClean="0"/>
              <a:t>10</a:t>
            </a:fld>
            <a:endParaRPr lang="en-IN" dirty="0"/>
          </a:p>
        </p:txBody>
      </p:sp>
      <p:sp>
        <p:nvSpPr>
          <p:cNvPr id="7" name="Subtitle 6">
            <a:extLst>
              <a:ext uri="{FF2B5EF4-FFF2-40B4-BE49-F238E27FC236}">
                <a16:creationId xmlns:a16="http://schemas.microsoft.com/office/drawing/2014/main" id="{E9AD0AB8-9B31-448A-BC9D-2CDB1D27BD02}"/>
              </a:ext>
            </a:extLst>
          </p:cNvPr>
          <p:cNvSpPr>
            <a:spLocks noGrp="1"/>
          </p:cNvSpPr>
          <p:nvPr>
            <p:ph type="subTitle" idx="1"/>
          </p:nvPr>
        </p:nvSpPr>
        <p:spPr/>
        <p:txBody>
          <a:bodyPr>
            <a:normAutofit/>
          </a:bodyPr>
          <a:lstStyle/>
          <a:p>
            <a:r>
              <a:rPr lang="en-US" dirty="0"/>
              <a:t>Editors are software that assist user to create a web page easily and effectively.</a:t>
            </a:r>
          </a:p>
          <a:p>
            <a:endParaRPr lang="en-IN" dirty="0"/>
          </a:p>
          <a:p>
            <a:endParaRPr lang="en-IN" dirty="0"/>
          </a:p>
        </p:txBody>
      </p:sp>
      <p:graphicFrame>
        <p:nvGraphicFramePr>
          <p:cNvPr id="13" name="Content Placeholder 12">
            <a:extLst>
              <a:ext uri="{FF2B5EF4-FFF2-40B4-BE49-F238E27FC236}">
                <a16:creationId xmlns:a16="http://schemas.microsoft.com/office/drawing/2014/main" id="{A24DE045-6330-4D76-AA4B-59CA0F01CCF0}"/>
              </a:ext>
            </a:extLst>
          </p:cNvPr>
          <p:cNvGraphicFramePr>
            <a:graphicFrameLocks noGrp="1"/>
          </p:cNvGraphicFramePr>
          <p:nvPr>
            <p:ph sz="quarter" idx="13"/>
          </p:nvPr>
        </p:nvGraphicFramePr>
        <p:xfrm>
          <a:off x="4038600" y="355600"/>
          <a:ext cx="7302500"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23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2F47-D098-451E-9937-C7B26B44DD63}"/>
              </a:ext>
            </a:extLst>
          </p:cNvPr>
          <p:cNvSpPr>
            <a:spLocks noGrp="1"/>
          </p:cNvSpPr>
          <p:nvPr>
            <p:ph type="title"/>
          </p:nvPr>
        </p:nvSpPr>
        <p:spPr/>
        <p:txBody>
          <a:bodyPr/>
          <a:lstStyle/>
          <a:p>
            <a:r>
              <a:rPr lang="en-US" dirty="0"/>
              <a:t>HTML Editor</a:t>
            </a:r>
            <a:endParaRPr lang="en-IN" dirty="0"/>
          </a:p>
        </p:txBody>
      </p:sp>
      <p:sp>
        <p:nvSpPr>
          <p:cNvPr id="3" name="Footer Placeholder 2">
            <a:extLst>
              <a:ext uri="{FF2B5EF4-FFF2-40B4-BE49-F238E27FC236}">
                <a16:creationId xmlns:a16="http://schemas.microsoft.com/office/drawing/2014/main" id="{A3B01741-F1F9-4209-B1BF-0912158785BF}"/>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654851B3-1351-4A3E-B60F-B1D1C8A1432F}"/>
              </a:ext>
            </a:extLst>
          </p:cNvPr>
          <p:cNvSpPr>
            <a:spLocks noGrp="1"/>
          </p:cNvSpPr>
          <p:nvPr>
            <p:ph type="sldNum" sz="quarter" idx="12"/>
          </p:nvPr>
        </p:nvSpPr>
        <p:spPr/>
        <p:txBody>
          <a:bodyPr/>
          <a:lstStyle/>
          <a:p>
            <a:fld id="{2E49A3BE-8DBC-4553-BBD8-398DC5C4FD3A}" type="slidenum">
              <a:rPr lang="en-IN" smtClean="0"/>
              <a:t>11</a:t>
            </a:fld>
            <a:endParaRPr lang="en-IN" dirty="0"/>
          </a:p>
        </p:txBody>
      </p:sp>
      <p:graphicFrame>
        <p:nvGraphicFramePr>
          <p:cNvPr id="7" name="Content Placeholder 6">
            <a:extLst>
              <a:ext uri="{FF2B5EF4-FFF2-40B4-BE49-F238E27FC236}">
                <a16:creationId xmlns:a16="http://schemas.microsoft.com/office/drawing/2014/main" id="{647FED8F-4A7D-4028-8ED2-C92706AD6678}"/>
              </a:ext>
            </a:extLst>
          </p:cNvPr>
          <p:cNvGraphicFramePr>
            <a:graphicFrameLocks noGrp="1"/>
          </p:cNvGraphicFramePr>
          <p:nvPr>
            <p:ph sz="quarter" idx="13"/>
          </p:nvPr>
        </p:nvGraphicFramePr>
        <p:xfrm>
          <a:off x="4038600" y="355600"/>
          <a:ext cx="7302500"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ubtitle 5">
            <a:extLst>
              <a:ext uri="{FF2B5EF4-FFF2-40B4-BE49-F238E27FC236}">
                <a16:creationId xmlns:a16="http://schemas.microsoft.com/office/drawing/2014/main" id="{1941982E-731D-4C1B-94FA-BC151327CA32}"/>
              </a:ext>
            </a:extLst>
          </p:cNvPr>
          <p:cNvSpPr>
            <a:spLocks noGrp="1"/>
          </p:cNvSpPr>
          <p:nvPr>
            <p:ph type="subTitle" idx="1"/>
          </p:nvPr>
        </p:nvSpPr>
        <p:spPr/>
        <p:txBody>
          <a:bodyPr/>
          <a:lstStyle/>
          <a:p>
            <a:r>
              <a:rPr lang="en-US" dirty="0"/>
              <a:t>Some of the popular IDE (</a:t>
            </a:r>
            <a:r>
              <a:rPr lang="en-IN" b="0" i="0" dirty="0">
                <a:solidFill>
                  <a:srgbClr val="202124"/>
                </a:solidFill>
                <a:effectLst/>
                <a:latin typeface="arial" panose="020B0604020202020204" pitchFamily="34" charset="0"/>
              </a:rPr>
              <a:t>Integrated development environment)</a:t>
            </a:r>
            <a:r>
              <a:rPr lang="en-US" dirty="0"/>
              <a:t> / editors </a:t>
            </a:r>
            <a:endParaRPr lang="en-IN" dirty="0"/>
          </a:p>
        </p:txBody>
      </p:sp>
    </p:spTree>
    <p:extLst>
      <p:ext uri="{BB962C8B-B14F-4D97-AF65-F5344CB8AC3E}">
        <p14:creationId xmlns:p14="http://schemas.microsoft.com/office/powerpoint/2010/main" val="348358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99017C-77A7-4201-9E96-C1E7E0927AF2}"/>
              </a:ext>
            </a:extLst>
          </p:cNvPr>
          <p:cNvSpPr>
            <a:spLocks noGrp="1"/>
          </p:cNvSpPr>
          <p:nvPr>
            <p:ph type="title"/>
          </p:nvPr>
        </p:nvSpPr>
        <p:spPr/>
        <p:txBody>
          <a:bodyPr/>
          <a:lstStyle/>
          <a:p>
            <a:r>
              <a:rPr lang="en-IN" dirty="0"/>
              <a:t>HTML Page Creation</a:t>
            </a:r>
          </a:p>
        </p:txBody>
      </p:sp>
      <p:sp>
        <p:nvSpPr>
          <p:cNvPr id="3" name="Footer Placeholder 2">
            <a:extLst>
              <a:ext uri="{FF2B5EF4-FFF2-40B4-BE49-F238E27FC236}">
                <a16:creationId xmlns:a16="http://schemas.microsoft.com/office/drawing/2014/main" id="{E7D25327-FF45-4F06-ADAF-768EE9A20442}"/>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A1028FEB-89B8-4C04-BC22-C6CC14197298}"/>
              </a:ext>
            </a:extLst>
          </p:cNvPr>
          <p:cNvSpPr>
            <a:spLocks noGrp="1"/>
          </p:cNvSpPr>
          <p:nvPr>
            <p:ph type="sldNum" sz="quarter" idx="12"/>
          </p:nvPr>
        </p:nvSpPr>
        <p:spPr/>
        <p:txBody>
          <a:bodyPr/>
          <a:lstStyle/>
          <a:p>
            <a:fld id="{2E49A3BE-8DBC-4553-BBD8-398DC5C4FD3A}" type="slidenum">
              <a:rPr lang="en-IN" smtClean="0"/>
              <a:t>12</a:t>
            </a:fld>
            <a:endParaRPr lang="en-IN" dirty="0"/>
          </a:p>
        </p:txBody>
      </p:sp>
      <p:sp>
        <p:nvSpPr>
          <p:cNvPr id="8" name="Subtitle 7">
            <a:extLst>
              <a:ext uri="{FF2B5EF4-FFF2-40B4-BE49-F238E27FC236}">
                <a16:creationId xmlns:a16="http://schemas.microsoft.com/office/drawing/2014/main" id="{BC8CFD3B-CF80-41B8-86A3-ABB70FD0847C}"/>
              </a:ext>
            </a:extLst>
          </p:cNvPr>
          <p:cNvSpPr>
            <a:spLocks noGrp="1"/>
          </p:cNvSpPr>
          <p:nvPr>
            <p:ph type="subTitle" idx="1"/>
          </p:nvPr>
        </p:nvSpPr>
        <p:spPr/>
        <p:txBody>
          <a:bodyPr/>
          <a:lstStyle/>
          <a:p>
            <a:r>
              <a:rPr lang="en-IN" dirty="0"/>
              <a:t>Hello World Program</a:t>
            </a:r>
          </a:p>
        </p:txBody>
      </p:sp>
    </p:spTree>
    <p:extLst>
      <p:ext uri="{BB962C8B-B14F-4D97-AF65-F5344CB8AC3E}">
        <p14:creationId xmlns:p14="http://schemas.microsoft.com/office/powerpoint/2010/main" val="97126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A035F8-82D4-4C39-BB66-094FB2656500}"/>
              </a:ext>
            </a:extLst>
          </p:cNvPr>
          <p:cNvSpPr>
            <a:spLocks noGrp="1"/>
          </p:cNvSpPr>
          <p:nvPr>
            <p:ph type="title"/>
          </p:nvPr>
        </p:nvSpPr>
        <p:spPr/>
        <p:txBody>
          <a:bodyPr/>
          <a:lstStyle/>
          <a:p>
            <a:r>
              <a:rPr lang="en-IN" dirty="0"/>
              <a:t>Let’s Understand the Structure</a:t>
            </a:r>
          </a:p>
        </p:txBody>
      </p:sp>
      <p:sp>
        <p:nvSpPr>
          <p:cNvPr id="3" name="Footer Placeholder 2">
            <a:extLst>
              <a:ext uri="{FF2B5EF4-FFF2-40B4-BE49-F238E27FC236}">
                <a16:creationId xmlns:a16="http://schemas.microsoft.com/office/drawing/2014/main" id="{EFB558E6-2CB4-4E1C-B673-A0C4351FCE7B}"/>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298D539A-2022-4F86-B15F-B78D0FA8D2AE}"/>
              </a:ext>
            </a:extLst>
          </p:cNvPr>
          <p:cNvSpPr>
            <a:spLocks noGrp="1"/>
          </p:cNvSpPr>
          <p:nvPr>
            <p:ph type="sldNum" sz="quarter" idx="12"/>
          </p:nvPr>
        </p:nvSpPr>
        <p:spPr/>
        <p:txBody>
          <a:bodyPr/>
          <a:lstStyle/>
          <a:p>
            <a:fld id="{2E49A3BE-8DBC-4553-BBD8-398DC5C4FD3A}" type="slidenum">
              <a:rPr lang="en-IN" smtClean="0"/>
              <a:t>13</a:t>
            </a:fld>
            <a:endParaRPr lang="en-IN" dirty="0"/>
          </a:p>
        </p:txBody>
      </p:sp>
      <p:sp>
        <p:nvSpPr>
          <p:cNvPr id="7" name="Content Placeholder 6">
            <a:extLst>
              <a:ext uri="{FF2B5EF4-FFF2-40B4-BE49-F238E27FC236}">
                <a16:creationId xmlns:a16="http://schemas.microsoft.com/office/drawing/2014/main" id="{AB2A1959-61BC-4FF5-BA0A-22DB54968207}"/>
              </a:ext>
            </a:extLst>
          </p:cNvPr>
          <p:cNvSpPr>
            <a:spLocks noGrp="1"/>
          </p:cNvSpPr>
          <p:nvPr>
            <p:ph sz="quarter" idx="13"/>
          </p:nvPr>
        </p:nvSpPr>
        <p:spPr/>
        <p:txBody>
          <a:bodyPr/>
          <a:lstStyle/>
          <a:p>
            <a:pPr marL="0" indent="0">
              <a:buNone/>
            </a:pPr>
            <a:r>
              <a:rPr lang="en-US" dirty="0"/>
              <a:t>&lt;html&gt;</a:t>
            </a:r>
          </a:p>
          <a:p>
            <a:pPr marL="457200" lvl="1" indent="0">
              <a:buNone/>
            </a:pPr>
            <a:r>
              <a:rPr lang="en-US" dirty="0"/>
              <a:t>&lt;head&gt;</a:t>
            </a:r>
          </a:p>
          <a:p>
            <a:pPr marL="457200" lvl="1" indent="0">
              <a:buNone/>
            </a:pPr>
            <a:r>
              <a:rPr lang="en-US" dirty="0"/>
              <a:t>	&lt;title&gt;My Webpage&lt;/title&gt;</a:t>
            </a:r>
          </a:p>
          <a:p>
            <a:pPr marL="457200" lvl="1" indent="0">
              <a:buNone/>
            </a:pPr>
            <a:r>
              <a:rPr lang="en-US" dirty="0"/>
              <a:t>&lt;/head&gt;</a:t>
            </a:r>
          </a:p>
          <a:p>
            <a:pPr marL="457200" lvl="1" indent="0">
              <a:buNone/>
            </a:pPr>
            <a:endParaRPr lang="en-US" dirty="0"/>
          </a:p>
          <a:p>
            <a:pPr marL="457200" lvl="1" indent="0">
              <a:buNone/>
            </a:pPr>
            <a:r>
              <a:rPr lang="en-US" dirty="0"/>
              <a:t>&lt;body&gt;</a:t>
            </a:r>
          </a:p>
          <a:p>
            <a:pPr marL="457200" lvl="1" indent="0">
              <a:buNone/>
            </a:pPr>
            <a:r>
              <a:rPr lang="en-US" dirty="0"/>
              <a:t>	&lt;h1&gt;Hello World&lt;/h1&gt;	</a:t>
            </a:r>
          </a:p>
          <a:p>
            <a:pPr marL="457200" lvl="1" indent="0">
              <a:buNone/>
            </a:pPr>
            <a:r>
              <a:rPr lang="en-US" dirty="0"/>
              <a:t>&lt;/body&gt;</a:t>
            </a:r>
          </a:p>
          <a:p>
            <a:pPr marL="0" indent="0">
              <a:buNone/>
            </a:pPr>
            <a:r>
              <a:rPr lang="en-US" dirty="0"/>
              <a:t>&lt;/html&gt;</a:t>
            </a:r>
            <a:endParaRPr lang="en-IN" dirty="0"/>
          </a:p>
        </p:txBody>
      </p:sp>
    </p:spTree>
    <p:extLst>
      <p:ext uri="{BB962C8B-B14F-4D97-AF65-F5344CB8AC3E}">
        <p14:creationId xmlns:p14="http://schemas.microsoft.com/office/powerpoint/2010/main" val="57515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C0F7F3-E1DC-4FCB-B675-498F8CD11A09}"/>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4A1D7EEC-F467-4F9B-B95F-4F5477DAEF4C}"/>
              </a:ext>
            </a:extLst>
          </p:cNvPr>
          <p:cNvSpPr>
            <a:spLocks noGrp="1"/>
          </p:cNvSpPr>
          <p:nvPr>
            <p:ph type="sldNum" sz="quarter" idx="12"/>
          </p:nvPr>
        </p:nvSpPr>
        <p:spPr/>
        <p:txBody>
          <a:bodyPr/>
          <a:lstStyle/>
          <a:p>
            <a:fld id="{2E49A3BE-8DBC-4553-BBD8-398DC5C4FD3A}" type="slidenum">
              <a:rPr lang="en-IN" smtClean="0"/>
              <a:t>14</a:t>
            </a:fld>
            <a:endParaRPr lang="en-IN" dirty="0"/>
          </a:p>
        </p:txBody>
      </p:sp>
      <p:sp>
        <p:nvSpPr>
          <p:cNvPr id="8" name="Title 7">
            <a:extLst>
              <a:ext uri="{FF2B5EF4-FFF2-40B4-BE49-F238E27FC236}">
                <a16:creationId xmlns:a16="http://schemas.microsoft.com/office/drawing/2014/main" id="{3FD18197-48C1-49E8-BD10-01000A9B9753}"/>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B2581E15-6FBA-428F-906E-D0DD49E35795}"/>
              </a:ext>
            </a:extLst>
          </p:cNvPr>
          <p:cNvGraphicFramePr>
            <a:graphicFrameLocks noGrp="1"/>
          </p:cNvGraphicFramePr>
          <p:nvPr>
            <p:ph sz="quarter" idx="13"/>
          </p:nvPr>
        </p:nvGraphicFramePr>
        <p:xfrm>
          <a:off x="365125" y="879475"/>
          <a:ext cx="11512550" cy="532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5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D5F2-5DA2-4C4B-B14D-50D5C708EEE6}"/>
              </a:ext>
            </a:extLst>
          </p:cNvPr>
          <p:cNvSpPr>
            <a:spLocks noGrp="1"/>
          </p:cNvSpPr>
          <p:nvPr>
            <p:ph type="title"/>
          </p:nvPr>
        </p:nvSpPr>
        <p:spPr/>
        <p:txBody>
          <a:bodyPr/>
          <a:lstStyle/>
          <a:p>
            <a:r>
              <a:rPr lang="en-US" altLang="en-US" dirty="0"/>
              <a:t>Headings:</a:t>
            </a:r>
            <a:br>
              <a:rPr lang="en-US" altLang="en-US" dirty="0"/>
            </a:br>
            <a:r>
              <a:rPr lang="en-US" altLang="en-US" dirty="0"/>
              <a:t> &lt;</a:t>
            </a:r>
            <a:r>
              <a:rPr lang="en-US" altLang="en-US" dirty="0" err="1"/>
              <a:t>Hx</a:t>
            </a:r>
            <a:r>
              <a:rPr lang="en-US" altLang="en-US" dirty="0"/>
              <a:t>&gt; &lt;/</a:t>
            </a:r>
            <a:r>
              <a:rPr lang="en-US" altLang="en-US" dirty="0" err="1"/>
              <a:t>Hx</a:t>
            </a:r>
            <a:r>
              <a:rPr lang="en-US" altLang="en-US" dirty="0"/>
              <a:t>&gt;</a:t>
            </a:r>
            <a:endParaRPr lang="en-IN" dirty="0"/>
          </a:p>
        </p:txBody>
      </p:sp>
      <p:sp>
        <p:nvSpPr>
          <p:cNvPr id="3" name="Footer Placeholder 2">
            <a:extLst>
              <a:ext uri="{FF2B5EF4-FFF2-40B4-BE49-F238E27FC236}">
                <a16:creationId xmlns:a16="http://schemas.microsoft.com/office/drawing/2014/main" id="{0EB07DDE-ACF3-4E51-AAFC-5FAD4E3B7130}"/>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93C5A816-CF8A-4106-B3DD-8742DC8B161E}"/>
              </a:ext>
            </a:extLst>
          </p:cNvPr>
          <p:cNvSpPr>
            <a:spLocks noGrp="1"/>
          </p:cNvSpPr>
          <p:nvPr>
            <p:ph type="sldNum" sz="quarter" idx="12"/>
          </p:nvPr>
        </p:nvSpPr>
        <p:spPr/>
        <p:txBody>
          <a:bodyPr/>
          <a:lstStyle/>
          <a:p>
            <a:fld id="{2E49A3BE-8DBC-4553-BBD8-398DC5C4FD3A}" type="slidenum">
              <a:rPr lang="en-IN" smtClean="0"/>
              <a:pPr/>
              <a:t>15</a:t>
            </a:fld>
            <a:endParaRPr lang="en-IN" dirty="0"/>
          </a:p>
        </p:txBody>
      </p:sp>
      <p:sp>
        <p:nvSpPr>
          <p:cNvPr id="5" name="Content Placeholder 4">
            <a:extLst>
              <a:ext uri="{FF2B5EF4-FFF2-40B4-BE49-F238E27FC236}">
                <a16:creationId xmlns:a16="http://schemas.microsoft.com/office/drawing/2014/main" id="{2D7EA605-12E3-4D37-835D-05B46E453793}"/>
              </a:ext>
            </a:extLst>
          </p:cNvPr>
          <p:cNvSpPr>
            <a:spLocks noGrp="1"/>
          </p:cNvSpPr>
          <p:nvPr>
            <p:ph sz="quarter" idx="13"/>
          </p:nvPr>
        </p:nvSpPr>
        <p:spPr/>
        <p:txBody>
          <a:bodyPr/>
          <a:lstStyle/>
          <a:p>
            <a:pPr marL="0" indent="0">
              <a:buNone/>
            </a:pPr>
            <a:r>
              <a:rPr lang="en-US" altLang="en-US" dirty="0"/>
              <a:t>Inside the BODY element, heading elements H1 through H6 are generally used for major divisions of the document. </a:t>
            </a:r>
          </a:p>
          <a:p>
            <a:pPr marL="0" indent="0">
              <a:buNone/>
            </a:pPr>
            <a:r>
              <a:rPr lang="en-US" altLang="en-US" dirty="0"/>
              <a:t>Headings are permitted to appear in any order, but you will obtain the best results when your documents are displayed in a browser if you follow these guidelines:</a:t>
            </a:r>
          </a:p>
          <a:p>
            <a:pPr marL="457200" lvl="1" indent="0">
              <a:buNone/>
            </a:pPr>
            <a:r>
              <a:rPr lang="en-US" altLang="en-US" dirty="0"/>
              <a:t>H1: should be used as the highest level of heading, H2 as the next highest, and so forth.</a:t>
            </a:r>
          </a:p>
          <a:p>
            <a:pPr marL="457200" lvl="1" indent="0">
              <a:buNone/>
            </a:pPr>
            <a:r>
              <a:rPr lang="en-US" altLang="en-US" dirty="0"/>
              <a:t>You should not skip heading levels: e.g., an H3 should not appear after an H1, unless there is an H2 between them.</a:t>
            </a:r>
          </a:p>
          <a:p>
            <a:pPr marL="0" indent="0">
              <a:buNone/>
            </a:pPr>
            <a:endParaRPr lang="en-IN" dirty="0"/>
          </a:p>
        </p:txBody>
      </p:sp>
    </p:spTree>
    <p:extLst>
      <p:ext uri="{BB962C8B-B14F-4D97-AF65-F5344CB8AC3E}">
        <p14:creationId xmlns:p14="http://schemas.microsoft.com/office/powerpoint/2010/main" val="129466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462B446-283C-4463-8586-047D6D5EFCED}"/>
              </a:ext>
            </a:extLst>
          </p:cNvPr>
          <p:cNvSpPr>
            <a:spLocks noGrp="1"/>
          </p:cNvSpPr>
          <p:nvPr>
            <p:ph type="title"/>
          </p:nvPr>
        </p:nvSpPr>
        <p:spPr/>
        <p:txBody>
          <a:bodyPr/>
          <a:lstStyle/>
          <a:p>
            <a:r>
              <a:rPr lang="en-US" dirty="0"/>
              <a:t>Heading Example</a:t>
            </a:r>
            <a:endParaRPr lang="en-IN" dirty="0"/>
          </a:p>
        </p:txBody>
      </p:sp>
      <p:sp>
        <p:nvSpPr>
          <p:cNvPr id="3" name="Footer Placeholder 2">
            <a:extLst>
              <a:ext uri="{FF2B5EF4-FFF2-40B4-BE49-F238E27FC236}">
                <a16:creationId xmlns:a16="http://schemas.microsoft.com/office/drawing/2014/main" id="{3F37C6F5-0C67-4E4B-A6A2-A92A24875D10}"/>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4EC5E1A5-B556-4194-86D8-77A97FBC4768}"/>
              </a:ext>
            </a:extLst>
          </p:cNvPr>
          <p:cNvSpPr>
            <a:spLocks noGrp="1"/>
          </p:cNvSpPr>
          <p:nvPr>
            <p:ph type="sldNum" sz="quarter" idx="12"/>
          </p:nvPr>
        </p:nvSpPr>
        <p:spPr/>
        <p:txBody>
          <a:bodyPr/>
          <a:lstStyle/>
          <a:p>
            <a:fld id="{2E49A3BE-8DBC-4553-BBD8-398DC5C4FD3A}" type="slidenum">
              <a:rPr lang="en-IN" smtClean="0"/>
              <a:t>16</a:t>
            </a:fld>
            <a:endParaRPr lang="en-IN" dirty="0"/>
          </a:p>
        </p:txBody>
      </p:sp>
      <p:sp>
        <p:nvSpPr>
          <p:cNvPr id="21" name="Text Placeholder 20">
            <a:extLst>
              <a:ext uri="{FF2B5EF4-FFF2-40B4-BE49-F238E27FC236}">
                <a16:creationId xmlns:a16="http://schemas.microsoft.com/office/drawing/2014/main" id="{2495C0B2-08C0-4A7C-8FF3-4B654257B97F}"/>
              </a:ext>
            </a:extLst>
          </p:cNvPr>
          <p:cNvSpPr>
            <a:spLocks noGrp="1"/>
          </p:cNvSpPr>
          <p:nvPr>
            <p:ph type="body" sz="quarter" idx="17"/>
          </p:nvPr>
        </p:nvSpPr>
        <p:spPr/>
        <p:txBody>
          <a:bodyPr/>
          <a:lstStyle/>
          <a:p>
            <a:pPr marL="0" indent="0">
              <a:buNone/>
            </a:pPr>
            <a:r>
              <a:rPr lang="en-US" dirty="0"/>
              <a:t>HTML</a:t>
            </a:r>
            <a:endParaRPr lang="en-IN" dirty="0"/>
          </a:p>
        </p:txBody>
      </p:sp>
      <p:sp>
        <p:nvSpPr>
          <p:cNvPr id="22" name="Text Placeholder 21">
            <a:extLst>
              <a:ext uri="{FF2B5EF4-FFF2-40B4-BE49-F238E27FC236}">
                <a16:creationId xmlns:a16="http://schemas.microsoft.com/office/drawing/2014/main" id="{E4B7B931-6E03-4830-B0EC-F15A6547B995}"/>
              </a:ext>
            </a:extLst>
          </p:cNvPr>
          <p:cNvSpPr>
            <a:spLocks noGrp="1"/>
          </p:cNvSpPr>
          <p:nvPr>
            <p:ph type="body" sz="quarter" idx="18"/>
          </p:nvPr>
        </p:nvSpPr>
        <p:spPr/>
        <p:txBody>
          <a:bodyPr/>
          <a:lstStyle/>
          <a:p>
            <a:pPr marL="0" indent="0">
              <a:buNone/>
            </a:pPr>
            <a:r>
              <a:rPr lang="en-US" dirty="0"/>
              <a:t>Outcome</a:t>
            </a:r>
            <a:endParaRPr lang="en-IN" dirty="0"/>
          </a:p>
        </p:txBody>
      </p:sp>
      <p:sp>
        <p:nvSpPr>
          <p:cNvPr id="16" name="Content Placeholder 15">
            <a:extLst>
              <a:ext uri="{FF2B5EF4-FFF2-40B4-BE49-F238E27FC236}">
                <a16:creationId xmlns:a16="http://schemas.microsoft.com/office/drawing/2014/main" id="{02F49D9E-240A-47CF-A8B4-51BFF2471158}"/>
              </a:ext>
            </a:extLst>
          </p:cNvPr>
          <p:cNvSpPr>
            <a:spLocks noGrp="1"/>
          </p:cNvSpPr>
          <p:nvPr>
            <p:ph sz="quarter" idx="19"/>
          </p:nvPr>
        </p:nvSpPr>
        <p:spPr/>
        <p:txBody>
          <a:bodyPr>
            <a:normAutofit fontScale="92500" lnSpcReduction="20000"/>
          </a:bodyPr>
          <a:lstStyle/>
          <a:p>
            <a:pPr>
              <a:lnSpc>
                <a:spcPct val="90000"/>
              </a:lnSpc>
              <a:buFontTx/>
              <a:buNone/>
            </a:pPr>
            <a:r>
              <a:rPr lang="en-US" altLang="en-US" sz="2800" dirty="0"/>
              <a:t>&lt;HTML&gt;</a:t>
            </a:r>
          </a:p>
          <a:p>
            <a:pPr>
              <a:lnSpc>
                <a:spcPct val="90000"/>
              </a:lnSpc>
              <a:buFontTx/>
              <a:buNone/>
            </a:pPr>
            <a:r>
              <a:rPr lang="en-US" altLang="en-US" sz="2800" dirty="0"/>
              <a:t>&lt;HEAD&gt;</a:t>
            </a:r>
          </a:p>
          <a:p>
            <a:pPr>
              <a:lnSpc>
                <a:spcPct val="90000"/>
              </a:lnSpc>
              <a:buFontTx/>
              <a:buNone/>
            </a:pPr>
            <a:r>
              <a:rPr lang="en-US" altLang="en-US" sz="2800" dirty="0"/>
              <a:t>&lt;TITLE&gt; Example Page&lt;/TITLE&gt;</a:t>
            </a:r>
          </a:p>
          <a:p>
            <a:pPr>
              <a:lnSpc>
                <a:spcPct val="90000"/>
              </a:lnSpc>
              <a:buFontTx/>
              <a:buNone/>
            </a:pPr>
            <a:r>
              <a:rPr lang="en-US" altLang="en-US" sz="2800" dirty="0"/>
              <a:t>&lt;/HEAD&gt;</a:t>
            </a:r>
          </a:p>
          <a:p>
            <a:pPr lvl="1">
              <a:buNone/>
            </a:pPr>
            <a:r>
              <a:rPr lang="en-US" altLang="en-US" dirty="0"/>
              <a:t>&lt;BODY&gt;</a:t>
            </a:r>
          </a:p>
          <a:p>
            <a:pPr lvl="2">
              <a:buNone/>
            </a:pPr>
            <a:r>
              <a:rPr lang="en-US" altLang="en-US" dirty="0"/>
              <a:t>&lt;H1&gt; Heading 1 &lt;/H1&gt;</a:t>
            </a:r>
          </a:p>
          <a:p>
            <a:pPr lvl="2">
              <a:buNone/>
            </a:pPr>
            <a:r>
              <a:rPr lang="en-US" altLang="en-US" dirty="0"/>
              <a:t>&lt;H2&gt; Heading 2 &lt;/H2&gt;</a:t>
            </a:r>
          </a:p>
          <a:p>
            <a:pPr lvl="2">
              <a:buNone/>
            </a:pPr>
            <a:r>
              <a:rPr lang="en-US" altLang="en-US" dirty="0"/>
              <a:t>&lt;H3&gt; Heading 3 &lt;/H3&gt;</a:t>
            </a:r>
          </a:p>
          <a:p>
            <a:pPr lvl="2">
              <a:buNone/>
            </a:pPr>
            <a:r>
              <a:rPr lang="en-US" altLang="en-US" dirty="0"/>
              <a:t>&lt;H4&gt; Heading 4 &lt;/H4&gt;</a:t>
            </a:r>
          </a:p>
          <a:p>
            <a:pPr lvl="2">
              <a:buNone/>
            </a:pPr>
            <a:r>
              <a:rPr lang="en-US" altLang="en-US" dirty="0"/>
              <a:t>&lt;H5&gt; Heading 5 &lt;/H5&gt;</a:t>
            </a:r>
          </a:p>
          <a:p>
            <a:pPr lvl="2">
              <a:buNone/>
            </a:pPr>
            <a:r>
              <a:rPr lang="en-US" altLang="en-US" dirty="0"/>
              <a:t>&lt;H6&gt; Heading 6 &lt;/H6&gt;</a:t>
            </a:r>
          </a:p>
          <a:p>
            <a:pPr lvl="1">
              <a:buNone/>
            </a:pPr>
            <a:r>
              <a:rPr lang="en-US" altLang="en-US" dirty="0"/>
              <a:t>&lt;/BODY&gt;</a:t>
            </a:r>
          </a:p>
          <a:p>
            <a:pPr>
              <a:lnSpc>
                <a:spcPct val="90000"/>
              </a:lnSpc>
              <a:buFontTx/>
              <a:buNone/>
            </a:pPr>
            <a:r>
              <a:rPr lang="en-US" altLang="en-US" sz="2800" dirty="0"/>
              <a:t>&lt;/HTML&gt;</a:t>
            </a:r>
          </a:p>
          <a:p>
            <a:endParaRPr lang="en-IN" dirty="0"/>
          </a:p>
        </p:txBody>
      </p:sp>
      <p:sp>
        <p:nvSpPr>
          <p:cNvPr id="17" name="Content Placeholder 16">
            <a:extLst>
              <a:ext uri="{FF2B5EF4-FFF2-40B4-BE49-F238E27FC236}">
                <a16:creationId xmlns:a16="http://schemas.microsoft.com/office/drawing/2014/main" id="{E99F43E7-9A45-4138-9F12-CFDEDE4DE0E1}"/>
              </a:ext>
            </a:extLst>
          </p:cNvPr>
          <p:cNvSpPr>
            <a:spLocks noGrp="1"/>
          </p:cNvSpPr>
          <p:nvPr>
            <p:ph sz="quarter" idx="20"/>
          </p:nvPr>
        </p:nvSpPr>
        <p:spPr/>
        <p:txBody>
          <a:bodyPr/>
          <a:lstStyle/>
          <a:p>
            <a:pPr>
              <a:buFontTx/>
              <a:buNone/>
            </a:pPr>
            <a:r>
              <a:rPr lang="en-US" altLang="en-US" b="1" dirty="0">
                <a:solidFill>
                  <a:schemeClr val="tx2"/>
                </a:solidFill>
              </a:rPr>
              <a:t>Heading 1</a:t>
            </a:r>
          </a:p>
          <a:p>
            <a:pPr>
              <a:buFontTx/>
              <a:buNone/>
            </a:pPr>
            <a:r>
              <a:rPr lang="en-US" altLang="en-US" sz="2400" b="1" dirty="0">
                <a:solidFill>
                  <a:schemeClr val="tx2"/>
                </a:solidFill>
              </a:rPr>
              <a:t>Heading 2</a:t>
            </a:r>
          </a:p>
          <a:p>
            <a:pPr>
              <a:buFontTx/>
              <a:buNone/>
            </a:pPr>
            <a:r>
              <a:rPr lang="en-US" altLang="en-US" sz="2000" b="1" dirty="0">
                <a:solidFill>
                  <a:schemeClr val="tx2"/>
                </a:solidFill>
              </a:rPr>
              <a:t>Heading 3</a:t>
            </a:r>
          </a:p>
          <a:p>
            <a:pPr>
              <a:buFontTx/>
              <a:buNone/>
            </a:pPr>
            <a:r>
              <a:rPr lang="en-US" altLang="en-US" sz="1800" b="1" dirty="0">
                <a:solidFill>
                  <a:schemeClr val="tx2"/>
                </a:solidFill>
              </a:rPr>
              <a:t>Heading 4</a:t>
            </a:r>
          </a:p>
          <a:p>
            <a:pPr>
              <a:buFontTx/>
              <a:buNone/>
            </a:pPr>
            <a:r>
              <a:rPr lang="en-US" altLang="en-US" sz="1600" b="1" dirty="0">
                <a:solidFill>
                  <a:schemeClr val="tx2"/>
                </a:solidFill>
              </a:rPr>
              <a:t>Heading 5</a:t>
            </a:r>
          </a:p>
          <a:p>
            <a:pPr>
              <a:buFontTx/>
              <a:buNone/>
            </a:pPr>
            <a:r>
              <a:rPr lang="en-US" altLang="en-US" sz="1400" b="1" dirty="0">
                <a:solidFill>
                  <a:schemeClr val="tx2"/>
                </a:solidFill>
              </a:rPr>
              <a:t>Heading 6</a:t>
            </a:r>
          </a:p>
        </p:txBody>
      </p:sp>
    </p:spTree>
    <p:extLst>
      <p:ext uri="{BB962C8B-B14F-4D97-AF65-F5344CB8AC3E}">
        <p14:creationId xmlns:p14="http://schemas.microsoft.com/office/powerpoint/2010/main" val="148853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B4CDAC-0F00-4AB0-9909-73313C3DFF88}"/>
              </a:ext>
            </a:extLst>
          </p:cNvPr>
          <p:cNvSpPr>
            <a:spLocks noGrp="1"/>
          </p:cNvSpPr>
          <p:nvPr>
            <p:ph type="title"/>
          </p:nvPr>
        </p:nvSpPr>
        <p:spPr/>
        <p:txBody>
          <a:bodyPr/>
          <a:lstStyle/>
          <a:p>
            <a:r>
              <a:rPr lang="en-US" dirty="0"/>
              <a:t>Decorators</a:t>
            </a:r>
            <a:endParaRPr lang="en-IN" dirty="0"/>
          </a:p>
        </p:txBody>
      </p:sp>
      <p:sp>
        <p:nvSpPr>
          <p:cNvPr id="3" name="Footer Placeholder 2">
            <a:extLst>
              <a:ext uri="{FF2B5EF4-FFF2-40B4-BE49-F238E27FC236}">
                <a16:creationId xmlns:a16="http://schemas.microsoft.com/office/drawing/2014/main" id="{C1AB3B83-7382-49EF-9D22-A49ADDEB898B}"/>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C007F8BC-804A-4AC4-A1B2-42730B491ADA}"/>
              </a:ext>
            </a:extLst>
          </p:cNvPr>
          <p:cNvSpPr>
            <a:spLocks noGrp="1"/>
          </p:cNvSpPr>
          <p:nvPr>
            <p:ph type="sldNum" sz="quarter" idx="12"/>
          </p:nvPr>
        </p:nvSpPr>
        <p:spPr/>
        <p:txBody>
          <a:bodyPr/>
          <a:lstStyle/>
          <a:p>
            <a:fld id="{2E49A3BE-8DBC-4553-BBD8-398DC5C4FD3A}" type="slidenum">
              <a:rPr lang="en-IN" smtClean="0"/>
              <a:t>17</a:t>
            </a:fld>
            <a:endParaRPr lang="en-IN" dirty="0"/>
          </a:p>
        </p:txBody>
      </p:sp>
      <p:sp>
        <p:nvSpPr>
          <p:cNvPr id="7" name="Content Placeholder 6">
            <a:extLst>
              <a:ext uri="{FF2B5EF4-FFF2-40B4-BE49-F238E27FC236}">
                <a16:creationId xmlns:a16="http://schemas.microsoft.com/office/drawing/2014/main" id="{CE8983D4-0B40-4B73-B39B-572F327BC7CB}"/>
              </a:ext>
            </a:extLst>
          </p:cNvPr>
          <p:cNvSpPr>
            <a:spLocks noGrp="1"/>
          </p:cNvSpPr>
          <p:nvPr>
            <p:ph type="body" sz="quarter" idx="17"/>
          </p:nvPr>
        </p:nvSpPr>
        <p:spPr/>
        <p:txBody>
          <a:bodyPr>
            <a:normAutofit/>
          </a:bodyPr>
          <a:lstStyle/>
          <a:p>
            <a:pPr marL="0" indent="0">
              <a:buNone/>
            </a:pPr>
            <a:endParaRPr lang="en-IN" dirty="0"/>
          </a:p>
        </p:txBody>
      </p:sp>
      <p:sp>
        <p:nvSpPr>
          <p:cNvPr id="15" name="Text Placeholder 14">
            <a:extLst>
              <a:ext uri="{FF2B5EF4-FFF2-40B4-BE49-F238E27FC236}">
                <a16:creationId xmlns:a16="http://schemas.microsoft.com/office/drawing/2014/main" id="{7F46549E-3F81-4AF4-9CAB-DD1DC931D3FF}"/>
              </a:ext>
            </a:extLst>
          </p:cNvPr>
          <p:cNvSpPr>
            <a:spLocks noGrp="1"/>
          </p:cNvSpPr>
          <p:nvPr>
            <p:ph type="body" sz="quarter" idx="18"/>
          </p:nvPr>
        </p:nvSpPr>
        <p:spPr/>
        <p:txBody>
          <a:bodyPr/>
          <a:lstStyle/>
          <a:p>
            <a:endParaRPr lang="en-IN"/>
          </a:p>
        </p:txBody>
      </p:sp>
      <p:sp>
        <p:nvSpPr>
          <p:cNvPr id="16" name="Content Placeholder 15">
            <a:extLst>
              <a:ext uri="{FF2B5EF4-FFF2-40B4-BE49-F238E27FC236}">
                <a16:creationId xmlns:a16="http://schemas.microsoft.com/office/drawing/2014/main" id="{2AD4EC54-2FCB-4206-A07C-D91BFA22FCF7}"/>
              </a:ext>
            </a:extLst>
          </p:cNvPr>
          <p:cNvSpPr>
            <a:spLocks noGrp="1"/>
          </p:cNvSpPr>
          <p:nvPr>
            <p:ph sz="quarter" idx="19"/>
          </p:nvPr>
        </p:nvSpPr>
        <p:spPr/>
        <p:txBody>
          <a:bodyPr>
            <a:normAutofit/>
          </a:bodyPr>
          <a:lstStyle/>
          <a:p>
            <a:pPr marL="0" indent="0">
              <a:buNone/>
            </a:pPr>
            <a:r>
              <a:rPr lang="en-IN" sz="2000" dirty="0"/>
              <a:t>&lt;P&gt; &lt;FONT SIZE=“+1”&gt; One Size Larger &lt;/FONT&gt; </a:t>
            </a:r>
          </a:p>
          <a:p>
            <a:pPr marL="0" indent="0">
              <a:buNone/>
            </a:pPr>
            <a:r>
              <a:rPr lang="en-IN" sz="2000" dirty="0"/>
              <a:t>&lt;FONT SIZE=“-1”&gt; One Size Smaller &lt;/FONT&gt; &lt;BR&gt;</a:t>
            </a:r>
          </a:p>
          <a:p>
            <a:pPr marL="0" indent="0">
              <a:buNone/>
            </a:pPr>
            <a:r>
              <a:rPr lang="en-IN" sz="2000" dirty="0"/>
              <a:t>&lt;B&gt; Bold&lt;/B&gt; </a:t>
            </a:r>
          </a:p>
          <a:p>
            <a:pPr marL="0" indent="0">
              <a:buNone/>
            </a:pPr>
            <a:r>
              <a:rPr lang="en-IN" sz="2000" dirty="0"/>
              <a:t>&lt;I&gt; italics&lt;/I&gt; </a:t>
            </a:r>
          </a:p>
          <a:p>
            <a:pPr marL="0" indent="0">
              <a:buNone/>
            </a:pPr>
            <a:r>
              <a:rPr lang="en-IN" sz="2000" dirty="0"/>
              <a:t>&lt;U&gt; Underlined &lt;/U&gt; </a:t>
            </a:r>
          </a:p>
          <a:p>
            <a:pPr marL="0" indent="0">
              <a:buNone/>
            </a:pPr>
            <a:r>
              <a:rPr lang="en-IN" sz="2000" dirty="0"/>
              <a:t>&lt;FONT COLOR=“#FF0000”&gt; Coloured &lt;/FONT&gt; </a:t>
            </a:r>
          </a:p>
          <a:p>
            <a:pPr marL="0" indent="0">
              <a:buNone/>
            </a:pPr>
            <a:r>
              <a:rPr lang="en-IN" sz="2000" dirty="0"/>
              <a:t>&lt;EM&gt; Emphasized&lt;/EM&gt;</a:t>
            </a:r>
          </a:p>
          <a:p>
            <a:pPr marL="0" indent="0">
              <a:buNone/>
            </a:pPr>
            <a:r>
              <a:rPr lang="en-IN" sz="2000" dirty="0"/>
              <a:t>&lt;STRONG&gt; Strong &lt;/STRONG&gt;</a:t>
            </a:r>
          </a:p>
          <a:p>
            <a:pPr marL="0" indent="0">
              <a:buNone/>
            </a:pPr>
            <a:r>
              <a:rPr lang="en-IN" sz="2000" dirty="0"/>
              <a:t>&lt;TT&gt; Tele Type &lt;/TT&gt; </a:t>
            </a:r>
          </a:p>
          <a:p>
            <a:pPr marL="0" indent="0">
              <a:buNone/>
            </a:pPr>
            <a:endParaRPr lang="en-IN" dirty="0"/>
          </a:p>
          <a:p>
            <a:endParaRPr lang="en-IN" dirty="0"/>
          </a:p>
        </p:txBody>
      </p:sp>
      <p:sp>
        <p:nvSpPr>
          <p:cNvPr id="17" name="Content Placeholder 16">
            <a:extLst>
              <a:ext uri="{FF2B5EF4-FFF2-40B4-BE49-F238E27FC236}">
                <a16:creationId xmlns:a16="http://schemas.microsoft.com/office/drawing/2014/main" id="{9D969B0C-28A7-43CE-81B6-0D6E9A5F4461}"/>
              </a:ext>
            </a:extLst>
          </p:cNvPr>
          <p:cNvSpPr>
            <a:spLocks noGrp="1"/>
          </p:cNvSpPr>
          <p:nvPr>
            <p:ph sz="quarter" idx="20"/>
          </p:nvPr>
        </p:nvSpPr>
        <p:spPr/>
        <p:txBody>
          <a:bodyPr>
            <a:normAutofit/>
          </a:bodyPr>
          <a:lstStyle/>
          <a:p>
            <a:pPr marL="0" indent="0">
              <a:buNone/>
            </a:pPr>
            <a:r>
              <a:rPr lang="en-IN" sz="2000" dirty="0"/>
              <a:t>&lt;STRIKE&gt; strike-through text&lt;/STRIKE&gt;</a:t>
            </a:r>
          </a:p>
          <a:p>
            <a:pPr marL="0" indent="0">
              <a:buNone/>
            </a:pPr>
            <a:r>
              <a:rPr lang="en-IN" sz="2000" dirty="0"/>
              <a:t> DEL is used for STRIKE at the latest browsers</a:t>
            </a:r>
          </a:p>
          <a:p>
            <a:pPr marL="0" indent="0">
              <a:buNone/>
            </a:pPr>
            <a:endParaRPr lang="en-IN" sz="2000" dirty="0"/>
          </a:p>
          <a:p>
            <a:pPr marL="0" indent="0">
              <a:buNone/>
            </a:pPr>
            <a:r>
              <a:rPr lang="en-IN" sz="2000" dirty="0"/>
              <a:t>&lt;BIG&gt; places text in a big font&lt;/BIG&gt;</a:t>
            </a:r>
          </a:p>
          <a:p>
            <a:pPr marL="0" indent="0">
              <a:buNone/>
            </a:pPr>
            <a:r>
              <a:rPr lang="en-IN" sz="2000" dirty="0"/>
              <a:t>&lt;SMALL&gt; places text in a small font&lt;/SMALL&gt;</a:t>
            </a:r>
          </a:p>
          <a:p>
            <a:pPr marL="0" indent="0">
              <a:buNone/>
            </a:pPr>
            <a:r>
              <a:rPr lang="en-IN" sz="2000" dirty="0"/>
              <a:t>&lt;SUB&gt; subscript position &lt;/SUB&gt;</a:t>
            </a:r>
          </a:p>
          <a:p>
            <a:pPr marL="0" indent="0">
              <a:buNone/>
            </a:pPr>
            <a:r>
              <a:rPr lang="en-IN" sz="2000" dirty="0"/>
              <a:t>&lt;SUP&gt; superscript style position &lt;/SUP&gt;</a:t>
            </a:r>
          </a:p>
        </p:txBody>
      </p:sp>
    </p:spTree>
    <p:extLst>
      <p:ext uri="{BB962C8B-B14F-4D97-AF65-F5344CB8AC3E}">
        <p14:creationId xmlns:p14="http://schemas.microsoft.com/office/powerpoint/2010/main" val="361256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AE56-D3C8-4BB7-9BC5-406129CF843E}"/>
              </a:ext>
            </a:extLst>
          </p:cNvPr>
          <p:cNvSpPr>
            <a:spLocks noGrp="1"/>
          </p:cNvSpPr>
          <p:nvPr>
            <p:ph type="title"/>
          </p:nvPr>
        </p:nvSpPr>
        <p:spPr/>
        <p:txBody>
          <a:bodyPr/>
          <a:lstStyle/>
          <a:p>
            <a:r>
              <a:rPr lang="en-US" dirty="0"/>
              <a:t>Containers</a:t>
            </a:r>
            <a:endParaRPr lang="en-IN" dirty="0"/>
          </a:p>
        </p:txBody>
      </p:sp>
      <p:sp>
        <p:nvSpPr>
          <p:cNvPr id="3" name="Footer Placeholder 2">
            <a:extLst>
              <a:ext uri="{FF2B5EF4-FFF2-40B4-BE49-F238E27FC236}">
                <a16:creationId xmlns:a16="http://schemas.microsoft.com/office/drawing/2014/main" id="{1104E323-FE5E-4E10-817D-5E609546E510}"/>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F5A8B2BC-1DE2-4923-BCC9-DBA193FD3B65}"/>
              </a:ext>
            </a:extLst>
          </p:cNvPr>
          <p:cNvSpPr>
            <a:spLocks noGrp="1"/>
          </p:cNvSpPr>
          <p:nvPr>
            <p:ph type="sldNum" sz="quarter" idx="12"/>
          </p:nvPr>
        </p:nvSpPr>
        <p:spPr/>
        <p:txBody>
          <a:bodyPr/>
          <a:lstStyle/>
          <a:p>
            <a:fld id="{2E49A3BE-8DBC-4553-BBD8-398DC5C4FD3A}" type="slidenum">
              <a:rPr lang="en-IN" smtClean="0"/>
              <a:t>18</a:t>
            </a:fld>
            <a:endParaRPr lang="en-IN" dirty="0"/>
          </a:p>
        </p:txBody>
      </p:sp>
      <p:sp>
        <p:nvSpPr>
          <p:cNvPr id="5" name="Content Placeholder 4">
            <a:extLst>
              <a:ext uri="{FF2B5EF4-FFF2-40B4-BE49-F238E27FC236}">
                <a16:creationId xmlns:a16="http://schemas.microsoft.com/office/drawing/2014/main" id="{823A1E55-9C86-40FE-A6E1-33E9892DCEED}"/>
              </a:ext>
            </a:extLst>
          </p:cNvPr>
          <p:cNvSpPr>
            <a:spLocks noGrp="1"/>
          </p:cNvSpPr>
          <p:nvPr>
            <p:ph sz="quarter" idx="13"/>
          </p:nvPr>
        </p:nvSpPr>
        <p:spPr/>
        <p:txBody>
          <a:bodyPr/>
          <a:lstStyle/>
          <a:p>
            <a:pPr marL="0" indent="0">
              <a:buNone/>
            </a:pPr>
            <a:r>
              <a:rPr lang="en-IN" b="1" dirty="0"/>
              <a:t>Division</a:t>
            </a:r>
          </a:p>
          <a:p>
            <a:pPr marL="0" indent="0">
              <a:buNone/>
            </a:pPr>
            <a:r>
              <a:rPr lang="en-IN" i="1" dirty="0"/>
              <a:t>Represents a division in the document and can contain most other element type. </a:t>
            </a:r>
          </a:p>
          <a:p>
            <a:pPr marL="0" indent="0">
              <a:buNone/>
            </a:pPr>
            <a:r>
              <a:rPr lang="en-IN" dirty="0"/>
              <a:t>	&lt;DIV&gt;&lt;/DIV&gt; </a:t>
            </a:r>
          </a:p>
          <a:p>
            <a:pPr marL="0" indent="0">
              <a:buNone/>
            </a:pPr>
            <a:endParaRPr lang="en-IN" dirty="0"/>
          </a:p>
          <a:p>
            <a:pPr marL="0" indent="0">
              <a:buNone/>
            </a:pPr>
            <a:r>
              <a:rPr lang="en-IN" b="1" dirty="0"/>
              <a:t>Tabular Format</a:t>
            </a:r>
          </a:p>
          <a:p>
            <a:pPr marL="457200" lvl="1" indent="0">
              <a:buNone/>
            </a:pPr>
            <a:r>
              <a:rPr lang="en-IN" dirty="0"/>
              <a:t>&lt;TABLE&gt;</a:t>
            </a:r>
          </a:p>
          <a:p>
            <a:pPr marL="914400" lvl="2" indent="0">
              <a:buNone/>
            </a:pPr>
            <a:r>
              <a:rPr lang="en-IN" dirty="0"/>
              <a:t>&lt;tr&gt;&lt;td&gt;R1-C1&lt;/td&gt;&lt;td&gt;R1-C2&lt;/td&gt;&lt;/tr&gt;</a:t>
            </a:r>
          </a:p>
          <a:p>
            <a:pPr marL="914400" lvl="2" indent="0">
              <a:buNone/>
            </a:pPr>
            <a:r>
              <a:rPr lang="en-IN" dirty="0"/>
              <a:t>&lt;tr&gt;&lt;td&gt;R2-C1&lt;/td&gt;&lt;td&gt;R2-C2&lt;/td&gt;&lt;/tr&gt;</a:t>
            </a:r>
          </a:p>
          <a:p>
            <a:pPr marL="914400" lvl="2" indent="0">
              <a:buNone/>
            </a:pPr>
            <a:r>
              <a:rPr lang="en-IN" dirty="0"/>
              <a:t>&lt;tr&gt;&lt;td&gt;R3-C1&lt;/td&gt;&lt;td&gt;R3-C2&lt;/td&gt;&lt;/tr&gt;</a:t>
            </a:r>
          </a:p>
          <a:p>
            <a:pPr marL="457200" lvl="1" indent="0">
              <a:buNone/>
            </a:pPr>
            <a:r>
              <a:rPr lang="en-IN" dirty="0"/>
              <a:t>&lt;/TABLE&gt; </a:t>
            </a:r>
          </a:p>
        </p:txBody>
      </p:sp>
    </p:spTree>
    <p:extLst>
      <p:ext uri="{BB962C8B-B14F-4D97-AF65-F5344CB8AC3E}">
        <p14:creationId xmlns:p14="http://schemas.microsoft.com/office/powerpoint/2010/main" val="19605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B91B-9F54-4DAE-A3A4-DAF4A5C8E3D2}"/>
              </a:ext>
            </a:extLst>
          </p:cNvPr>
          <p:cNvSpPr>
            <a:spLocks noGrp="1"/>
          </p:cNvSpPr>
          <p:nvPr>
            <p:ph type="title"/>
          </p:nvPr>
        </p:nvSpPr>
        <p:spPr/>
        <p:txBody>
          <a:bodyPr/>
          <a:lstStyle/>
          <a:p>
            <a:r>
              <a:rPr lang="en-US" dirty="0"/>
              <a:t>Table</a:t>
            </a:r>
            <a:endParaRPr lang="en-IN" dirty="0"/>
          </a:p>
        </p:txBody>
      </p:sp>
      <p:sp>
        <p:nvSpPr>
          <p:cNvPr id="3" name="Footer Placeholder 2">
            <a:extLst>
              <a:ext uri="{FF2B5EF4-FFF2-40B4-BE49-F238E27FC236}">
                <a16:creationId xmlns:a16="http://schemas.microsoft.com/office/drawing/2014/main" id="{2F7C95E8-A2FC-4CF0-A16B-C0C3558A030D}"/>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D4D3473F-9CA4-4089-ABF4-6F845E741B27}"/>
              </a:ext>
            </a:extLst>
          </p:cNvPr>
          <p:cNvSpPr>
            <a:spLocks noGrp="1"/>
          </p:cNvSpPr>
          <p:nvPr>
            <p:ph type="sldNum" sz="quarter" idx="12"/>
          </p:nvPr>
        </p:nvSpPr>
        <p:spPr/>
        <p:txBody>
          <a:bodyPr/>
          <a:lstStyle/>
          <a:p>
            <a:fld id="{2E49A3BE-8DBC-4553-BBD8-398DC5C4FD3A}" type="slidenum">
              <a:rPr lang="en-IN" smtClean="0"/>
              <a:t>19</a:t>
            </a:fld>
            <a:endParaRPr lang="en-IN" dirty="0"/>
          </a:p>
        </p:txBody>
      </p:sp>
      <p:sp>
        <p:nvSpPr>
          <p:cNvPr id="5" name="Content Placeholder 4">
            <a:extLst>
              <a:ext uri="{FF2B5EF4-FFF2-40B4-BE49-F238E27FC236}">
                <a16:creationId xmlns:a16="http://schemas.microsoft.com/office/drawing/2014/main" id="{0E804526-D31F-430C-8AA7-B7585B4CD720}"/>
              </a:ext>
            </a:extLst>
          </p:cNvPr>
          <p:cNvSpPr>
            <a:spLocks noGrp="1"/>
          </p:cNvSpPr>
          <p:nvPr>
            <p:ph sz="quarter" idx="13"/>
          </p:nvPr>
        </p:nvSpPr>
        <p:spPr/>
        <p:txBody>
          <a:bodyPr>
            <a:normAutofit/>
          </a:bodyPr>
          <a:lstStyle/>
          <a:p>
            <a:pPr>
              <a:lnSpc>
                <a:spcPct val="90000"/>
              </a:lnSpc>
              <a:buClr>
                <a:schemeClr val="bg1"/>
              </a:buClr>
              <a:buFont typeface="Wingdings" panose="05000000000000000000" pitchFamily="2" charset="2"/>
              <a:buNone/>
            </a:pPr>
            <a:r>
              <a:rPr lang="en-US" altLang="en-US" sz="2400" b="1" dirty="0"/>
              <a:t>&lt;table border=“1”&gt;</a:t>
            </a:r>
          </a:p>
          <a:p>
            <a:pPr lvl="1">
              <a:buClr>
                <a:schemeClr val="bg1"/>
              </a:buClr>
              <a:buNone/>
            </a:pPr>
            <a:r>
              <a:rPr lang="en-US" altLang="en-US" b="1" dirty="0">
                <a:solidFill>
                  <a:srgbClr val="FF0000"/>
                </a:solidFill>
              </a:rPr>
              <a:t>&lt;tr&gt;</a:t>
            </a:r>
          </a:p>
          <a:p>
            <a:pPr lvl="2">
              <a:buClr>
                <a:schemeClr val="bg1"/>
              </a:buClr>
              <a:buNone/>
            </a:pPr>
            <a:r>
              <a:rPr lang="en-US" altLang="en-US" b="1" dirty="0">
                <a:solidFill>
                  <a:srgbClr val="0000CC"/>
                </a:solidFill>
              </a:rPr>
              <a:t>&lt;</a:t>
            </a:r>
            <a:r>
              <a:rPr lang="en-US" altLang="en-US" b="1" dirty="0" err="1">
                <a:solidFill>
                  <a:srgbClr val="0000CC"/>
                </a:solidFill>
              </a:rPr>
              <a:t>th</a:t>
            </a:r>
            <a:r>
              <a:rPr lang="en-US" altLang="en-US" b="1" dirty="0">
                <a:solidFill>
                  <a:srgbClr val="0000CC"/>
                </a:solidFill>
              </a:rPr>
              <a:t>&gt; Column 1 header &lt;/</a:t>
            </a:r>
            <a:r>
              <a:rPr lang="en-US" altLang="en-US" b="1" dirty="0" err="1">
                <a:solidFill>
                  <a:srgbClr val="0000CC"/>
                </a:solidFill>
              </a:rPr>
              <a:t>th</a:t>
            </a:r>
            <a:r>
              <a:rPr lang="en-US" altLang="en-US" b="1" dirty="0">
                <a:solidFill>
                  <a:srgbClr val="0000CC"/>
                </a:solidFill>
              </a:rPr>
              <a:t>&gt;</a:t>
            </a:r>
          </a:p>
          <a:p>
            <a:pPr lvl="2">
              <a:buClr>
                <a:schemeClr val="bg1"/>
              </a:buClr>
              <a:buNone/>
            </a:pPr>
            <a:r>
              <a:rPr lang="en-US" altLang="en-US" b="1" dirty="0">
                <a:solidFill>
                  <a:srgbClr val="0000CC"/>
                </a:solidFill>
              </a:rPr>
              <a:t>&lt;</a:t>
            </a:r>
            <a:r>
              <a:rPr lang="en-US" altLang="en-US" b="1" dirty="0" err="1">
                <a:solidFill>
                  <a:srgbClr val="0000CC"/>
                </a:solidFill>
              </a:rPr>
              <a:t>th</a:t>
            </a:r>
            <a:r>
              <a:rPr lang="en-US" altLang="en-US" b="1" dirty="0">
                <a:solidFill>
                  <a:srgbClr val="0000CC"/>
                </a:solidFill>
              </a:rPr>
              <a:t>&gt; Column 2 header &lt;/</a:t>
            </a:r>
            <a:r>
              <a:rPr lang="en-US" altLang="en-US" b="1" dirty="0" err="1">
                <a:solidFill>
                  <a:srgbClr val="0000CC"/>
                </a:solidFill>
              </a:rPr>
              <a:t>th</a:t>
            </a:r>
            <a:r>
              <a:rPr lang="en-US" altLang="en-US" b="1" dirty="0">
                <a:solidFill>
                  <a:srgbClr val="0000CC"/>
                </a:solidFill>
              </a:rPr>
              <a:t>&gt;</a:t>
            </a:r>
          </a:p>
          <a:p>
            <a:pPr lvl="1">
              <a:buClr>
                <a:schemeClr val="bg1"/>
              </a:buClr>
              <a:buNone/>
            </a:pPr>
            <a:r>
              <a:rPr lang="en-US" altLang="en-US" b="1" dirty="0">
                <a:solidFill>
                  <a:srgbClr val="FF0000"/>
                </a:solidFill>
              </a:rPr>
              <a:t>&lt;/tr&gt;</a:t>
            </a:r>
          </a:p>
          <a:p>
            <a:pPr lvl="1">
              <a:buClr>
                <a:schemeClr val="bg1"/>
              </a:buClr>
              <a:buNone/>
            </a:pPr>
            <a:r>
              <a:rPr lang="en-US" altLang="en-US" b="1" dirty="0">
                <a:solidFill>
                  <a:srgbClr val="990000"/>
                </a:solidFill>
              </a:rPr>
              <a:t>&lt;tr&gt;</a:t>
            </a:r>
          </a:p>
          <a:p>
            <a:pPr lvl="2">
              <a:buClr>
                <a:schemeClr val="bg1"/>
              </a:buClr>
              <a:buNone/>
            </a:pPr>
            <a:r>
              <a:rPr lang="en-US" altLang="en-US" b="1" dirty="0">
                <a:solidFill>
                  <a:srgbClr val="0000CC"/>
                </a:solidFill>
              </a:rPr>
              <a:t>&lt;td&gt; Row1, Col1 &lt;/td&gt;</a:t>
            </a:r>
          </a:p>
          <a:p>
            <a:pPr lvl="2">
              <a:buClr>
                <a:schemeClr val="bg1"/>
              </a:buClr>
              <a:buNone/>
            </a:pPr>
            <a:r>
              <a:rPr lang="en-US" altLang="en-US" b="1" dirty="0">
                <a:solidFill>
                  <a:srgbClr val="0000CC"/>
                </a:solidFill>
              </a:rPr>
              <a:t>&lt;td&gt; Row1, Col2 &lt;/td&gt;</a:t>
            </a:r>
          </a:p>
          <a:p>
            <a:pPr lvl="1">
              <a:buClr>
                <a:schemeClr val="bg1"/>
              </a:buClr>
              <a:buNone/>
            </a:pPr>
            <a:r>
              <a:rPr lang="en-US" altLang="en-US" b="1" dirty="0">
                <a:solidFill>
                  <a:srgbClr val="990000"/>
                </a:solidFill>
              </a:rPr>
              <a:t>&lt;/tr&gt;</a:t>
            </a:r>
          </a:p>
          <a:p>
            <a:pPr lvl="1">
              <a:buClr>
                <a:schemeClr val="bg1"/>
              </a:buClr>
              <a:buNone/>
            </a:pPr>
            <a:r>
              <a:rPr lang="en-US" altLang="en-US" b="1" dirty="0">
                <a:solidFill>
                  <a:srgbClr val="FF0000"/>
                </a:solidFill>
              </a:rPr>
              <a:t>&lt;tr&gt;</a:t>
            </a:r>
          </a:p>
          <a:p>
            <a:pPr lvl="2">
              <a:buClr>
                <a:schemeClr val="bg1"/>
              </a:buClr>
              <a:buNone/>
            </a:pPr>
            <a:r>
              <a:rPr lang="en-US" altLang="en-US" b="1" dirty="0">
                <a:solidFill>
                  <a:srgbClr val="0000CC"/>
                </a:solidFill>
              </a:rPr>
              <a:t>&lt;td&gt; Row2, Col1 &lt;/td&gt;</a:t>
            </a:r>
          </a:p>
          <a:p>
            <a:pPr lvl="2">
              <a:buClr>
                <a:schemeClr val="bg1"/>
              </a:buClr>
              <a:buNone/>
            </a:pPr>
            <a:r>
              <a:rPr lang="en-US" altLang="en-US" b="1" dirty="0">
                <a:solidFill>
                  <a:srgbClr val="0000CC"/>
                </a:solidFill>
              </a:rPr>
              <a:t>&lt;td&gt; Row2, Col2 &lt;/td&gt;</a:t>
            </a:r>
          </a:p>
          <a:p>
            <a:pPr lvl="1">
              <a:buClr>
                <a:schemeClr val="bg1"/>
              </a:buClr>
              <a:buNone/>
            </a:pPr>
            <a:r>
              <a:rPr lang="en-US" altLang="en-US" b="1" dirty="0">
                <a:solidFill>
                  <a:srgbClr val="FF0000"/>
                </a:solidFill>
              </a:rPr>
              <a:t>&lt;/tr&gt;</a:t>
            </a:r>
          </a:p>
          <a:p>
            <a:pPr>
              <a:lnSpc>
                <a:spcPct val="90000"/>
              </a:lnSpc>
              <a:buClr>
                <a:schemeClr val="bg1"/>
              </a:buClr>
              <a:buFont typeface="Wingdings" panose="05000000000000000000" pitchFamily="2" charset="2"/>
              <a:buNone/>
            </a:pPr>
            <a:r>
              <a:rPr lang="en-US" altLang="en-US" sz="2400" b="1" dirty="0"/>
              <a:t>&lt;/table&gt;</a:t>
            </a:r>
            <a:endParaRPr lang="en-US" altLang="en-US" b="1" dirty="0"/>
          </a:p>
        </p:txBody>
      </p:sp>
    </p:spTree>
    <p:extLst>
      <p:ext uri="{BB962C8B-B14F-4D97-AF65-F5344CB8AC3E}">
        <p14:creationId xmlns:p14="http://schemas.microsoft.com/office/powerpoint/2010/main" val="46403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6377D0-C8DC-4349-A26D-52458152E29D}"/>
              </a:ext>
            </a:extLst>
          </p:cNvPr>
          <p:cNvSpPr>
            <a:spLocks noGrp="1"/>
          </p:cNvSpPr>
          <p:nvPr>
            <p:ph type="title"/>
          </p:nvPr>
        </p:nvSpPr>
        <p:spPr/>
        <p:txBody>
          <a:bodyPr/>
          <a:lstStyle/>
          <a:p>
            <a:r>
              <a:rPr lang="en-IN" dirty="0"/>
              <a:t>HTML</a:t>
            </a:r>
          </a:p>
        </p:txBody>
      </p:sp>
      <p:sp>
        <p:nvSpPr>
          <p:cNvPr id="7" name="Text Placeholder 6">
            <a:extLst>
              <a:ext uri="{FF2B5EF4-FFF2-40B4-BE49-F238E27FC236}">
                <a16:creationId xmlns:a16="http://schemas.microsoft.com/office/drawing/2014/main" id="{2BA79099-E84B-43B1-8B03-BD493A0CD1D7}"/>
              </a:ext>
            </a:extLst>
          </p:cNvPr>
          <p:cNvSpPr>
            <a:spLocks noGrp="1"/>
          </p:cNvSpPr>
          <p:nvPr>
            <p:ph type="body" sz="quarter" idx="14"/>
          </p:nvPr>
        </p:nvSpPr>
        <p:spPr/>
        <p:txBody>
          <a:bodyPr/>
          <a:lstStyle/>
          <a:p>
            <a:r>
              <a:rPr lang="en-US" dirty="0"/>
              <a:t>HTML stands for </a:t>
            </a:r>
            <a:r>
              <a:rPr lang="en-US" b="1" dirty="0"/>
              <a:t>Hyper Text Markup Language </a:t>
            </a:r>
            <a:r>
              <a:rPr lang="en-US" dirty="0"/>
              <a:t>is the language of web pages (</a:t>
            </a:r>
            <a:r>
              <a:rPr lang="en-US" altLang="en-US" sz="2400" dirty="0"/>
              <a:t>pages end with “.</a:t>
            </a:r>
            <a:r>
              <a:rPr lang="en-US" altLang="en-US" sz="2400" dirty="0" err="1"/>
              <a:t>htm</a:t>
            </a:r>
            <a:r>
              <a:rPr lang="en-US" altLang="en-US" sz="2400" dirty="0"/>
              <a:t>” or “.html”)</a:t>
            </a:r>
            <a:r>
              <a:rPr lang="en-US" dirty="0"/>
              <a:t> on the world wide web. HTML is easy to learn, using which you can create your Website.</a:t>
            </a:r>
            <a:endParaRPr lang="en-IN" dirty="0"/>
          </a:p>
        </p:txBody>
      </p:sp>
      <p:sp>
        <p:nvSpPr>
          <p:cNvPr id="3" name="Footer Placeholder 2">
            <a:extLst>
              <a:ext uri="{FF2B5EF4-FFF2-40B4-BE49-F238E27FC236}">
                <a16:creationId xmlns:a16="http://schemas.microsoft.com/office/drawing/2014/main" id="{1C84AE38-7E94-4D5D-B63C-9A6B9ACAC9FD}"/>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5BE7FC0F-2418-428F-846E-0FEEF3887347}"/>
              </a:ext>
            </a:extLst>
          </p:cNvPr>
          <p:cNvSpPr>
            <a:spLocks noGrp="1"/>
          </p:cNvSpPr>
          <p:nvPr>
            <p:ph type="sldNum" sz="quarter" idx="4294967295"/>
          </p:nvPr>
        </p:nvSpPr>
        <p:spPr>
          <a:xfrm>
            <a:off x="9448800" y="6356350"/>
            <a:ext cx="2743200" cy="365125"/>
          </a:xfrm>
        </p:spPr>
        <p:txBody>
          <a:bodyPr/>
          <a:lstStyle/>
          <a:p>
            <a:fld id="{2E49A3BE-8DBC-4553-BBD8-398DC5C4FD3A}" type="slidenum">
              <a:rPr lang="en-IN" smtClean="0"/>
              <a:t>2</a:t>
            </a:fld>
            <a:endParaRPr lang="en-IN" dirty="0"/>
          </a:p>
        </p:txBody>
      </p:sp>
    </p:spTree>
    <p:extLst>
      <p:ext uri="{BB962C8B-B14F-4D97-AF65-F5344CB8AC3E}">
        <p14:creationId xmlns:p14="http://schemas.microsoft.com/office/powerpoint/2010/main" val="274004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D83625-1B47-462A-A2FD-0910E1AC9456}"/>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6A7ED047-D758-4578-9A7E-2BDF92139309}"/>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A376919E-A3AE-43D9-9769-16ABC85066DF}"/>
              </a:ext>
            </a:extLst>
          </p:cNvPr>
          <p:cNvSpPr>
            <a:spLocks noGrp="1"/>
          </p:cNvSpPr>
          <p:nvPr>
            <p:ph type="sldNum" sz="quarter" idx="12"/>
          </p:nvPr>
        </p:nvSpPr>
        <p:spPr/>
        <p:txBody>
          <a:bodyPr/>
          <a:lstStyle/>
          <a:p>
            <a:fld id="{2E49A3BE-8DBC-4553-BBD8-398DC5C4FD3A}" type="slidenum">
              <a:rPr lang="en-IN" smtClean="0"/>
              <a:pPr/>
              <a:t>20</a:t>
            </a:fld>
            <a:endParaRPr lang="en-IN" dirty="0"/>
          </a:p>
        </p:txBody>
      </p:sp>
      <p:sp>
        <p:nvSpPr>
          <p:cNvPr id="5" name="Content Placeholder 4">
            <a:extLst>
              <a:ext uri="{FF2B5EF4-FFF2-40B4-BE49-F238E27FC236}">
                <a16:creationId xmlns:a16="http://schemas.microsoft.com/office/drawing/2014/main" id="{BB0EC3FD-697F-4FE5-A757-5488D4982924}"/>
              </a:ext>
            </a:extLst>
          </p:cNvPr>
          <p:cNvSpPr>
            <a:spLocks noGrp="1"/>
          </p:cNvSpPr>
          <p:nvPr>
            <p:ph sz="quarter" idx="13"/>
          </p:nvPr>
        </p:nvSpPr>
        <p:spPr/>
        <p:txBody>
          <a:bodyPr/>
          <a:lstStyle/>
          <a:p>
            <a:pPr marL="0" indent="0">
              <a:buNone/>
            </a:pPr>
            <a:r>
              <a:rPr lang="en-US" altLang="en-US" dirty="0"/>
              <a:t>&lt;table border=1 cellpadding =2&gt;</a:t>
            </a:r>
          </a:p>
          <a:p>
            <a:pPr marL="457200" lvl="1" indent="0">
              <a:buNone/>
            </a:pPr>
            <a:r>
              <a:rPr lang="en-US" altLang="en-US" dirty="0"/>
              <a:t>&lt;tr&gt; </a:t>
            </a:r>
          </a:p>
          <a:p>
            <a:pPr marL="457200" lvl="1" indent="0">
              <a:buNone/>
            </a:pPr>
            <a:r>
              <a:rPr lang="en-US" altLang="en-US" dirty="0"/>
              <a:t>	&lt;</a:t>
            </a:r>
            <a:r>
              <a:rPr lang="en-US" altLang="en-US" dirty="0" err="1"/>
              <a:t>th</a:t>
            </a:r>
            <a:r>
              <a:rPr lang="en-US" altLang="en-US" dirty="0"/>
              <a:t>&gt; Column 1 Header&lt;/</a:t>
            </a:r>
            <a:r>
              <a:rPr lang="en-US" altLang="en-US" dirty="0" err="1"/>
              <a:t>th</a:t>
            </a:r>
            <a:r>
              <a:rPr lang="en-US" altLang="en-US" dirty="0"/>
              <a:t>&gt; &lt;</a:t>
            </a:r>
            <a:r>
              <a:rPr lang="en-US" altLang="en-US" dirty="0" err="1"/>
              <a:t>th</a:t>
            </a:r>
            <a:r>
              <a:rPr lang="en-US" altLang="en-US" dirty="0"/>
              <a:t>&gt; Column 2 Header&lt;/</a:t>
            </a:r>
            <a:r>
              <a:rPr lang="en-US" altLang="en-US" dirty="0" err="1"/>
              <a:t>th</a:t>
            </a:r>
            <a:r>
              <a:rPr lang="en-US" altLang="en-US" dirty="0"/>
              <a:t>&gt; </a:t>
            </a:r>
          </a:p>
          <a:p>
            <a:pPr marL="457200" lvl="1" indent="0">
              <a:buNone/>
            </a:pPr>
            <a:r>
              <a:rPr lang="en-US" altLang="en-US" dirty="0"/>
              <a:t>&lt;/tr&gt;</a:t>
            </a:r>
          </a:p>
          <a:p>
            <a:pPr marL="457200" lvl="1" indent="0">
              <a:buNone/>
            </a:pPr>
            <a:r>
              <a:rPr lang="en-US" altLang="en-US" dirty="0"/>
              <a:t>&lt;tr&gt; </a:t>
            </a:r>
          </a:p>
          <a:p>
            <a:pPr marL="457200" lvl="1" indent="0">
              <a:buNone/>
            </a:pPr>
            <a:r>
              <a:rPr lang="en-US" altLang="en-US" dirty="0"/>
              <a:t>	&lt;td </a:t>
            </a:r>
            <a:r>
              <a:rPr lang="en-US" altLang="en-US" dirty="0" err="1"/>
              <a:t>colspan</a:t>
            </a:r>
            <a:r>
              <a:rPr lang="en-US" altLang="en-US" dirty="0"/>
              <a:t>=2&gt; Row 1 Col 1&lt;/td&gt; </a:t>
            </a:r>
          </a:p>
          <a:p>
            <a:pPr marL="457200" lvl="1" indent="0">
              <a:buNone/>
            </a:pPr>
            <a:r>
              <a:rPr lang="en-US" altLang="en-US" dirty="0"/>
              <a:t>&lt;/tr&gt;</a:t>
            </a:r>
          </a:p>
          <a:p>
            <a:pPr marL="457200" lvl="1" indent="0">
              <a:buNone/>
            </a:pPr>
            <a:r>
              <a:rPr lang="en-US" altLang="en-US" dirty="0"/>
              <a:t>&lt;tr&gt;</a:t>
            </a:r>
          </a:p>
          <a:p>
            <a:pPr marL="457200" lvl="1" indent="0">
              <a:buNone/>
            </a:pPr>
            <a:r>
              <a:rPr lang="en-US" altLang="en-US" dirty="0"/>
              <a:t>	 &lt;td </a:t>
            </a:r>
            <a:r>
              <a:rPr lang="en-US" altLang="en-US" dirty="0" err="1"/>
              <a:t>rowspan</a:t>
            </a:r>
            <a:r>
              <a:rPr lang="en-US" altLang="en-US" dirty="0"/>
              <a:t>=2&gt;Row 2 Col 1&lt;/td&gt; &lt;td&gt; Row 2 Col2&lt;/td&gt; &lt;/tr&gt;</a:t>
            </a:r>
          </a:p>
          <a:p>
            <a:pPr marL="457200" lvl="1" indent="0">
              <a:buNone/>
            </a:pPr>
            <a:r>
              <a:rPr lang="en-US" altLang="en-US" dirty="0"/>
              <a:t>&lt;tr&gt; </a:t>
            </a:r>
          </a:p>
          <a:p>
            <a:pPr marL="457200" lvl="1" indent="0">
              <a:buNone/>
            </a:pPr>
            <a:r>
              <a:rPr lang="en-US" altLang="en-US" dirty="0"/>
              <a:t>	&lt;td&gt; Row 3 Col2&lt;/td&gt; </a:t>
            </a:r>
          </a:p>
          <a:p>
            <a:pPr marL="457200" lvl="1" indent="0">
              <a:buNone/>
            </a:pPr>
            <a:r>
              <a:rPr lang="en-US" altLang="en-US" dirty="0"/>
              <a:t>&lt;/tr&gt;</a:t>
            </a:r>
          </a:p>
          <a:p>
            <a:pPr marL="0" indent="0">
              <a:buNone/>
            </a:pPr>
            <a:r>
              <a:rPr lang="en-US" altLang="en-US" dirty="0"/>
              <a:t>&lt;/table&gt;</a:t>
            </a:r>
          </a:p>
          <a:p>
            <a:endParaRPr lang="en-IN" dirty="0"/>
          </a:p>
        </p:txBody>
      </p:sp>
    </p:spTree>
    <p:extLst>
      <p:ext uri="{BB962C8B-B14F-4D97-AF65-F5344CB8AC3E}">
        <p14:creationId xmlns:p14="http://schemas.microsoft.com/office/powerpoint/2010/main" val="261314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2479-69E0-45A0-8DCD-8FFCEC21E12E}"/>
              </a:ext>
            </a:extLst>
          </p:cNvPr>
          <p:cNvSpPr>
            <a:spLocks noGrp="1"/>
          </p:cNvSpPr>
          <p:nvPr>
            <p:ph type="title"/>
          </p:nvPr>
        </p:nvSpPr>
        <p:spPr/>
        <p:txBody>
          <a:bodyPr/>
          <a:lstStyle/>
          <a:p>
            <a:r>
              <a:rPr lang="en-US" altLang="en-US" dirty="0"/>
              <a:t>Special Characters &amp; Symbols</a:t>
            </a:r>
            <a:endParaRPr lang="en-IN" dirty="0"/>
          </a:p>
        </p:txBody>
      </p:sp>
      <p:sp>
        <p:nvSpPr>
          <p:cNvPr id="3" name="Footer Placeholder 2">
            <a:extLst>
              <a:ext uri="{FF2B5EF4-FFF2-40B4-BE49-F238E27FC236}">
                <a16:creationId xmlns:a16="http://schemas.microsoft.com/office/drawing/2014/main" id="{851104F7-0276-4B52-BB47-2775DFDA1B1D}"/>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242A9696-3D97-4B07-8BA7-A78B6B0ADE14}"/>
              </a:ext>
            </a:extLst>
          </p:cNvPr>
          <p:cNvSpPr>
            <a:spLocks noGrp="1"/>
          </p:cNvSpPr>
          <p:nvPr>
            <p:ph type="sldNum" sz="quarter" idx="12"/>
          </p:nvPr>
        </p:nvSpPr>
        <p:spPr/>
        <p:txBody>
          <a:bodyPr/>
          <a:lstStyle/>
          <a:p>
            <a:fld id="{2E49A3BE-8DBC-4553-BBD8-398DC5C4FD3A}" type="slidenum">
              <a:rPr lang="en-IN" smtClean="0"/>
              <a:pPr/>
              <a:t>21</a:t>
            </a:fld>
            <a:endParaRPr lang="en-IN" dirty="0"/>
          </a:p>
        </p:txBody>
      </p:sp>
      <p:pic>
        <p:nvPicPr>
          <p:cNvPr id="6" name="table">
            <a:extLst>
              <a:ext uri="{FF2B5EF4-FFF2-40B4-BE49-F238E27FC236}">
                <a16:creationId xmlns:a16="http://schemas.microsoft.com/office/drawing/2014/main" id="{B86C6616-1625-48CC-A0DE-9C689B31D953}"/>
              </a:ext>
            </a:extLst>
          </p:cNvPr>
          <p:cNvPicPr>
            <a:picLocks noGrp="1" noChangeAspect="1"/>
          </p:cNvPicPr>
          <p:nvPr>
            <p:ph sz="quarter" idx="13"/>
          </p:nvPr>
        </p:nvPicPr>
        <p:blipFill>
          <a:blip r:embed="rId2">
            <a:duotone>
              <a:prstClr val="black"/>
              <a:schemeClr val="accent3">
                <a:tint val="45000"/>
                <a:satMod val="400000"/>
              </a:schemeClr>
            </a:duotone>
          </a:blip>
          <a:stretch>
            <a:fillRect/>
          </a:stretch>
        </p:blipFill>
        <p:spPr>
          <a:xfrm>
            <a:off x="4119563" y="674659"/>
            <a:ext cx="7234237" cy="5211819"/>
          </a:xfrm>
        </p:spPr>
      </p:pic>
    </p:spTree>
    <p:extLst>
      <p:ext uri="{BB962C8B-B14F-4D97-AF65-F5344CB8AC3E}">
        <p14:creationId xmlns:p14="http://schemas.microsoft.com/office/powerpoint/2010/main" val="272080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25EB-2CC8-4250-92C8-6BF649AB6550}"/>
              </a:ext>
            </a:extLst>
          </p:cNvPr>
          <p:cNvSpPr>
            <a:spLocks noGrp="1"/>
          </p:cNvSpPr>
          <p:nvPr>
            <p:ph type="title"/>
          </p:nvPr>
        </p:nvSpPr>
        <p:spPr/>
        <p:txBody>
          <a:bodyPr/>
          <a:lstStyle/>
          <a:p>
            <a:r>
              <a:rPr lang="en-US" dirty="0"/>
              <a:t>List</a:t>
            </a:r>
            <a:endParaRPr lang="en-IN" dirty="0"/>
          </a:p>
        </p:txBody>
      </p:sp>
      <p:sp>
        <p:nvSpPr>
          <p:cNvPr id="3" name="Footer Placeholder 2">
            <a:extLst>
              <a:ext uri="{FF2B5EF4-FFF2-40B4-BE49-F238E27FC236}">
                <a16:creationId xmlns:a16="http://schemas.microsoft.com/office/drawing/2014/main" id="{E7939588-7698-479A-88AF-E6E2F2D6C2CA}"/>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0C2A11D0-D5B4-421D-BE63-CE6E28CA57C0}"/>
              </a:ext>
            </a:extLst>
          </p:cNvPr>
          <p:cNvSpPr>
            <a:spLocks noGrp="1"/>
          </p:cNvSpPr>
          <p:nvPr>
            <p:ph type="sldNum" sz="quarter" idx="12"/>
          </p:nvPr>
        </p:nvSpPr>
        <p:spPr/>
        <p:txBody>
          <a:bodyPr/>
          <a:lstStyle/>
          <a:p>
            <a:fld id="{2E49A3BE-8DBC-4553-BBD8-398DC5C4FD3A}" type="slidenum">
              <a:rPr lang="en-IN" smtClean="0"/>
              <a:t>22</a:t>
            </a:fld>
            <a:endParaRPr lang="en-IN" dirty="0"/>
          </a:p>
        </p:txBody>
      </p:sp>
      <p:sp>
        <p:nvSpPr>
          <p:cNvPr id="10" name="Text Placeholder 9">
            <a:extLst>
              <a:ext uri="{FF2B5EF4-FFF2-40B4-BE49-F238E27FC236}">
                <a16:creationId xmlns:a16="http://schemas.microsoft.com/office/drawing/2014/main" id="{666DD8C9-B2E6-48AF-997C-E27CBB5AF547}"/>
              </a:ext>
            </a:extLst>
          </p:cNvPr>
          <p:cNvSpPr>
            <a:spLocks noGrp="1"/>
          </p:cNvSpPr>
          <p:nvPr>
            <p:ph type="body" sz="quarter" idx="17"/>
          </p:nvPr>
        </p:nvSpPr>
        <p:spPr/>
        <p:txBody>
          <a:bodyPr/>
          <a:lstStyle/>
          <a:p>
            <a:endParaRPr lang="en-IN"/>
          </a:p>
        </p:txBody>
      </p:sp>
      <p:sp>
        <p:nvSpPr>
          <p:cNvPr id="11" name="Text Placeholder 10">
            <a:extLst>
              <a:ext uri="{FF2B5EF4-FFF2-40B4-BE49-F238E27FC236}">
                <a16:creationId xmlns:a16="http://schemas.microsoft.com/office/drawing/2014/main" id="{A08C2A4F-CB7E-4D71-AE34-B9052059D226}"/>
              </a:ext>
            </a:extLst>
          </p:cNvPr>
          <p:cNvSpPr>
            <a:spLocks noGrp="1"/>
          </p:cNvSpPr>
          <p:nvPr>
            <p:ph type="body" sz="quarter" idx="18"/>
          </p:nvPr>
        </p:nvSpPr>
        <p:spPr/>
        <p:txBody>
          <a:bodyPr/>
          <a:lstStyle/>
          <a:p>
            <a:endParaRPr lang="en-IN"/>
          </a:p>
        </p:txBody>
      </p:sp>
      <p:sp>
        <p:nvSpPr>
          <p:cNvPr id="5" name="Content Placeholder 4">
            <a:extLst>
              <a:ext uri="{FF2B5EF4-FFF2-40B4-BE49-F238E27FC236}">
                <a16:creationId xmlns:a16="http://schemas.microsoft.com/office/drawing/2014/main" id="{A330F779-D026-4960-940B-6B8A20C33D39}"/>
              </a:ext>
            </a:extLst>
          </p:cNvPr>
          <p:cNvSpPr>
            <a:spLocks noGrp="1"/>
          </p:cNvSpPr>
          <p:nvPr>
            <p:ph sz="quarter" idx="19"/>
          </p:nvPr>
        </p:nvSpPr>
        <p:spPr/>
        <p:txBody>
          <a:bodyPr>
            <a:normAutofit/>
          </a:bodyPr>
          <a:lstStyle/>
          <a:p>
            <a:pPr>
              <a:buClr>
                <a:schemeClr val="bg1"/>
              </a:buClr>
              <a:buFont typeface="Wingdings" panose="05000000000000000000" pitchFamily="2" charset="2"/>
              <a:buNone/>
            </a:pPr>
            <a:r>
              <a:rPr lang="en-US" altLang="en-US" b="1" dirty="0">
                <a:solidFill>
                  <a:srgbClr val="FF0000"/>
                </a:solidFill>
              </a:rPr>
              <a:t>&lt;UL&gt;</a:t>
            </a:r>
          </a:p>
          <a:p>
            <a:pPr lvl="1">
              <a:buClr>
                <a:schemeClr val="bg1"/>
              </a:buClr>
              <a:buNone/>
            </a:pPr>
            <a:r>
              <a:rPr lang="en-US" altLang="en-US" b="1" dirty="0">
                <a:solidFill>
                  <a:srgbClr val="0000CC"/>
                </a:solidFill>
              </a:rPr>
              <a:t>&lt;LI&gt;</a:t>
            </a:r>
            <a:r>
              <a:rPr lang="en-US" altLang="en-US" dirty="0"/>
              <a:t> List item </a:t>
            </a:r>
            <a:r>
              <a:rPr lang="en-US" altLang="en-US" b="1" dirty="0">
                <a:solidFill>
                  <a:srgbClr val="0000CC"/>
                </a:solidFill>
              </a:rPr>
              <a:t>…&lt;/LI&gt;</a:t>
            </a:r>
            <a:r>
              <a:rPr lang="en-US" altLang="en-US" dirty="0"/>
              <a:t>		</a:t>
            </a:r>
          </a:p>
          <a:p>
            <a:pPr lvl="1">
              <a:buClr>
                <a:schemeClr val="bg1"/>
              </a:buClr>
              <a:buNone/>
            </a:pPr>
            <a:r>
              <a:rPr lang="en-US" altLang="en-US" b="1" dirty="0">
                <a:solidFill>
                  <a:srgbClr val="0000CC"/>
                </a:solidFill>
              </a:rPr>
              <a:t>&lt;LI&gt;</a:t>
            </a:r>
            <a:r>
              <a:rPr lang="en-US" altLang="en-US" dirty="0"/>
              <a:t> List item </a:t>
            </a:r>
            <a:r>
              <a:rPr lang="en-US" altLang="en-US" b="1" dirty="0">
                <a:solidFill>
                  <a:srgbClr val="0000CC"/>
                </a:solidFill>
              </a:rPr>
              <a:t>…&lt;/LI&gt;</a:t>
            </a:r>
          </a:p>
          <a:p>
            <a:pPr>
              <a:buClr>
                <a:schemeClr val="bg1"/>
              </a:buClr>
              <a:buFont typeface="Wingdings" panose="05000000000000000000" pitchFamily="2" charset="2"/>
              <a:buNone/>
            </a:pPr>
            <a:r>
              <a:rPr lang="en-US" altLang="en-US" b="1" dirty="0">
                <a:solidFill>
                  <a:srgbClr val="FF0000"/>
                </a:solidFill>
              </a:rPr>
              <a:t>&lt;/UL&gt;</a:t>
            </a:r>
          </a:p>
          <a:p>
            <a:endParaRPr lang="en-IN" dirty="0"/>
          </a:p>
          <a:p>
            <a:pPr>
              <a:buClr>
                <a:schemeClr val="bg1"/>
              </a:buClr>
              <a:buFont typeface="Wingdings" panose="05000000000000000000" pitchFamily="2" charset="2"/>
              <a:buNone/>
            </a:pPr>
            <a:r>
              <a:rPr lang="en-US" altLang="en-US" b="1" dirty="0">
                <a:solidFill>
                  <a:srgbClr val="FF0000"/>
                </a:solidFill>
              </a:rPr>
              <a:t>&lt;OL</a:t>
            </a:r>
            <a:r>
              <a:rPr lang="en-US" altLang="en-US" sz="2800" b="1" dirty="0">
                <a:solidFill>
                  <a:srgbClr val="FF0000"/>
                </a:solidFill>
              </a:rPr>
              <a:t>TYPE=“</a:t>
            </a:r>
            <a:r>
              <a:rPr lang="en-US" altLang="en-US" sz="2800" b="1" dirty="0" err="1">
                <a:solidFill>
                  <a:srgbClr val="FF0000"/>
                </a:solidFill>
              </a:rPr>
              <a:t>i</a:t>
            </a:r>
            <a:r>
              <a:rPr lang="en-US" altLang="en-US" sz="2800" b="1" dirty="0">
                <a:solidFill>
                  <a:srgbClr val="FF0000"/>
                </a:solidFill>
              </a:rPr>
              <a:t>” START=“3”&gt;</a:t>
            </a:r>
            <a:r>
              <a:rPr lang="en-US" altLang="en-US" dirty="0"/>
              <a:t>	</a:t>
            </a:r>
          </a:p>
          <a:p>
            <a:pPr lvl="1">
              <a:buClr>
                <a:schemeClr val="bg1"/>
              </a:buClr>
              <a:buNone/>
            </a:pPr>
            <a:r>
              <a:rPr lang="en-US" altLang="en-US" b="1" dirty="0">
                <a:solidFill>
                  <a:srgbClr val="0000CC"/>
                </a:solidFill>
              </a:rPr>
              <a:t>&lt;LI&gt;</a:t>
            </a:r>
            <a:r>
              <a:rPr lang="en-US" altLang="en-US" dirty="0"/>
              <a:t> List item </a:t>
            </a:r>
            <a:r>
              <a:rPr lang="en-US" altLang="en-US" b="1" dirty="0">
                <a:solidFill>
                  <a:srgbClr val="0000CC"/>
                </a:solidFill>
              </a:rPr>
              <a:t>…&lt;/LI&gt;</a:t>
            </a:r>
          </a:p>
          <a:p>
            <a:pPr lvl="1">
              <a:buClr>
                <a:schemeClr val="bg1"/>
              </a:buClr>
              <a:buNone/>
            </a:pPr>
            <a:r>
              <a:rPr lang="en-US" altLang="en-US" b="1" dirty="0">
                <a:solidFill>
                  <a:srgbClr val="0000CC"/>
                </a:solidFill>
              </a:rPr>
              <a:t>&lt;LI&gt;</a:t>
            </a:r>
            <a:r>
              <a:rPr lang="en-US" altLang="en-US" dirty="0"/>
              <a:t> List item </a:t>
            </a:r>
            <a:r>
              <a:rPr lang="en-US" altLang="en-US" b="1" dirty="0">
                <a:solidFill>
                  <a:srgbClr val="0000CC"/>
                </a:solidFill>
              </a:rPr>
              <a:t>…&lt;/LI&gt;</a:t>
            </a:r>
          </a:p>
          <a:p>
            <a:pPr>
              <a:buClr>
                <a:schemeClr val="bg1"/>
              </a:buClr>
              <a:buFont typeface="Wingdings" panose="05000000000000000000" pitchFamily="2" charset="2"/>
              <a:buNone/>
            </a:pPr>
            <a:r>
              <a:rPr lang="en-US" altLang="en-US" b="1" dirty="0">
                <a:solidFill>
                  <a:srgbClr val="FF0000"/>
                </a:solidFill>
              </a:rPr>
              <a:t>&lt;/OL&gt;</a:t>
            </a:r>
          </a:p>
          <a:p>
            <a:endParaRPr lang="en-IN" dirty="0"/>
          </a:p>
        </p:txBody>
      </p:sp>
      <p:sp>
        <p:nvSpPr>
          <p:cNvPr id="13" name="Content Placeholder 12">
            <a:extLst>
              <a:ext uri="{FF2B5EF4-FFF2-40B4-BE49-F238E27FC236}">
                <a16:creationId xmlns:a16="http://schemas.microsoft.com/office/drawing/2014/main" id="{745479A5-5421-4EA9-8379-CBD74BE214E2}"/>
              </a:ext>
            </a:extLst>
          </p:cNvPr>
          <p:cNvSpPr>
            <a:spLocks noGrp="1"/>
          </p:cNvSpPr>
          <p:nvPr>
            <p:ph sz="quarter" idx="20"/>
          </p:nvPr>
        </p:nvSpPr>
        <p:spPr/>
        <p:txBody>
          <a:bodyPr>
            <a:normAutofit lnSpcReduction="10000"/>
          </a:bodyPr>
          <a:lstStyle/>
          <a:p>
            <a:pPr>
              <a:lnSpc>
                <a:spcPct val="80000"/>
              </a:lnSpc>
              <a:buClr>
                <a:schemeClr val="bg1"/>
              </a:buClr>
              <a:buFont typeface="Wingdings" panose="05000000000000000000" pitchFamily="2" charset="2"/>
              <a:buNone/>
            </a:pPr>
            <a:r>
              <a:rPr lang="en-US" altLang="en-US" sz="2800" dirty="0"/>
              <a:t>&lt;UL TYPE = “square”&gt;</a:t>
            </a:r>
          </a:p>
          <a:p>
            <a:pPr lvl="1">
              <a:lnSpc>
                <a:spcPct val="80000"/>
              </a:lnSpc>
              <a:buClr>
                <a:schemeClr val="bg1"/>
              </a:buClr>
              <a:buNone/>
            </a:pPr>
            <a:r>
              <a:rPr lang="en-US" altLang="en-US" dirty="0"/>
              <a:t>&lt;LI&gt; List item …&lt;/LI&gt;</a:t>
            </a:r>
          </a:p>
          <a:p>
            <a:pPr lvl="1">
              <a:lnSpc>
                <a:spcPct val="80000"/>
              </a:lnSpc>
              <a:buClr>
                <a:schemeClr val="bg1"/>
              </a:buClr>
              <a:buNone/>
            </a:pPr>
            <a:r>
              <a:rPr lang="en-US" altLang="en-US" dirty="0"/>
              <a:t>&lt;LI&gt; List item …</a:t>
            </a:r>
          </a:p>
          <a:p>
            <a:pPr lvl="2">
              <a:lnSpc>
                <a:spcPct val="80000"/>
              </a:lnSpc>
              <a:buClr>
                <a:schemeClr val="bg1"/>
              </a:buClr>
              <a:buNone/>
            </a:pPr>
            <a:r>
              <a:rPr lang="en-US" altLang="en-US" b="1" dirty="0">
                <a:solidFill>
                  <a:srgbClr val="FF0000"/>
                </a:solidFill>
              </a:rPr>
              <a:t>&lt;OL TYPE=“</a:t>
            </a:r>
            <a:r>
              <a:rPr lang="en-US" altLang="en-US" b="1" dirty="0" err="1">
                <a:solidFill>
                  <a:srgbClr val="FF0000"/>
                </a:solidFill>
              </a:rPr>
              <a:t>i</a:t>
            </a:r>
            <a:r>
              <a:rPr lang="en-US" altLang="en-US" b="1" dirty="0">
                <a:solidFill>
                  <a:srgbClr val="FF0000"/>
                </a:solidFill>
              </a:rPr>
              <a:t>” START=“3”&gt;</a:t>
            </a:r>
          </a:p>
          <a:p>
            <a:pPr lvl="3">
              <a:lnSpc>
                <a:spcPct val="80000"/>
              </a:lnSpc>
              <a:buClr>
                <a:schemeClr val="bg1"/>
              </a:buClr>
              <a:buNone/>
            </a:pPr>
            <a:r>
              <a:rPr lang="en-US" altLang="en-US" b="1" dirty="0">
                <a:solidFill>
                  <a:srgbClr val="FF0000"/>
                </a:solidFill>
              </a:rPr>
              <a:t>&lt;LI&gt; List item …&lt;/LI&gt;</a:t>
            </a:r>
          </a:p>
          <a:p>
            <a:pPr lvl="3">
              <a:lnSpc>
                <a:spcPct val="80000"/>
              </a:lnSpc>
              <a:buClr>
                <a:schemeClr val="bg1"/>
              </a:buClr>
              <a:buNone/>
            </a:pPr>
            <a:r>
              <a:rPr lang="en-US" altLang="en-US" b="1" dirty="0">
                <a:solidFill>
                  <a:srgbClr val="FF0000"/>
                </a:solidFill>
              </a:rPr>
              <a:t>&lt;LI&gt; List item …&lt;/LI&gt;</a:t>
            </a:r>
          </a:p>
          <a:p>
            <a:pPr lvl="3">
              <a:lnSpc>
                <a:spcPct val="80000"/>
              </a:lnSpc>
              <a:buClr>
                <a:schemeClr val="bg1"/>
              </a:buClr>
              <a:buNone/>
            </a:pPr>
            <a:r>
              <a:rPr lang="en-US" altLang="en-US" b="1" dirty="0">
                <a:solidFill>
                  <a:srgbClr val="FF0000"/>
                </a:solidFill>
              </a:rPr>
              <a:t>&lt;LI&gt; List item …&lt;/LI&gt;</a:t>
            </a:r>
          </a:p>
          <a:p>
            <a:pPr lvl="3">
              <a:lnSpc>
                <a:spcPct val="80000"/>
              </a:lnSpc>
              <a:buClr>
                <a:schemeClr val="bg1"/>
              </a:buClr>
              <a:buNone/>
            </a:pPr>
            <a:r>
              <a:rPr lang="en-US" altLang="en-US" b="1" dirty="0">
                <a:solidFill>
                  <a:srgbClr val="FF0000"/>
                </a:solidFill>
              </a:rPr>
              <a:t>&lt;LI&gt; List item …&lt;/LI&gt;</a:t>
            </a:r>
          </a:p>
          <a:p>
            <a:pPr lvl="3">
              <a:lnSpc>
                <a:spcPct val="80000"/>
              </a:lnSpc>
              <a:buClr>
                <a:schemeClr val="bg1"/>
              </a:buClr>
              <a:buNone/>
            </a:pPr>
            <a:r>
              <a:rPr lang="en-US" altLang="en-US" b="1" dirty="0">
                <a:solidFill>
                  <a:srgbClr val="FF0000"/>
                </a:solidFill>
              </a:rPr>
              <a:t>&lt;LI&gt; List item …&lt;/LI&gt;</a:t>
            </a:r>
          </a:p>
          <a:p>
            <a:pPr lvl="2">
              <a:lnSpc>
                <a:spcPct val="80000"/>
              </a:lnSpc>
              <a:buClr>
                <a:schemeClr val="bg1"/>
              </a:buClr>
              <a:buNone/>
            </a:pPr>
            <a:r>
              <a:rPr lang="en-US" altLang="en-US" b="1" dirty="0">
                <a:solidFill>
                  <a:srgbClr val="FF0000"/>
                </a:solidFill>
              </a:rPr>
              <a:t>&lt;/OL&gt;</a:t>
            </a:r>
          </a:p>
          <a:p>
            <a:pPr lvl="1">
              <a:lnSpc>
                <a:spcPct val="80000"/>
              </a:lnSpc>
              <a:buClr>
                <a:schemeClr val="bg1"/>
              </a:buClr>
              <a:buNone/>
            </a:pPr>
            <a:r>
              <a:rPr lang="en-US" altLang="en-US" dirty="0"/>
              <a:t>&lt;/LI&gt;</a:t>
            </a:r>
          </a:p>
          <a:p>
            <a:pPr lvl="1">
              <a:lnSpc>
                <a:spcPct val="80000"/>
              </a:lnSpc>
              <a:buClr>
                <a:schemeClr val="bg1"/>
              </a:buClr>
              <a:buNone/>
            </a:pPr>
            <a:r>
              <a:rPr lang="en-US" altLang="en-US" dirty="0"/>
              <a:t>&lt;LI&gt; List item …&lt;/LI&gt;</a:t>
            </a:r>
          </a:p>
          <a:p>
            <a:pPr>
              <a:lnSpc>
                <a:spcPct val="80000"/>
              </a:lnSpc>
              <a:buClr>
                <a:schemeClr val="bg1"/>
              </a:buClr>
              <a:buFont typeface="Wingdings" panose="05000000000000000000" pitchFamily="2" charset="2"/>
              <a:buNone/>
            </a:pPr>
            <a:r>
              <a:rPr lang="en-US" altLang="en-US" sz="2800" dirty="0"/>
              <a:t>&lt;/UL&gt;</a:t>
            </a:r>
          </a:p>
          <a:p>
            <a:endParaRPr lang="en-IN" dirty="0"/>
          </a:p>
        </p:txBody>
      </p:sp>
    </p:spTree>
    <p:extLst>
      <p:ext uri="{BB962C8B-B14F-4D97-AF65-F5344CB8AC3E}">
        <p14:creationId xmlns:p14="http://schemas.microsoft.com/office/powerpoint/2010/main" val="34230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C2DDBD-2DBD-4937-89FF-82AB72DDE7A6}"/>
              </a:ext>
            </a:extLst>
          </p:cNvPr>
          <p:cNvSpPr>
            <a:spLocks noGrp="1"/>
          </p:cNvSpPr>
          <p:nvPr>
            <p:ph type="title"/>
          </p:nvPr>
        </p:nvSpPr>
        <p:spPr/>
        <p:txBody>
          <a:bodyPr/>
          <a:lstStyle/>
          <a:p>
            <a:r>
              <a:rPr lang="en-US" altLang="en-US" dirty="0"/>
              <a:t>List Elements</a:t>
            </a:r>
            <a:endParaRPr lang="en-IN" dirty="0"/>
          </a:p>
        </p:txBody>
      </p:sp>
      <p:sp>
        <p:nvSpPr>
          <p:cNvPr id="3" name="Footer Placeholder 2">
            <a:extLst>
              <a:ext uri="{FF2B5EF4-FFF2-40B4-BE49-F238E27FC236}">
                <a16:creationId xmlns:a16="http://schemas.microsoft.com/office/drawing/2014/main" id="{147C5D4F-4991-4E70-BE99-6C8EB750EC27}"/>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44D08D94-FD39-46A7-8707-262DAD4A9461}"/>
              </a:ext>
            </a:extLst>
          </p:cNvPr>
          <p:cNvSpPr>
            <a:spLocks noGrp="1"/>
          </p:cNvSpPr>
          <p:nvPr>
            <p:ph type="sldNum" sz="quarter" idx="12"/>
          </p:nvPr>
        </p:nvSpPr>
        <p:spPr/>
        <p:txBody>
          <a:bodyPr/>
          <a:lstStyle/>
          <a:p>
            <a:fld id="{2E49A3BE-8DBC-4553-BBD8-398DC5C4FD3A}" type="slidenum">
              <a:rPr lang="en-IN" smtClean="0"/>
              <a:pPr/>
              <a:t>23</a:t>
            </a:fld>
            <a:endParaRPr lang="en-IN" dirty="0"/>
          </a:p>
        </p:txBody>
      </p:sp>
      <p:pic>
        <p:nvPicPr>
          <p:cNvPr id="11" name="table">
            <a:extLst>
              <a:ext uri="{FF2B5EF4-FFF2-40B4-BE49-F238E27FC236}">
                <a16:creationId xmlns:a16="http://schemas.microsoft.com/office/drawing/2014/main" id="{062173F3-9C30-4ABC-942C-CC986FA50720}"/>
              </a:ext>
            </a:extLst>
          </p:cNvPr>
          <p:cNvPicPr>
            <a:picLocks noGrp="1" noChangeAspect="1"/>
          </p:cNvPicPr>
          <p:nvPr>
            <p:ph sz="quarter" idx="13"/>
          </p:nvPr>
        </p:nvPicPr>
        <p:blipFill>
          <a:blip r:embed="rId2"/>
          <a:stretch>
            <a:fillRect/>
          </a:stretch>
        </p:blipFill>
        <p:spPr>
          <a:xfrm>
            <a:off x="4119563" y="1440047"/>
            <a:ext cx="7234237" cy="3681043"/>
          </a:xfrm>
        </p:spPr>
      </p:pic>
    </p:spTree>
    <p:extLst>
      <p:ext uri="{BB962C8B-B14F-4D97-AF65-F5344CB8AC3E}">
        <p14:creationId xmlns:p14="http://schemas.microsoft.com/office/powerpoint/2010/main" val="372455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5436-CFE2-49F0-B5BC-AB74EE5C22BF}"/>
              </a:ext>
            </a:extLst>
          </p:cNvPr>
          <p:cNvSpPr>
            <a:spLocks noGrp="1"/>
          </p:cNvSpPr>
          <p:nvPr>
            <p:ph type="title"/>
          </p:nvPr>
        </p:nvSpPr>
        <p:spPr/>
        <p:txBody>
          <a:bodyPr/>
          <a:lstStyle/>
          <a:p>
            <a:r>
              <a:rPr lang="en-US" dirty="0"/>
              <a:t>Images</a:t>
            </a:r>
            <a:endParaRPr lang="en-IN" dirty="0"/>
          </a:p>
        </p:txBody>
      </p:sp>
      <p:sp>
        <p:nvSpPr>
          <p:cNvPr id="3" name="Footer Placeholder 2">
            <a:extLst>
              <a:ext uri="{FF2B5EF4-FFF2-40B4-BE49-F238E27FC236}">
                <a16:creationId xmlns:a16="http://schemas.microsoft.com/office/drawing/2014/main" id="{3644A73A-9C99-45BD-B76D-9F0276C89099}"/>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47318139-2DFE-4275-8BF5-3F9C8DA53622}"/>
              </a:ext>
            </a:extLst>
          </p:cNvPr>
          <p:cNvSpPr>
            <a:spLocks noGrp="1"/>
          </p:cNvSpPr>
          <p:nvPr>
            <p:ph type="sldNum" sz="quarter" idx="12"/>
          </p:nvPr>
        </p:nvSpPr>
        <p:spPr/>
        <p:txBody>
          <a:bodyPr/>
          <a:lstStyle/>
          <a:p>
            <a:fld id="{2E49A3BE-8DBC-4553-BBD8-398DC5C4FD3A}" type="slidenum">
              <a:rPr lang="en-IN" smtClean="0"/>
              <a:t>24</a:t>
            </a:fld>
            <a:endParaRPr lang="en-IN" dirty="0"/>
          </a:p>
        </p:txBody>
      </p:sp>
      <p:sp>
        <p:nvSpPr>
          <p:cNvPr id="5" name="Content Placeholder 4">
            <a:extLst>
              <a:ext uri="{FF2B5EF4-FFF2-40B4-BE49-F238E27FC236}">
                <a16:creationId xmlns:a16="http://schemas.microsoft.com/office/drawing/2014/main" id="{20A1D271-8E7E-4691-85A3-4C84F59D2B7B}"/>
              </a:ext>
            </a:extLst>
          </p:cNvPr>
          <p:cNvSpPr>
            <a:spLocks noGrp="1"/>
          </p:cNvSpPr>
          <p:nvPr>
            <p:ph sz="quarter" idx="13"/>
          </p:nvPr>
        </p:nvSpPr>
        <p:spPr/>
        <p:txBody>
          <a:bodyPr/>
          <a:lstStyle/>
          <a:p>
            <a:pPr marL="0" indent="0">
              <a:buNone/>
            </a:pPr>
            <a:r>
              <a:rPr lang="en-US" altLang="en-US" sz="2400" b="1" dirty="0">
                <a:solidFill>
                  <a:srgbClr val="FF0000"/>
                </a:solidFill>
              </a:rPr>
              <a:t>&lt;IMG&gt;</a:t>
            </a:r>
            <a:r>
              <a:rPr lang="en-US" altLang="en-US" sz="2400" dirty="0"/>
              <a:t>This element defines a graphic image on the page. </a:t>
            </a:r>
          </a:p>
          <a:p>
            <a:pPr marL="0" indent="0">
              <a:buNone/>
            </a:pPr>
            <a:endParaRPr lang="en-US" b="1" dirty="0"/>
          </a:p>
          <a:p>
            <a:pPr marL="0" indent="0">
              <a:buNone/>
            </a:pPr>
            <a:r>
              <a:rPr lang="en-US" b="1" dirty="0"/>
              <a:t>&lt;IMG SRC="</a:t>
            </a:r>
            <a:r>
              <a:rPr lang="en-US" b="1" dirty="0" err="1"/>
              <a:t>image.ext</a:t>
            </a:r>
            <a:r>
              <a:rPr lang="en-US" b="1" dirty="0"/>
              <a:t>" ALT="This is a text that goes alternate to the image" width="60" height="60" </a:t>
            </a:r>
            <a:r>
              <a:rPr lang="en-US" b="1" dirty="0" err="1"/>
              <a:t>Hspace</a:t>
            </a:r>
            <a:r>
              <a:rPr lang="en-US" b="1" dirty="0"/>
              <a:t>="30" </a:t>
            </a:r>
            <a:r>
              <a:rPr lang="en-US" b="1" dirty="0" err="1"/>
              <a:t>Vspace</a:t>
            </a:r>
            <a:r>
              <a:rPr lang="en-US" b="1" dirty="0"/>
              <a:t>="10" align="left" border=4&gt;</a:t>
            </a:r>
            <a:endParaRPr lang="en-IN" b="1" dirty="0"/>
          </a:p>
        </p:txBody>
      </p:sp>
    </p:spTree>
    <p:extLst>
      <p:ext uri="{BB962C8B-B14F-4D97-AF65-F5344CB8AC3E}">
        <p14:creationId xmlns:p14="http://schemas.microsoft.com/office/powerpoint/2010/main" val="43783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4B76-F246-4C03-9092-60D807E18793}"/>
              </a:ext>
            </a:extLst>
          </p:cNvPr>
          <p:cNvSpPr>
            <a:spLocks noGrp="1"/>
          </p:cNvSpPr>
          <p:nvPr>
            <p:ph type="title"/>
          </p:nvPr>
        </p:nvSpPr>
        <p:spPr/>
        <p:txBody>
          <a:bodyPr/>
          <a:lstStyle/>
          <a:p>
            <a:r>
              <a:rPr lang="en-US" dirty="0"/>
              <a:t>Link</a:t>
            </a:r>
            <a:endParaRPr lang="en-IN" dirty="0"/>
          </a:p>
        </p:txBody>
      </p:sp>
      <p:sp>
        <p:nvSpPr>
          <p:cNvPr id="3" name="Footer Placeholder 2">
            <a:extLst>
              <a:ext uri="{FF2B5EF4-FFF2-40B4-BE49-F238E27FC236}">
                <a16:creationId xmlns:a16="http://schemas.microsoft.com/office/drawing/2014/main" id="{C321CBD6-4C96-4F6A-8E0B-E05C193B7E38}"/>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F59F6B15-C26E-454A-A410-335E4F44261D}"/>
              </a:ext>
            </a:extLst>
          </p:cNvPr>
          <p:cNvSpPr>
            <a:spLocks noGrp="1"/>
          </p:cNvSpPr>
          <p:nvPr>
            <p:ph type="sldNum" sz="quarter" idx="12"/>
          </p:nvPr>
        </p:nvSpPr>
        <p:spPr/>
        <p:txBody>
          <a:bodyPr/>
          <a:lstStyle/>
          <a:p>
            <a:fld id="{2E49A3BE-8DBC-4553-BBD8-398DC5C4FD3A}" type="slidenum">
              <a:rPr lang="en-IN" smtClean="0"/>
              <a:pPr/>
              <a:t>25</a:t>
            </a:fld>
            <a:endParaRPr lang="en-IN" dirty="0"/>
          </a:p>
        </p:txBody>
      </p:sp>
      <p:sp>
        <p:nvSpPr>
          <p:cNvPr id="5" name="Content Placeholder 4">
            <a:extLst>
              <a:ext uri="{FF2B5EF4-FFF2-40B4-BE49-F238E27FC236}">
                <a16:creationId xmlns:a16="http://schemas.microsoft.com/office/drawing/2014/main" id="{0BCC3FE7-6B96-43C0-AA8C-7E64C800B3CB}"/>
              </a:ext>
            </a:extLst>
          </p:cNvPr>
          <p:cNvSpPr>
            <a:spLocks noGrp="1"/>
          </p:cNvSpPr>
          <p:nvPr>
            <p:ph sz="quarter" idx="13"/>
          </p:nvPr>
        </p:nvSpPr>
        <p:spPr/>
        <p:txBody>
          <a:bodyPr/>
          <a:lstStyle/>
          <a:p>
            <a:pPr marL="0" indent="0">
              <a:buNone/>
            </a:pPr>
            <a:r>
              <a:rPr lang="en-US" altLang="en-US" dirty="0"/>
              <a:t>&lt;a </a:t>
            </a:r>
            <a:r>
              <a:rPr lang="en-US" altLang="en-US" dirty="0" err="1"/>
              <a:t>href</a:t>
            </a:r>
            <a:r>
              <a:rPr lang="en-US" altLang="en-US" dirty="0"/>
              <a:t>="http://www.website.ext"&gt;Anchor Text&lt;/a&gt; </a:t>
            </a:r>
          </a:p>
          <a:p>
            <a:pPr marL="0" indent="0">
              <a:buNone/>
            </a:pPr>
            <a:endParaRPr lang="en-US" dirty="0"/>
          </a:p>
          <a:p>
            <a:pPr marL="0" indent="0">
              <a:buNone/>
            </a:pPr>
            <a:r>
              <a:rPr lang="en-US" altLang="en-US" dirty="0"/>
              <a:t>&lt;A HREF=“mailto:user@gmail.com”&gt;Send me&lt;/A&gt;</a:t>
            </a:r>
          </a:p>
        </p:txBody>
      </p:sp>
    </p:spTree>
    <p:extLst>
      <p:ext uri="{BB962C8B-B14F-4D97-AF65-F5344CB8AC3E}">
        <p14:creationId xmlns:p14="http://schemas.microsoft.com/office/powerpoint/2010/main" val="873588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EF61-11DB-476A-AEB2-1C7541C7F9AD}"/>
              </a:ext>
            </a:extLst>
          </p:cNvPr>
          <p:cNvSpPr>
            <a:spLocks noGrp="1"/>
          </p:cNvSpPr>
          <p:nvPr>
            <p:ph type="title"/>
          </p:nvPr>
        </p:nvSpPr>
        <p:spPr/>
        <p:txBody>
          <a:bodyPr/>
          <a:lstStyle/>
          <a:p>
            <a:r>
              <a:rPr lang="en-US" dirty="0"/>
              <a:t>Outdated Tag Frame</a:t>
            </a:r>
            <a:endParaRPr lang="en-IN" dirty="0"/>
          </a:p>
        </p:txBody>
      </p:sp>
      <p:sp>
        <p:nvSpPr>
          <p:cNvPr id="3" name="Footer Placeholder 2">
            <a:extLst>
              <a:ext uri="{FF2B5EF4-FFF2-40B4-BE49-F238E27FC236}">
                <a16:creationId xmlns:a16="http://schemas.microsoft.com/office/drawing/2014/main" id="{4FAC18DF-93A1-4FD6-95CA-EC1EE7D9E54F}"/>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AC823232-36CD-4A53-9AB8-F00C72AFD6A6}"/>
              </a:ext>
            </a:extLst>
          </p:cNvPr>
          <p:cNvSpPr>
            <a:spLocks noGrp="1"/>
          </p:cNvSpPr>
          <p:nvPr>
            <p:ph type="sldNum" sz="quarter" idx="12"/>
          </p:nvPr>
        </p:nvSpPr>
        <p:spPr/>
        <p:txBody>
          <a:bodyPr/>
          <a:lstStyle/>
          <a:p>
            <a:fld id="{2E49A3BE-8DBC-4553-BBD8-398DC5C4FD3A}" type="slidenum">
              <a:rPr lang="en-IN" smtClean="0"/>
              <a:t>26</a:t>
            </a:fld>
            <a:endParaRPr lang="en-IN" dirty="0"/>
          </a:p>
        </p:txBody>
      </p:sp>
      <p:sp>
        <p:nvSpPr>
          <p:cNvPr id="5" name="Content Placeholder 4">
            <a:extLst>
              <a:ext uri="{FF2B5EF4-FFF2-40B4-BE49-F238E27FC236}">
                <a16:creationId xmlns:a16="http://schemas.microsoft.com/office/drawing/2014/main" id="{F2FC6503-3EFB-46EA-9163-2EB5F3816F23}"/>
              </a:ext>
            </a:extLst>
          </p:cNvPr>
          <p:cNvSpPr>
            <a:spLocks noGrp="1"/>
          </p:cNvSpPr>
          <p:nvPr>
            <p:ph sz="quarter" idx="13"/>
          </p:nvPr>
        </p:nvSpPr>
        <p:spPr/>
        <p:txBody>
          <a:bodyPr/>
          <a:lstStyle/>
          <a:p>
            <a:pPr>
              <a:lnSpc>
                <a:spcPct val="90000"/>
              </a:lnSpc>
              <a:buFontTx/>
              <a:buNone/>
            </a:pPr>
            <a:r>
              <a:rPr lang="en-US" altLang="en-US" sz="2400" b="1" dirty="0"/>
              <a:t>&lt;html&gt;</a:t>
            </a:r>
          </a:p>
          <a:p>
            <a:pPr lvl="1">
              <a:buNone/>
            </a:pPr>
            <a:r>
              <a:rPr lang="en-US" altLang="en-US" b="1" dirty="0"/>
              <a:t>&lt;head&gt;</a:t>
            </a:r>
          </a:p>
          <a:p>
            <a:pPr lvl="2">
              <a:buNone/>
            </a:pPr>
            <a:r>
              <a:rPr lang="en-US" altLang="en-US" b="1" dirty="0">
                <a:solidFill>
                  <a:srgbClr val="FF0000"/>
                </a:solidFill>
              </a:rPr>
              <a:t>&lt;frameset cols=“25%,75%”&gt;</a:t>
            </a:r>
          </a:p>
          <a:p>
            <a:pPr lvl="3">
              <a:buNone/>
            </a:pPr>
            <a:r>
              <a:rPr lang="en-US" altLang="en-US" b="1" dirty="0">
                <a:solidFill>
                  <a:srgbClr val="0000CC"/>
                </a:solidFill>
              </a:rPr>
              <a:t>&lt;frame </a:t>
            </a:r>
            <a:r>
              <a:rPr lang="en-US" altLang="en-US" b="1" dirty="0" err="1">
                <a:solidFill>
                  <a:srgbClr val="0000CC"/>
                </a:solidFill>
              </a:rPr>
              <a:t>src</a:t>
            </a:r>
            <a:r>
              <a:rPr lang="en-US" altLang="en-US" b="1" dirty="0">
                <a:solidFill>
                  <a:srgbClr val="0000CC"/>
                </a:solidFill>
              </a:rPr>
              <a:t>=“doc1.html” </a:t>
            </a:r>
            <a:r>
              <a:rPr lang="en-US" altLang="en-US" sz="1600" b="1" dirty="0" err="1">
                <a:solidFill>
                  <a:srgbClr val="0000FF"/>
                </a:solidFill>
              </a:rPr>
              <a:t>noresize</a:t>
            </a:r>
            <a:r>
              <a:rPr lang="en-US" altLang="en-US" sz="1600" b="1" dirty="0">
                <a:solidFill>
                  <a:srgbClr val="0000FF"/>
                </a:solidFill>
              </a:rPr>
              <a:t> scrolling=no </a:t>
            </a:r>
            <a:r>
              <a:rPr lang="en-US" altLang="en-US" b="1" dirty="0">
                <a:solidFill>
                  <a:srgbClr val="0000CC"/>
                </a:solidFill>
              </a:rPr>
              <a:t>&gt;</a:t>
            </a:r>
          </a:p>
          <a:p>
            <a:pPr lvl="3">
              <a:buNone/>
            </a:pPr>
            <a:r>
              <a:rPr lang="en-US" altLang="en-US" b="1" dirty="0">
                <a:solidFill>
                  <a:srgbClr val="0000CC"/>
                </a:solidFill>
              </a:rPr>
              <a:t>&lt;frame </a:t>
            </a:r>
            <a:r>
              <a:rPr lang="en-US" altLang="en-US" b="1" dirty="0" err="1">
                <a:solidFill>
                  <a:srgbClr val="0000CC"/>
                </a:solidFill>
              </a:rPr>
              <a:t>src</a:t>
            </a:r>
            <a:r>
              <a:rPr lang="en-US" altLang="en-US" b="1" dirty="0">
                <a:solidFill>
                  <a:srgbClr val="0000CC"/>
                </a:solidFill>
              </a:rPr>
              <a:t>=“doc2.html”&gt;</a:t>
            </a:r>
          </a:p>
          <a:p>
            <a:pPr lvl="3">
              <a:buNone/>
            </a:pPr>
            <a:r>
              <a:rPr lang="en-US" altLang="en-US" b="1" dirty="0">
                <a:solidFill>
                  <a:srgbClr val="FF0000"/>
                </a:solidFill>
              </a:rPr>
              <a:t>&lt;NOFRAMES&gt;</a:t>
            </a:r>
          </a:p>
          <a:p>
            <a:pPr lvl="3">
              <a:buNone/>
            </a:pPr>
            <a:r>
              <a:rPr lang="en-US" altLang="en-US" dirty="0"/>
              <a:t>	&lt;P&gt; This is a Framed Page.&lt;/P&gt;</a:t>
            </a:r>
          </a:p>
          <a:p>
            <a:pPr lvl="3">
              <a:buNone/>
            </a:pPr>
            <a:r>
              <a:rPr lang="en-US" altLang="en-US" b="1" dirty="0">
                <a:solidFill>
                  <a:srgbClr val="FF0000"/>
                </a:solidFill>
              </a:rPr>
              <a:t>&lt;/NOFRAMES&gt;</a:t>
            </a:r>
            <a:endParaRPr lang="en-US" altLang="en-US" b="1" dirty="0">
              <a:solidFill>
                <a:srgbClr val="0000CC"/>
              </a:solidFill>
            </a:endParaRPr>
          </a:p>
          <a:p>
            <a:pPr lvl="2">
              <a:buNone/>
            </a:pPr>
            <a:r>
              <a:rPr lang="en-US" altLang="en-US" b="1" dirty="0">
                <a:solidFill>
                  <a:srgbClr val="FF0000"/>
                </a:solidFill>
              </a:rPr>
              <a:t>&lt;/frameset &gt;</a:t>
            </a:r>
          </a:p>
          <a:p>
            <a:pPr lvl="1">
              <a:buNone/>
            </a:pPr>
            <a:r>
              <a:rPr lang="en-US" altLang="en-US" b="1" dirty="0"/>
              <a:t>&lt;/head&gt;</a:t>
            </a:r>
          </a:p>
          <a:p>
            <a:pPr>
              <a:lnSpc>
                <a:spcPct val="90000"/>
              </a:lnSpc>
              <a:buFontTx/>
              <a:buNone/>
            </a:pPr>
            <a:r>
              <a:rPr lang="en-US" altLang="en-US" sz="2400" b="1" dirty="0"/>
              <a:t>&lt;/html&gt;</a:t>
            </a:r>
          </a:p>
        </p:txBody>
      </p:sp>
    </p:spTree>
    <p:extLst>
      <p:ext uri="{BB962C8B-B14F-4D97-AF65-F5344CB8AC3E}">
        <p14:creationId xmlns:p14="http://schemas.microsoft.com/office/powerpoint/2010/main" val="128658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49BD-9B9B-4244-B1A0-E4AED8E6F4E1}"/>
              </a:ext>
            </a:extLst>
          </p:cNvPr>
          <p:cNvSpPr>
            <a:spLocks noGrp="1"/>
          </p:cNvSpPr>
          <p:nvPr>
            <p:ph type="title"/>
          </p:nvPr>
        </p:nvSpPr>
        <p:spPr/>
        <p:txBody>
          <a:bodyPr/>
          <a:lstStyle/>
          <a:p>
            <a:r>
              <a:rPr lang="en-US" dirty="0"/>
              <a:t>Forms</a:t>
            </a:r>
            <a:endParaRPr lang="en-IN" dirty="0"/>
          </a:p>
        </p:txBody>
      </p:sp>
      <p:sp>
        <p:nvSpPr>
          <p:cNvPr id="3" name="Footer Placeholder 2">
            <a:extLst>
              <a:ext uri="{FF2B5EF4-FFF2-40B4-BE49-F238E27FC236}">
                <a16:creationId xmlns:a16="http://schemas.microsoft.com/office/drawing/2014/main" id="{D8775CED-CD9C-4EC9-96EB-E2D7248B453D}"/>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ADD5A385-0B1B-4473-8062-589E45486BE9}"/>
              </a:ext>
            </a:extLst>
          </p:cNvPr>
          <p:cNvSpPr>
            <a:spLocks noGrp="1"/>
          </p:cNvSpPr>
          <p:nvPr>
            <p:ph type="sldNum" sz="quarter" idx="12"/>
          </p:nvPr>
        </p:nvSpPr>
        <p:spPr/>
        <p:txBody>
          <a:bodyPr/>
          <a:lstStyle/>
          <a:p>
            <a:fld id="{2E49A3BE-8DBC-4553-BBD8-398DC5C4FD3A}" type="slidenum">
              <a:rPr lang="en-IN" smtClean="0"/>
              <a:t>27</a:t>
            </a:fld>
            <a:endParaRPr lang="en-IN" dirty="0"/>
          </a:p>
        </p:txBody>
      </p:sp>
      <p:sp>
        <p:nvSpPr>
          <p:cNvPr id="5" name="Content Placeholder 4">
            <a:extLst>
              <a:ext uri="{FF2B5EF4-FFF2-40B4-BE49-F238E27FC236}">
                <a16:creationId xmlns:a16="http://schemas.microsoft.com/office/drawing/2014/main" id="{42D2FB77-D083-40E6-A1D7-42089B83D2B4}"/>
              </a:ext>
            </a:extLst>
          </p:cNvPr>
          <p:cNvSpPr>
            <a:spLocks noGrp="1"/>
          </p:cNvSpPr>
          <p:nvPr>
            <p:ph sz="quarter" idx="13"/>
          </p:nvPr>
        </p:nvSpPr>
        <p:spPr/>
        <p:txBody>
          <a:bodyPr/>
          <a:lstStyle/>
          <a:p>
            <a:pPr marL="0" indent="0">
              <a:buNone/>
            </a:pPr>
            <a:r>
              <a:rPr lang="en-IN" dirty="0"/>
              <a:t>&lt;BODY BGCOLOR=“FFFFFF”&gt;</a:t>
            </a:r>
          </a:p>
          <a:p>
            <a:pPr marL="457200" lvl="1" indent="0">
              <a:buNone/>
            </a:pPr>
            <a:r>
              <a:rPr lang="en-IN" dirty="0"/>
              <a:t>&lt;FORM ACTION = “</a:t>
            </a:r>
            <a:r>
              <a:rPr lang="en-IN" dirty="0" err="1"/>
              <a:t>process.php</a:t>
            </a:r>
            <a:r>
              <a:rPr lang="en-IN" dirty="0"/>
              <a:t>”&gt;</a:t>
            </a:r>
          </a:p>
          <a:p>
            <a:pPr marL="914400" lvl="2" indent="0">
              <a:buNone/>
            </a:pPr>
            <a:r>
              <a:rPr lang="en-IN" dirty="0"/>
              <a:t>&lt;INPUT TYPE=“TEXT” NAME=“</a:t>
            </a:r>
            <a:r>
              <a:rPr lang="en-IN" dirty="0" err="1"/>
              <a:t>fname</a:t>
            </a:r>
            <a:r>
              <a:rPr lang="en-IN" dirty="0"/>
              <a:t>” MAXLENGTH=“50”&gt; &lt;INPUT TYPE=“SUBMIT” NAME=“fsubmit1” VALUE=“Send Info”&gt; </a:t>
            </a:r>
          </a:p>
          <a:p>
            <a:pPr marL="457200" lvl="1" indent="0">
              <a:buNone/>
            </a:pPr>
            <a:r>
              <a:rPr lang="en-IN" dirty="0"/>
              <a:t>&lt;/FORM&gt;</a:t>
            </a:r>
          </a:p>
          <a:p>
            <a:pPr marL="0" indent="0">
              <a:buNone/>
            </a:pPr>
            <a:r>
              <a:rPr lang="en-IN" dirty="0"/>
              <a:t>&lt;/BODY&gt;</a:t>
            </a:r>
          </a:p>
        </p:txBody>
      </p:sp>
    </p:spTree>
    <p:extLst>
      <p:ext uri="{BB962C8B-B14F-4D97-AF65-F5344CB8AC3E}">
        <p14:creationId xmlns:p14="http://schemas.microsoft.com/office/powerpoint/2010/main" val="2407040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8D51C39-C32E-49D6-BBF3-F7F30F1D8E33}"/>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19992944-F17B-493E-8869-52E9AFB2ABC4}"/>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14F56769-D2C0-4746-8D61-B0BE30C76145}"/>
              </a:ext>
            </a:extLst>
          </p:cNvPr>
          <p:cNvSpPr>
            <a:spLocks noGrp="1"/>
          </p:cNvSpPr>
          <p:nvPr>
            <p:ph type="sldNum" sz="quarter" idx="12"/>
          </p:nvPr>
        </p:nvSpPr>
        <p:spPr/>
        <p:txBody>
          <a:bodyPr/>
          <a:lstStyle/>
          <a:p>
            <a:fld id="{2E49A3BE-8DBC-4553-BBD8-398DC5C4FD3A}" type="slidenum">
              <a:rPr lang="en-IN" smtClean="0"/>
              <a:pPr/>
              <a:t>28</a:t>
            </a:fld>
            <a:endParaRPr lang="en-IN" dirty="0"/>
          </a:p>
        </p:txBody>
      </p:sp>
      <p:graphicFrame>
        <p:nvGraphicFramePr>
          <p:cNvPr id="9" name="Group 3">
            <a:extLst>
              <a:ext uri="{FF2B5EF4-FFF2-40B4-BE49-F238E27FC236}">
                <a16:creationId xmlns:a16="http://schemas.microsoft.com/office/drawing/2014/main" id="{59845E3C-E34D-4939-9E23-EEFA1E3622B3}"/>
              </a:ext>
            </a:extLst>
          </p:cNvPr>
          <p:cNvGraphicFramePr>
            <a:graphicFrameLocks noGrp="1"/>
          </p:cNvGraphicFramePr>
          <p:nvPr>
            <p:ph sz="quarter" idx="13"/>
          </p:nvPr>
        </p:nvGraphicFramePr>
        <p:xfrm>
          <a:off x="4038600" y="355600"/>
          <a:ext cx="7302500" cy="5849939"/>
        </p:xfrm>
        <a:graphic>
          <a:graphicData uri="http://schemas.openxmlformats.org/drawingml/2006/table">
            <a:tbl>
              <a:tblPr>
                <a:tableStyleId>{3B4B98B0-60AC-42C2-AFA5-B58CD77FA1E5}</a:tableStyleId>
              </a:tblPr>
              <a:tblGrid>
                <a:gridCol w="7302500">
                  <a:extLst>
                    <a:ext uri="{9D8B030D-6E8A-4147-A177-3AD203B41FA5}">
                      <a16:colId xmlns:a16="http://schemas.microsoft.com/office/drawing/2014/main" val="2023179567"/>
                    </a:ext>
                  </a:extLst>
                </a:gridCol>
              </a:tblGrid>
              <a:tr h="70852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u="none" strike="noStrike" cap="none" normalizeH="0" baseline="0" dirty="0">
                          <a:ln>
                            <a:noFill/>
                          </a:ln>
                          <a:solidFill>
                            <a:srgbClr val="0000FF"/>
                          </a:solidFill>
                          <a:effectLst/>
                        </a:rPr>
                        <a:t>&lt;INPUT&gt; Element’s Properties</a:t>
                      </a:r>
                      <a:endParaRPr kumimoji="0" lang="en-US" altLang="en-US" sz="2800" b="1" i="0" u="none" strike="noStrike" cap="none" normalizeH="0" baseline="0" dirty="0">
                        <a:ln>
                          <a:noFill/>
                        </a:ln>
                        <a:solidFill>
                          <a:srgbClr val="0000FF"/>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692646615"/>
                  </a:ext>
                </a:extLst>
              </a:tr>
              <a:tr h="67340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a:ln>
                            <a:noFill/>
                          </a:ln>
                          <a:solidFill>
                            <a:srgbClr val="FF0000"/>
                          </a:solidFill>
                          <a:effectLst/>
                        </a:rPr>
                        <a:t>TYPE=</a:t>
                      </a:r>
                      <a:r>
                        <a:rPr kumimoji="0" lang="en-US" altLang="en-US" sz="2400" b="0" u="none" strike="noStrike" cap="none" normalizeH="0" baseline="0">
                          <a:ln>
                            <a:noFill/>
                          </a:ln>
                          <a:solidFill>
                            <a:schemeClr val="tx1"/>
                          </a:solidFill>
                          <a:effectLst/>
                        </a:rPr>
                        <a:t> Type of INPUT entry field.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3603563010"/>
                  </a:ext>
                </a:extLst>
              </a:tr>
              <a:tr h="67340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dirty="0">
                          <a:ln>
                            <a:noFill/>
                          </a:ln>
                          <a:solidFill>
                            <a:srgbClr val="FF0000"/>
                          </a:solidFill>
                          <a:effectLst/>
                        </a:rPr>
                        <a:t>NAME =</a:t>
                      </a:r>
                      <a:r>
                        <a:rPr kumimoji="0" lang="en-US" altLang="en-US" sz="2400" b="0" u="none" strike="noStrike" cap="none" normalizeH="0" baseline="0" dirty="0">
                          <a:ln>
                            <a:noFill/>
                          </a:ln>
                          <a:solidFill>
                            <a:schemeClr val="tx1"/>
                          </a:solidFill>
                          <a:effectLst/>
                        </a:rPr>
                        <a:t> Variable name passed to CGI application</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469956207"/>
                  </a:ext>
                </a:extLst>
              </a:tr>
              <a:tr h="122286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a:ln>
                            <a:noFill/>
                          </a:ln>
                          <a:solidFill>
                            <a:srgbClr val="FF0000"/>
                          </a:solidFill>
                          <a:effectLst/>
                        </a:rPr>
                        <a:t>VALUE=</a:t>
                      </a:r>
                      <a:r>
                        <a:rPr kumimoji="0" lang="en-US" altLang="en-US" sz="2400" b="0" u="none" strike="noStrike" cap="none" normalizeH="0" baseline="0">
                          <a:ln>
                            <a:noFill/>
                          </a:ln>
                          <a:solidFill>
                            <a:schemeClr val="tx1"/>
                          </a:solidFill>
                          <a:effectLst/>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u="none" strike="noStrike" cap="none" normalizeH="0" baseline="0">
                          <a:ln>
                            <a:noFill/>
                          </a:ln>
                          <a:solidFill>
                            <a:schemeClr val="tx1"/>
                          </a:solidFill>
                          <a:effectLst/>
                        </a:rPr>
                        <a:t>                name to be passed to the CGI application</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3314928145"/>
                  </a:ext>
                </a:extLst>
              </a:tr>
              <a:tr h="67547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a:ln>
                            <a:noFill/>
                          </a:ln>
                          <a:solidFill>
                            <a:srgbClr val="FF0000"/>
                          </a:solidFill>
                          <a:effectLst/>
                        </a:rPr>
                        <a:t>CHECKED=</a:t>
                      </a:r>
                      <a:r>
                        <a:rPr kumimoji="0" lang="en-US" altLang="en-US" sz="2400" b="0" u="none" strike="noStrike" cap="none" normalizeH="0" baseline="0">
                          <a:ln>
                            <a:noFill/>
                          </a:ln>
                          <a:solidFill>
                            <a:schemeClr val="tx1"/>
                          </a:solidFill>
                          <a:effectLst/>
                        </a:rPr>
                        <a:t> Button/box checked </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97030105"/>
                  </a:ext>
                </a:extLst>
              </a:tr>
              <a:tr h="67340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a:ln>
                            <a:noFill/>
                          </a:ln>
                          <a:solidFill>
                            <a:srgbClr val="FF0000"/>
                          </a:solidFill>
                          <a:effectLst/>
                        </a:rPr>
                        <a:t>SIZE=</a:t>
                      </a:r>
                      <a:r>
                        <a:rPr kumimoji="0" lang="en-US" altLang="en-US" sz="2400" b="0" u="none" strike="noStrike" cap="none" normalizeH="0" baseline="0">
                          <a:ln>
                            <a:noFill/>
                          </a:ln>
                          <a:solidFill>
                            <a:schemeClr val="tx1"/>
                          </a:solidFill>
                          <a:effectLst/>
                        </a:rPr>
                        <a:t> Number of visible characters in text field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4023750350"/>
                  </a:ext>
                </a:extLst>
              </a:tr>
              <a:tr h="122286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dirty="0">
                          <a:ln>
                            <a:noFill/>
                          </a:ln>
                          <a:solidFill>
                            <a:srgbClr val="FF0000"/>
                          </a:solidFill>
                          <a:effectLst/>
                        </a:rPr>
                        <a:t>MAXLENGHT=</a:t>
                      </a:r>
                      <a:r>
                        <a:rPr kumimoji="0" lang="en-US" altLang="en-US" sz="2400" b="0" u="none" strike="noStrike" cap="none" normalizeH="0" baseline="0" dirty="0">
                          <a:ln>
                            <a:noFill/>
                          </a:ln>
                          <a:solidFill>
                            <a:schemeClr val="tx1"/>
                          </a:solidFill>
                          <a:effectLst/>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u="none" strike="noStrike" cap="none" normalizeH="0" baseline="0" dirty="0">
                          <a:ln>
                            <a:noFill/>
                          </a:ln>
                          <a:solidFill>
                            <a:schemeClr val="tx1"/>
                          </a:solidFill>
                          <a:effectLst/>
                        </a:rPr>
                        <a:t>                          accepted.</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2149685790"/>
                  </a:ext>
                </a:extLst>
              </a:tr>
            </a:tbl>
          </a:graphicData>
        </a:graphic>
      </p:graphicFrame>
      <p:sp>
        <p:nvSpPr>
          <p:cNvPr id="16" name="Subtitle 15">
            <a:extLst>
              <a:ext uri="{FF2B5EF4-FFF2-40B4-BE49-F238E27FC236}">
                <a16:creationId xmlns:a16="http://schemas.microsoft.com/office/drawing/2014/main" id="{30BF1AF5-76D5-4014-8147-2FB5C590F5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961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230359-4D74-4715-A45F-7C14E909FF36}"/>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B1182731-4B86-4146-8161-FB7329B950EF}"/>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6AAEC4D2-4282-4611-AD2F-45FFFFA4CB57}"/>
              </a:ext>
            </a:extLst>
          </p:cNvPr>
          <p:cNvSpPr>
            <a:spLocks noGrp="1"/>
          </p:cNvSpPr>
          <p:nvPr>
            <p:ph type="sldNum" sz="quarter" idx="12"/>
          </p:nvPr>
        </p:nvSpPr>
        <p:spPr/>
        <p:txBody>
          <a:bodyPr/>
          <a:lstStyle/>
          <a:p>
            <a:fld id="{2E49A3BE-8DBC-4553-BBD8-398DC5C4FD3A}" type="slidenum">
              <a:rPr lang="en-IN" smtClean="0"/>
              <a:pPr/>
              <a:t>29</a:t>
            </a:fld>
            <a:endParaRPr lang="en-IN" dirty="0"/>
          </a:p>
        </p:txBody>
      </p:sp>
      <p:sp>
        <p:nvSpPr>
          <p:cNvPr id="5" name="Content Placeholder 4">
            <a:extLst>
              <a:ext uri="{FF2B5EF4-FFF2-40B4-BE49-F238E27FC236}">
                <a16:creationId xmlns:a16="http://schemas.microsoft.com/office/drawing/2014/main" id="{E1B31800-3466-40C9-995B-1CDF52E923AB}"/>
              </a:ext>
            </a:extLst>
          </p:cNvPr>
          <p:cNvSpPr>
            <a:spLocks noGrp="1"/>
          </p:cNvSpPr>
          <p:nvPr>
            <p:ph sz="quarter" idx="13"/>
          </p:nvPr>
        </p:nvSpPr>
        <p:spPr/>
        <p:txBody>
          <a:bodyPr>
            <a:normAutofit/>
          </a:bodyPr>
          <a:lstStyle/>
          <a:p>
            <a:pPr marL="0" indent="0">
              <a:buNone/>
            </a:pPr>
            <a:r>
              <a:rPr lang="en-US" altLang="en-US" dirty="0"/>
              <a:t>&lt;BODY&gt;</a:t>
            </a:r>
          </a:p>
          <a:p>
            <a:pPr marL="457200" lvl="1" indent="0">
              <a:buNone/>
            </a:pPr>
            <a:r>
              <a:rPr lang="en-US" altLang="en-US" dirty="0"/>
              <a:t>&lt;FORM name="fome1"  Method= " get " Action= " URL " &gt;</a:t>
            </a:r>
          </a:p>
          <a:p>
            <a:pPr marL="914400" lvl="2" indent="0">
              <a:buNone/>
            </a:pPr>
            <a:r>
              <a:rPr lang="en-US" altLang="en-US" dirty="0"/>
              <a:t>First Name: &lt;INPUT TYPE="TEXT" NAME="FName"</a:t>
            </a:r>
          </a:p>
          <a:p>
            <a:pPr marL="914400" lvl="2" indent="0">
              <a:buNone/>
            </a:pPr>
            <a:r>
              <a:rPr lang="en-US" altLang="en-US" dirty="0"/>
              <a:t>SIZE="15" MAXLENGTH="25"&gt;&lt;BR&gt;</a:t>
            </a:r>
          </a:p>
          <a:p>
            <a:pPr marL="914400" lvl="2" indent="0">
              <a:buNone/>
            </a:pPr>
            <a:r>
              <a:rPr lang="en-US" altLang="en-US" dirty="0"/>
              <a:t>Last Name: &lt;INPUT TYPE="TEXT" NAME="</a:t>
            </a:r>
            <a:r>
              <a:rPr lang="en-US" altLang="en-US" dirty="0" err="1"/>
              <a:t>LName</a:t>
            </a:r>
            <a:r>
              <a:rPr lang="en-US" altLang="en-US" dirty="0"/>
              <a:t>"</a:t>
            </a:r>
          </a:p>
          <a:p>
            <a:pPr marL="914400" lvl="2" indent="0">
              <a:buNone/>
            </a:pPr>
            <a:r>
              <a:rPr lang="en-US" altLang="en-US" dirty="0"/>
              <a:t>SIZE="15" MAXLENGTH="25"&gt;&lt;BR&gt;</a:t>
            </a:r>
          </a:p>
          <a:p>
            <a:pPr marL="914400" lvl="2" indent="0">
              <a:buNone/>
            </a:pPr>
            <a:r>
              <a:rPr lang="en-US" altLang="en-US" dirty="0"/>
              <a:t>Nationality: &lt;INPUT TYPE="TEXT" NAME="Country"</a:t>
            </a:r>
          </a:p>
          <a:p>
            <a:pPr marL="914400" lvl="2" indent="0">
              <a:buNone/>
            </a:pPr>
            <a:r>
              <a:rPr lang="en-US" altLang="en-US" dirty="0"/>
              <a:t>SIZE="25" MAXLENGTH="25"&gt;&lt;BR&gt;</a:t>
            </a:r>
          </a:p>
          <a:p>
            <a:pPr marL="914400" lvl="2" indent="0">
              <a:buNone/>
            </a:pPr>
            <a:r>
              <a:rPr lang="en-US" altLang="en-US" dirty="0"/>
              <a:t>The Phone Number: &lt;INPUT TYPE="TEXT" NAME="Phone"</a:t>
            </a:r>
          </a:p>
          <a:p>
            <a:pPr marL="914400" lvl="2" indent="0">
              <a:buNone/>
            </a:pPr>
            <a:r>
              <a:rPr lang="en-US" altLang="en-US" dirty="0"/>
              <a:t>SIZE="15" MAXLENGTH="12"&gt;&lt;BR&gt;</a:t>
            </a:r>
          </a:p>
          <a:p>
            <a:pPr marL="457200" lvl="1" indent="0">
              <a:buNone/>
            </a:pPr>
            <a:r>
              <a:rPr lang="en-US" altLang="en-US" dirty="0"/>
              <a:t>&lt;/FORM&gt; </a:t>
            </a:r>
          </a:p>
          <a:p>
            <a:pPr marL="0" indent="0">
              <a:buNone/>
            </a:pPr>
            <a:r>
              <a:rPr lang="en-US" altLang="en-US" dirty="0"/>
              <a:t>&lt;/BODY&gt;</a:t>
            </a:r>
          </a:p>
          <a:p>
            <a:endParaRPr lang="en-IN" dirty="0"/>
          </a:p>
        </p:txBody>
      </p:sp>
    </p:spTree>
    <p:extLst>
      <p:ext uri="{BB962C8B-B14F-4D97-AF65-F5344CB8AC3E}">
        <p14:creationId xmlns:p14="http://schemas.microsoft.com/office/powerpoint/2010/main" val="23035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A525B3-EF4E-43D3-9C7B-B48B31A1D4AC}"/>
              </a:ext>
            </a:extLst>
          </p:cNvPr>
          <p:cNvSpPr>
            <a:spLocks noGrp="1"/>
          </p:cNvSpPr>
          <p:nvPr>
            <p:ph type="ftr" sz="quarter" idx="11"/>
          </p:nvPr>
        </p:nvSpPr>
        <p:spPr/>
        <p:txBody>
          <a:bodyPr/>
          <a:lstStyle/>
          <a:p>
            <a:r>
              <a:rPr lang="en-US"/>
              <a:t>https://www.careerera.com</a:t>
            </a:r>
            <a:endParaRPr lang="en-IN" dirty="0"/>
          </a:p>
        </p:txBody>
      </p:sp>
      <p:sp>
        <p:nvSpPr>
          <p:cNvPr id="5" name="Title 4">
            <a:extLst>
              <a:ext uri="{FF2B5EF4-FFF2-40B4-BE49-F238E27FC236}">
                <a16:creationId xmlns:a16="http://schemas.microsoft.com/office/drawing/2014/main" id="{3C16FDEF-ABB4-4940-9FE3-5844EE802933}"/>
              </a:ext>
            </a:extLst>
          </p:cNvPr>
          <p:cNvSpPr>
            <a:spLocks noGrp="1"/>
          </p:cNvSpPr>
          <p:nvPr>
            <p:ph type="title"/>
          </p:nvPr>
        </p:nvSpPr>
        <p:spPr/>
        <p:txBody>
          <a:bodyPr/>
          <a:lstStyle/>
          <a:p>
            <a:r>
              <a:rPr lang="en-US" dirty="0"/>
              <a:t>History</a:t>
            </a:r>
            <a:endParaRPr lang="en-IN" dirty="0"/>
          </a:p>
        </p:txBody>
      </p:sp>
      <p:sp>
        <p:nvSpPr>
          <p:cNvPr id="6" name="Content Placeholder 5">
            <a:extLst>
              <a:ext uri="{FF2B5EF4-FFF2-40B4-BE49-F238E27FC236}">
                <a16:creationId xmlns:a16="http://schemas.microsoft.com/office/drawing/2014/main" id="{CF41F96F-2BCC-404D-A741-D3EA6857C640}"/>
              </a:ext>
            </a:extLst>
          </p:cNvPr>
          <p:cNvSpPr>
            <a:spLocks noGrp="1"/>
          </p:cNvSpPr>
          <p:nvPr>
            <p:ph sz="quarter" idx="13"/>
          </p:nvPr>
        </p:nvSpPr>
        <p:spPr>
          <a:xfrm>
            <a:off x="365125" y="5537200"/>
            <a:ext cx="11512550" cy="666750"/>
          </a:xfrm>
        </p:spPr>
        <p:txBody>
          <a:bodyPr/>
          <a:lstStyle/>
          <a:p>
            <a:r>
              <a:rPr lang="en-US" altLang="en-US" sz="2000" dirty="0"/>
              <a:t>No browsers have full HTML5 support.  It will be many years – perhaps not until 2018 or later - before being fully defined and supported.</a:t>
            </a:r>
          </a:p>
          <a:p>
            <a:endParaRPr lang="en-IN" dirty="0"/>
          </a:p>
        </p:txBody>
      </p:sp>
      <p:sp>
        <p:nvSpPr>
          <p:cNvPr id="7" name="Rectangle 6">
            <a:extLst>
              <a:ext uri="{FF2B5EF4-FFF2-40B4-BE49-F238E27FC236}">
                <a16:creationId xmlns:a16="http://schemas.microsoft.com/office/drawing/2014/main" id="{F9E42201-4D3C-41DF-BAE9-568D7CE44B81}"/>
              </a:ext>
            </a:extLst>
          </p:cNvPr>
          <p:cNvSpPr/>
          <p:nvPr/>
        </p:nvSpPr>
        <p:spPr bwMode="auto">
          <a:xfrm>
            <a:off x="3295650" y="778084"/>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IN">
              <a:latin typeface="Arial" charset="0"/>
            </a:endParaRPr>
          </a:p>
        </p:txBody>
      </p:sp>
      <p:sp>
        <p:nvSpPr>
          <p:cNvPr id="8" name="Rectangle 7">
            <a:extLst>
              <a:ext uri="{FF2B5EF4-FFF2-40B4-BE49-F238E27FC236}">
                <a16:creationId xmlns:a16="http://schemas.microsoft.com/office/drawing/2014/main" id="{B25071AD-D56E-4124-A8A6-D8FF683475A8}"/>
              </a:ext>
            </a:extLst>
          </p:cNvPr>
          <p:cNvSpPr>
            <a:spLocks noChangeArrowheads="1"/>
          </p:cNvSpPr>
          <p:nvPr/>
        </p:nvSpPr>
        <p:spPr bwMode="auto">
          <a:xfrm>
            <a:off x="4210050" y="98763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dirty="0"/>
              <a:t>HTML first published</a:t>
            </a:r>
            <a:endParaRPr lang="en-IN" altLang="en-US" sz="1600" dirty="0"/>
          </a:p>
        </p:txBody>
      </p:sp>
      <p:cxnSp>
        <p:nvCxnSpPr>
          <p:cNvPr id="9" name="Straight Connector 8">
            <a:extLst>
              <a:ext uri="{FF2B5EF4-FFF2-40B4-BE49-F238E27FC236}">
                <a16:creationId xmlns:a16="http://schemas.microsoft.com/office/drawing/2014/main" id="{636BDDFD-19FA-4652-8A96-D49336DECFE6}"/>
              </a:ext>
            </a:extLst>
          </p:cNvPr>
          <p:cNvCxnSpPr>
            <a:cxnSpLocks noChangeShapeType="1"/>
          </p:cNvCxnSpPr>
          <p:nvPr/>
        </p:nvCxnSpPr>
        <p:spPr bwMode="auto">
          <a:xfrm>
            <a:off x="2838450" y="12352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Rectangle 9">
            <a:extLst>
              <a:ext uri="{FF2B5EF4-FFF2-40B4-BE49-F238E27FC236}">
                <a16:creationId xmlns:a16="http://schemas.microsoft.com/office/drawing/2014/main" id="{9074006C-6D20-45F4-A9C8-4B6A8FA27D84}"/>
              </a:ext>
            </a:extLst>
          </p:cNvPr>
          <p:cNvSpPr>
            <a:spLocks noChangeArrowheads="1"/>
          </p:cNvSpPr>
          <p:nvPr/>
        </p:nvSpPr>
        <p:spPr bwMode="auto">
          <a:xfrm>
            <a:off x="2228850" y="10828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1991</a:t>
            </a:r>
            <a:endParaRPr lang="en-IN" altLang="en-US" sz="1400" b="1"/>
          </a:p>
        </p:txBody>
      </p:sp>
      <p:cxnSp>
        <p:nvCxnSpPr>
          <p:cNvPr id="11" name="Straight Connector 10">
            <a:extLst>
              <a:ext uri="{FF2B5EF4-FFF2-40B4-BE49-F238E27FC236}">
                <a16:creationId xmlns:a16="http://schemas.microsoft.com/office/drawing/2014/main" id="{A1A16F95-7866-4B8B-8551-BC2BBE187B73}"/>
              </a:ext>
            </a:extLst>
          </p:cNvPr>
          <p:cNvCxnSpPr>
            <a:cxnSpLocks noChangeShapeType="1"/>
          </p:cNvCxnSpPr>
          <p:nvPr/>
        </p:nvCxnSpPr>
        <p:spPr bwMode="auto">
          <a:xfrm>
            <a:off x="2838450" y="49690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F8C9037B-E6DB-46DF-97E9-714ACD596D72}"/>
              </a:ext>
            </a:extLst>
          </p:cNvPr>
          <p:cNvSpPr>
            <a:spLocks noChangeArrowheads="1"/>
          </p:cNvSpPr>
          <p:nvPr/>
        </p:nvSpPr>
        <p:spPr bwMode="auto">
          <a:xfrm>
            <a:off x="2228850" y="48166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1400" b="1" dirty="0">
                <a:latin typeface="Arial" charset="0"/>
              </a:rPr>
              <a:t>2012</a:t>
            </a:r>
            <a:endParaRPr lang="en-IN" sz="1400" b="1" dirty="0">
              <a:latin typeface="Arial" charset="0"/>
            </a:endParaRPr>
          </a:p>
        </p:txBody>
      </p:sp>
      <p:cxnSp>
        <p:nvCxnSpPr>
          <p:cNvPr id="13" name="Straight Connector 12">
            <a:extLst>
              <a:ext uri="{FF2B5EF4-FFF2-40B4-BE49-F238E27FC236}">
                <a16:creationId xmlns:a16="http://schemas.microsoft.com/office/drawing/2014/main" id="{2CE56832-D750-419F-BFF8-C0CDF4C0A2BF}"/>
              </a:ext>
            </a:extLst>
          </p:cNvPr>
          <p:cNvCxnSpPr>
            <a:cxnSpLocks noChangeShapeType="1"/>
          </p:cNvCxnSpPr>
          <p:nvPr/>
        </p:nvCxnSpPr>
        <p:spPr bwMode="auto">
          <a:xfrm>
            <a:off x="2838450" y="41308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81B5E9DC-E99D-4070-9432-A4BA682F1626}"/>
              </a:ext>
            </a:extLst>
          </p:cNvPr>
          <p:cNvSpPr>
            <a:spLocks noChangeArrowheads="1"/>
          </p:cNvSpPr>
          <p:nvPr/>
        </p:nvSpPr>
        <p:spPr bwMode="auto">
          <a:xfrm>
            <a:off x="2228850" y="37498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2002 -2009</a:t>
            </a:r>
            <a:endParaRPr lang="en-IN" altLang="en-US" sz="1400" b="1"/>
          </a:p>
        </p:txBody>
      </p:sp>
      <p:cxnSp>
        <p:nvCxnSpPr>
          <p:cNvPr id="15" name="Straight Connector 14">
            <a:extLst>
              <a:ext uri="{FF2B5EF4-FFF2-40B4-BE49-F238E27FC236}">
                <a16:creationId xmlns:a16="http://schemas.microsoft.com/office/drawing/2014/main" id="{789349DF-4B27-4897-BCC0-113A80C67894}"/>
              </a:ext>
            </a:extLst>
          </p:cNvPr>
          <p:cNvCxnSpPr>
            <a:cxnSpLocks noChangeShapeType="1"/>
          </p:cNvCxnSpPr>
          <p:nvPr/>
        </p:nvCxnSpPr>
        <p:spPr bwMode="auto">
          <a:xfrm>
            <a:off x="2838450" y="32164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0BB0070B-BB88-4905-B6BC-59AD676DC1F7}"/>
              </a:ext>
            </a:extLst>
          </p:cNvPr>
          <p:cNvSpPr>
            <a:spLocks noChangeArrowheads="1"/>
          </p:cNvSpPr>
          <p:nvPr/>
        </p:nvSpPr>
        <p:spPr bwMode="auto">
          <a:xfrm>
            <a:off x="2228850" y="30640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2000</a:t>
            </a:r>
            <a:endParaRPr lang="en-IN" altLang="en-US" sz="1400" b="1"/>
          </a:p>
        </p:txBody>
      </p:sp>
      <p:sp>
        <p:nvSpPr>
          <p:cNvPr id="17" name="Rectangle 16">
            <a:extLst>
              <a:ext uri="{FF2B5EF4-FFF2-40B4-BE49-F238E27FC236}">
                <a16:creationId xmlns:a16="http://schemas.microsoft.com/office/drawing/2014/main" id="{D3D8DD67-8EBF-450E-B10C-FE014976F734}"/>
              </a:ext>
            </a:extLst>
          </p:cNvPr>
          <p:cNvSpPr>
            <a:spLocks noChangeArrowheads="1"/>
          </p:cNvSpPr>
          <p:nvPr/>
        </p:nvSpPr>
        <p:spPr bwMode="auto">
          <a:xfrm>
            <a:off x="4210050" y="14638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HTML 2.0</a:t>
            </a:r>
            <a:endParaRPr lang="en-IN" altLang="en-US" sz="1600"/>
          </a:p>
        </p:txBody>
      </p:sp>
      <p:sp>
        <p:nvSpPr>
          <p:cNvPr id="18" name="Rectangle 17">
            <a:extLst>
              <a:ext uri="{FF2B5EF4-FFF2-40B4-BE49-F238E27FC236}">
                <a16:creationId xmlns:a16="http://schemas.microsoft.com/office/drawing/2014/main" id="{9E8D3820-3FC9-4C6D-BF6E-62597B810CDD}"/>
              </a:ext>
            </a:extLst>
          </p:cNvPr>
          <p:cNvSpPr>
            <a:spLocks noChangeArrowheads="1"/>
          </p:cNvSpPr>
          <p:nvPr/>
        </p:nvSpPr>
        <p:spPr bwMode="auto">
          <a:xfrm>
            <a:off x="4210050" y="19972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HTML 3.2</a:t>
            </a:r>
            <a:endParaRPr lang="en-IN" altLang="en-US" sz="1600"/>
          </a:p>
        </p:txBody>
      </p:sp>
      <p:sp>
        <p:nvSpPr>
          <p:cNvPr id="19" name="Rectangle 18">
            <a:extLst>
              <a:ext uri="{FF2B5EF4-FFF2-40B4-BE49-F238E27FC236}">
                <a16:creationId xmlns:a16="http://schemas.microsoft.com/office/drawing/2014/main" id="{690E688C-2654-482E-A4DC-1D1BB7DD09BD}"/>
              </a:ext>
            </a:extLst>
          </p:cNvPr>
          <p:cNvSpPr>
            <a:spLocks noChangeArrowheads="1"/>
          </p:cNvSpPr>
          <p:nvPr/>
        </p:nvSpPr>
        <p:spPr bwMode="auto">
          <a:xfrm>
            <a:off x="4210050" y="24544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HTML 4.01</a:t>
            </a:r>
            <a:endParaRPr lang="en-IN" altLang="en-US" sz="1600"/>
          </a:p>
        </p:txBody>
      </p:sp>
      <p:sp>
        <p:nvSpPr>
          <p:cNvPr id="20" name="Rectangle 19">
            <a:extLst>
              <a:ext uri="{FF2B5EF4-FFF2-40B4-BE49-F238E27FC236}">
                <a16:creationId xmlns:a16="http://schemas.microsoft.com/office/drawing/2014/main" id="{776815ED-5A85-41FC-976A-E0BEA4061A38}"/>
              </a:ext>
            </a:extLst>
          </p:cNvPr>
          <p:cNvSpPr>
            <a:spLocks noChangeArrowheads="1"/>
          </p:cNvSpPr>
          <p:nvPr/>
        </p:nvSpPr>
        <p:spPr bwMode="auto">
          <a:xfrm>
            <a:off x="4210050" y="29878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XHTML 1.0</a:t>
            </a:r>
            <a:endParaRPr lang="en-IN" altLang="en-US" sz="1600"/>
          </a:p>
        </p:txBody>
      </p:sp>
      <p:sp>
        <p:nvSpPr>
          <p:cNvPr id="21" name="Rectangle 20">
            <a:extLst>
              <a:ext uri="{FF2B5EF4-FFF2-40B4-BE49-F238E27FC236}">
                <a16:creationId xmlns:a16="http://schemas.microsoft.com/office/drawing/2014/main" id="{3F91617F-9865-4DD4-A4B2-1AEA8C44D936}"/>
              </a:ext>
            </a:extLst>
          </p:cNvPr>
          <p:cNvSpPr>
            <a:spLocks noChangeArrowheads="1"/>
          </p:cNvSpPr>
          <p:nvPr/>
        </p:nvSpPr>
        <p:spPr bwMode="auto">
          <a:xfrm>
            <a:off x="4210050" y="39022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solidFill>
                  <a:srgbClr val="969696"/>
                </a:solidFill>
              </a:rPr>
              <a:t>XHTML 2.0</a:t>
            </a:r>
            <a:endParaRPr lang="en-IN" altLang="en-US" sz="1600">
              <a:solidFill>
                <a:srgbClr val="969696"/>
              </a:solidFill>
            </a:endParaRPr>
          </a:p>
        </p:txBody>
      </p:sp>
      <p:sp>
        <p:nvSpPr>
          <p:cNvPr id="22" name="Rectangle 21">
            <a:extLst>
              <a:ext uri="{FF2B5EF4-FFF2-40B4-BE49-F238E27FC236}">
                <a16:creationId xmlns:a16="http://schemas.microsoft.com/office/drawing/2014/main" id="{A25F8536-7C3B-45A9-A5E9-435A78E8575D}"/>
              </a:ext>
            </a:extLst>
          </p:cNvPr>
          <p:cNvSpPr>
            <a:spLocks noChangeArrowheads="1"/>
          </p:cNvSpPr>
          <p:nvPr/>
        </p:nvSpPr>
        <p:spPr bwMode="auto">
          <a:xfrm>
            <a:off x="4210050" y="4740484"/>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HTML5</a:t>
            </a:r>
            <a:endParaRPr lang="en-IN" altLang="en-US" sz="1600"/>
          </a:p>
        </p:txBody>
      </p:sp>
      <p:cxnSp>
        <p:nvCxnSpPr>
          <p:cNvPr id="23" name="Straight Connector 22">
            <a:extLst>
              <a:ext uri="{FF2B5EF4-FFF2-40B4-BE49-F238E27FC236}">
                <a16:creationId xmlns:a16="http://schemas.microsoft.com/office/drawing/2014/main" id="{EB48EABB-0AE0-4836-A593-96C28B6586FF}"/>
              </a:ext>
            </a:extLst>
          </p:cNvPr>
          <p:cNvCxnSpPr>
            <a:cxnSpLocks noChangeShapeType="1"/>
          </p:cNvCxnSpPr>
          <p:nvPr/>
        </p:nvCxnSpPr>
        <p:spPr bwMode="auto">
          <a:xfrm>
            <a:off x="2838450" y="16924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4" name="Rectangle 23">
            <a:extLst>
              <a:ext uri="{FF2B5EF4-FFF2-40B4-BE49-F238E27FC236}">
                <a16:creationId xmlns:a16="http://schemas.microsoft.com/office/drawing/2014/main" id="{E79F3AA7-22C3-4BC5-93B1-27A2BEF268A4}"/>
              </a:ext>
            </a:extLst>
          </p:cNvPr>
          <p:cNvSpPr>
            <a:spLocks noChangeArrowheads="1"/>
          </p:cNvSpPr>
          <p:nvPr/>
        </p:nvSpPr>
        <p:spPr bwMode="auto">
          <a:xfrm>
            <a:off x="2228850" y="15400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1995</a:t>
            </a:r>
            <a:endParaRPr lang="en-IN" altLang="en-US" sz="1400" b="1"/>
          </a:p>
        </p:txBody>
      </p:sp>
      <p:cxnSp>
        <p:nvCxnSpPr>
          <p:cNvPr id="25" name="Straight Connector 24">
            <a:extLst>
              <a:ext uri="{FF2B5EF4-FFF2-40B4-BE49-F238E27FC236}">
                <a16:creationId xmlns:a16="http://schemas.microsoft.com/office/drawing/2014/main" id="{8041644F-06F0-42AA-B1D8-6B4B6B7749D6}"/>
              </a:ext>
            </a:extLst>
          </p:cNvPr>
          <p:cNvCxnSpPr>
            <a:cxnSpLocks noChangeShapeType="1"/>
          </p:cNvCxnSpPr>
          <p:nvPr/>
        </p:nvCxnSpPr>
        <p:spPr bwMode="auto">
          <a:xfrm>
            <a:off x="2838450" y="22258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 name="Rectangle 25">
            <a:extLst>
              <a:ext uri="{FF2B5EF4-FFF2-40B4-BE49-F238E27FC236}">
                <a16:creationId xmlns:a16="http://schemas.microsoft.com/office/drawing/2014/main" id="{FE9A9852-CC89-4D28-AF57-32A2B2176254}"/>
              </a:ext>
            </a:extLst>
          </p:cNvPr>
          <p:cNvSpPr>
            <a:spLocks noChangeArrowheads="1"/>
          </p:cNvSpPr>
          <p:nvPr/>
        </p:nvSpPr>
        <p:spPr bwMode="auto">
          <a:xfrm>
            <a:off x="2228850" y="20734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1997</a:t>
            </a:r>
            <a:endParaRPr lang="en-IN" altLang="en-US" sz="1400" b="1"/>
          </a:p>
        </p:txBody>
      </p:sp>
      <p:cxnSp>
        <p:nvCxnSpPr>
          <p:cNvPr id="27" name="Straight Connector 26">
            <a:extLst>
              <a:ext uri="{FF2B5EF4-FFF2-40B4-BE49-F238E27FC236}">
                <a16:creationId xmlns:a16="http://schemas.microsoft.com/office/drawing/2014/main" id="{DA90BAF3-7F90-478E-B006-723A47C24D7D}"/>
              </a:ext>
            </a:extLst>
          </p:cNvPr>
          <p:cNvCxnSpPr>
            <a:cxnSpLocks noChangeShapeType="1"/>
          </p:cNvCxnSpPr>
          <p:nvPr/>
        </p:nvCxnSpPr>
        <p:spPr bwMode="auto">
          <a:xfrm>
            <a:off x="2838450" y="2683084"/>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8" name="Rectangle 27">
            <a:extLst>
              <a:ext uri="{FF2B5EF4-FFF2-40B4-BE49-F238E27FC236}">
                <a16:creationId xmlns:a16="http://schemas.microsoft.com/office/drawing/2014/main" id="{A48013D4-146A-483D-97F0-3D7A480EB28D}"/>
              </a:ext>
            </a:extLst>
          </p:cNvPr>
          <p:cNvSpPr>
            <a:spLocks noChangeArrowheads="1"/>
          </p:cNvSpPr>
          <p:nvPr/>
        </p:nvSpPr>
        <p:spPr bwMode="auto">
          <a:xfrm>
            <a:off x="2228850" y="2530684"/>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1400" b="1"/>
              <a:t>1999</a:t>
            </a:r>
            <a:endParaRPr lang="en-IN" altLang="en-US" sz="1400" b="1"/>
          </a:p>
        </p:txBody>
      </p:sp>
      <p:sp>
        <p:nvSpPr>
          <p:cNvPr id="29" name="Text Box 57">
            <a:extLst>
              <a:ext uri="{FF2B5EF4-FFF2-40B4-BE49-F238E27FC236}">
                <a16:creationId xmlns:a16="http://schemas.microsoft.com/office/drawing/2014/main" id="{4135665A-30FD-42F6-8444-B5D2310DB744}"/>
              </a:ext>
            </a:extLst>
          </p:cNvPr>
          <p:cNvSpPr txBox="1">
            <a:spLocks noChangeArrowheads="1"/>
          </p:cNvSpPr>
          <p:nvPr/>
        </p:nvSpPr>
        <p:spPr bwMode="auto">
          <a:xfrm>
            <a:off x="5962650" y="3826084"/>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a:t>HTML5 is much more tolerant and can handle markup from all the prior versions.</a:t>
            </a:r>
            <a:endParaRPr lang="en-IN" altLang="en-US"/>
          </a:p>
        </p:txBody>
      </p:sp>
      <p:sp>
        <p:nvSpPr>
          <p:cNvPr id="30" name="Text Box 58">
            <a:extLst>
              <a:ext uri="{FF2B5EF4-FFF2-40B4-BE49-F238E27FC236}">
                <a16:creationId xmlns:a16="http://schemas.microsoft.com/office/drawing/2014/main" id="{67CFC6AF-B423-4A61-8C3B-C77111940F3D}"/>
              </a:ext>
            </a:extLst>
          </p:cNvPr>
          <p:cNvSpPr txBox="1">
            <a:spLocks noChangeArrowheads="1"/>
          </p:cNvSpPr>
          <p:nvPr/>
        </p:nvSpPr>
        <p:spPr bwMode="auto">
          <a:xfrm>
            <a:off x="5962650" y="4664284"/>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sz="1600"/>
              <a:t>Though HTML5 was published officially in 2012, it has been in development since 2004.</a:t>
            </a:r>
            <a:endParaRPr lang="en-IN" altLang="en-US" sz="1600"/>
          </a:p>
        </p:txBody>
      </p:sp>
      <p:sp>
        <p:nvSpPr>
          <p:cNvPr id="31" name="Text Box 59">
            <a:extLst>
              <a:ext uri="{FF2B5EF4-FFF2-40B4-BE49-F238E27FC236}">
                <a16:creationId xmlns:a16="http://schemas.microsoft.com/office/drawing/2014/main" id="{BB39321A-3ED8-457B-9620-AD03F286A79B}"/>
              </a:ext>
            </a:extLst>
          </p:cNvPr>
          <p:cNvSpPr txBox="1">
            <a:spLocks noChangeArrowheads="1"/>
          </p:cNvSpPr>
          <p:nvPr/>
        </p:nvSpPr>
        <p:spPr bwMode="auto">
          <a:xfrm>
            <a:off x="5962650" y="1616284"/>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a:t>After HTML 4.01 was released, focus shifted to XHTML and its stricter standards.</a:t>
            </a:r>
            <a:endParaRPr lang="en-IN" altLang="en-US"/>
          </a:p>
        </p:txBody>
      </p:sp>
      <p:sp>
        <p:nvSpPr>
          <p:cNvPr id="32" name="Text Box 60">
            <a:extLst>
              <a:ext uri="{FF2B5EF4-FFF2-40B4-BE49-F238E27FC236}">
                <a16:creationId xmlns:a16="http://schemas.microsoft.com/office/drawing/2014/main" id="{E79F1A47-A6F7-4005-A7FB-DC5E0BCBB2BB}"/>
              </a:ext>
            </a:extLst>
          </p:cNvPr>
          <p:cNvSpPr txBox="1">
            <a:spLocks noChangeArrowheads="1"/>
          </p:cNvSpPr>
          <p:nvPr/>
        </p:nvSpPr>
        <p:spPr bwMode="auto">
          <a:xfrm>
            <a:off x="5962650" y="2454484"/>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ts val="600"/>
              </a:spcBef>
              <a:spcAft>
                <a:spcPts val="600"/>
              </a:spcAft>
            </a:pPr>
            <a:r>
              <a:rPr lang="en-US" altLang="en-US"/>
              <a:t>XHTML 2.0 had even stricter standards than 1.0, rejecting web pages that did not comply.  It fell out of favor gradually and was abandoned completely in 2009.</a:t>
            </a:r>
            <a:endParaRPr lang="en-IN" altLang="en-US"/>
          </a:p>
        </p:txBody>
      </p:sp>
      <p:sp>
        <p:nvSpPr>
          <p:cNvPr id="33" name="Line 64">
            <a:extLst>
              <a:ext uri="{FF2B5EF4-FFF2-40B4-BE49-F238E27FC236}">
                <a16:creationId xmlns:a16="http://schemas.microsoft.com/office/drawing/2014/main" id="{6AF3FA48-20BE-4968-9BC8-38AB85B6A98A}"/>
              </a:ext>
            </a:extLst>
          </p:cNvPr>
          <p:cNvSpPr>
            <a:spLocks noChangeShapeType="1"/>
          </p:cNvSpPr>
          <p:nvPr/>
        </p:nvSpPr>
        <p:spPr bwMode="auto">
          <a:xfrm flipV="1">
            <a:off x="5276850" y="1997284"/>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34" name="Line 65">
            <a:extLst>
              <a:ext uri="{FF2B5EF4-FFF2-40B4-BE49-F238E27FC236}">
                <a16:creationId xmlns:a16="http://schemas.microsoft.com/office/drawing/2014/main" id="{746D8440-A526-4454-82D7-E44D05490F29}"/>
              </a:ext>
            </a:extLst>
          </p:cNvPr>
          <p:cNvSpPr>
            <a:spLocks noChangeShapeType="1"/>
          </p:cNvSpPr>
          <p:nvPr/>
        </p:nvSpPr>
        <p:spPr bwMode="auto">
          <a:xfrm flipV="1">
            <a:off x="5353050" y="3521284"/>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Tree>
    <p:extLst>
      <p:ext uri="{BB962C8B-B14F-4D97-AF65-F5344CB8AC3E}">
        <p14:creationId xmlns:p14="http://schemas.microsoft.com/office/powerpoint/2010/main" val="419077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F042-727E-4DA4-B79E-61787525401C}"/>
              </a:ext>
            </a:extLst>
          </p:cNvPr>
          <p:cNvSpPr>
            <a:spLocks noGrp="1"/>
          </p:cNvSpPr>
          <p:nvPr>
            <p:ph type="title"/>
          </p:nvPr>
        </p:nvSpPr>
        <p:spPr/>
        <p:txBody>
          <a:bodyPr/>
          <a:lstStyle/>
          <a:p>
            <a:r>
              <a:rPr lang="en-US" dirty="0"/>
              <a:t>All elements</a:t>
            </a:r>
            <a:endParaRPr lang="en-IN" dirty="0"/>
          </a:p>
        </p:txBody>
      </p:sp>
      <p:sp>
        <p:nvSpPr>
          <p:cNvPr id="3" name="Footer Placeholder 2">
            <a:extLst>
              <a:ext uri="{FF2B5EF4-FFF2-40B4-BE49-F238E27FC236}">
                <a16:creationId xmlns:a16="http://schemas.microsoft.com/office/drawing/2014/main" id="{1594732B-E6F4-411B-96D5-3603A6B95A4A}"/>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09F82F36-2EFE-4534-BFC1-1083D86C7CEE}"/>
              </a:ext>
            </a:extLst>
          </p:cNvPr>
          <p:cNvSpPr>
            <a:spLocks noGrp="1"/>
          </p:cNvSpPr>
          <p:nvPr>
            <p:ph type="sldNum" sz="quarter" idx="12"/>
          </p:nvPr>
        </p:nvSpPr>
        <p:spPr/>
        <p:txBody>
          <a:bodyPr/>
          <a:lstStyle/>
          <a:p>
            <a:fld id="{2E49A3BE-8DBC-4553-BBD8-398DC5C4FD3A}" type="slidenum">
              <a:rPr lang="en-IN" smtClean="0"/>
              <a:t>30</a:t>
            </a:fld>
            <a:endParaRPr lang="en-IN" dirty="0"/>
          </a:p>
        </p:txBody>
      </p:sp>
      <p:pic>
        <p:nvPicPr>
          <p:cNvPr id="6" name="Content Placeholder 5">
            <a:extLst>
              <a:ext uri="{FF2B5EF4-FFF2-40B4-BE49-F238E27FC236}">
                <a16:creationId xmlns:a16="http://schemas.microsoft.com/office/drawing/2014/main" id="{31176987-F2C0-4F53-8AA7-6ABDA0865409}"/>
              </a:ext>
            </a:extLst>
          </p:cNvPr>
          <p:cNvPicPr>
            <a:picLocks noGrp="1" noChangeAspect="1" noChangeArrowheads="1"/>
          </p:cNvPicPr>
          <p:nvPr>
            <p:ph sz="quarter" idx="13"/>
          </p:nvPr>
        </p:nvPicPr>
        <p:blipFill>
          <a:blip r:embed="rId2">
            <a:lum contrast="-12000"/>
            <a:extLst>
              <a:ext uri="{28A0092B-C50C-407E-A947-70E740481C1C}">
                <a14:useLocalDpi xmlns:a14="http://schemas.microsoft.com/office/drawing/2010/main" val="0"/>
              </a:ext>
            </a:extLst>
          </a:blip>
          <a:srcRect/>
          <a:stretch>
            <a:fillRect/>
          </a:stretch>
        </p:blipFill>
        <p:spPr bwMode="auto">
          <a:xfrm>
            <a:off x="4976813" y="496442"/>
            <a:ext cx="5519738" cy="5568254"/>
          </a:xfrm>
          <a:prstGeom prst="rect">
            <a:avLst/>
          </a:prstGeom>
          <a:solidFill>
            <a:schemeClr val="accent1"/>
          </a:solidFill>
        </p:spPr>
      </p:pic>
    </p:spTree>
    <p:extLst>
      <p:ext uri="{BB962C8B-B14F-4D97-AF65-F5344CB8AC3E}">
        <p14:creationId xmlns:p14="http://schemas.microsoft.com/office/powerpoint/2010/main" val="357158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E2A-ECDD-4882-96F7-2B9449BBD651}"/>
              </a:ext>
            </a:extLst>
          </p:cNvPr>
          <p:cNvSpPr>
            <a:spLocks noGrp="1"/>
          </p:cNvSpPr>
          <p:nvPr>
            <p:ph type="title"/>
          </p:nvPr>
        </p:nvSpPr>
        <p:spPr/>
        <p:txBody>
          <a:bodyPr/>
          <a:lstStyle/>
          <a:p>
            <a:r>
              <a:rPr lang="en-US" altLang="en-US" sz="3600" dirty="0"/>
              <a:t>New Elements in HTML5</a:t>
            </a:r>
            <a:endParaRPr lang="en-IN" dirty="0"/>
          </a:p>
        </p:txBody>
      </p:sp>
      <p:sp>
        <p:nvSpPr>
          <p:cNvPr id="3" name="Footer Placeholder 2">
            <a:extLst>
              <a:ext uri="{FF2B5EF4-FFF2-40B4-BE49-F238E27FC236}">
                <a16:creationId xmlns:a16="http://schemas.microsoft.com/office/drawing/2014/main" id="{139F9E6A-3EF6-4B7D-B089-531F5833A1F2}"/>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923B57AC-2F85-4E52-9934-DEA0412234F8}"/>
              </a:ext>
            </a:extLst>
          </p:cNvPr>
          <p:cNvSpPr>
            <a:spLocks noGrp="1"/>
          </p:cNvSpPr>
          <p:nvPr>
            <p:ph type="sldNum" sz="quarter" idx="12"/>
          </p:nvPr>
        </p:nvSpPr>
        <p:spPr/>
        <p:txBody>
          <a:bodyPr/>
          <a:lstStyle/>
          <a:p>
            <a:fld id="{2E49A3BE-8DBC-4553-BBD8-398DC5C4FD3A}" type="slidenum">
              <a:rPr lang="en-IN" smtClean="0"/>
              <a:t>31</a:t>
            </a:fld>
            <a:endParaRPr lang="en-IN" dirty="0"/>
          </a:p>
        </p:txBody>
      </p:sp>
      <p:sp>
        <p:nvSpPr>
          <p:cNvPr id="6" name="Subtitle 5">
            <a:extLst>
              <a:ext uri="{FF2B5EF4-FFF2-40B4-BE49-F238E27FC236}">
                <a16:creationId xmlns:a16="http://schemas.microsoft.com/office/drawing/2014/main" id="{1C8D6DE1-05D3-42D3-AFAE-6A59B87AE270}"/>
              </a:ext>
            </a:extLst>
          </p:cNvPr>
          <p:cNvSpPr>
            <a:spLocks noGrp="1"/>
          </p:cNvSpPr>
          <p:nvPr>
            <p:ph type="subTitle" idx="1"/>
          </p:nvPr>
        </p:nvSpPr>
        <p:spPr/>
        <p:txBody>
          <a:bodyPr/>
          <a:lstStyle/>
          <a:p>
            <a:r>
              <a:rPr lang="en-US" altLang="en-US" dirty="0"/>
              <a:t>These are just some of the new elements introduced in HTML5.  We will be exploring each of these during this course.</a:t>
            </a:r>
            <a:endParaRPr lang="en-IN" altLang="en-US" dirty="0"/>
          </a:p>
          <a:p>
            <a:endParaRPr lang="en-IN" dirty="0"/>
          </a:p>
        </p:txBody>
      </p:sp>
      <p:sp>
        <p:nvSpPr>
          <p:cNvPr id="8" name="Text Box 5">
            <a:extLst>
              <a:ext uri="{FF2B5EF4-FFF2-40B4-BE49-F238E27FC236}">
                <a16:creationId xmlns:a16="http://schemas.microsoft.com/office/drawing/2014/main" id="{309F7201-6629-4D36-8A1F-E0CE7173A7DD}"/>
              </a:ext>
            </a:extLst>
          </p:cNvPr>
          <p:cNvSpPr txBox="1">
            <a:spLocks noChangeArrowheads="1"/>
          </p:cNvSpPr>
          <p:nvPr/>
        </p:nvSpPr>
        <p:spPr bwMode="auto">
          <a:xfrm>
            <a:off x="6400800" y="2287587"/>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&lt;</a:t>
            </a:r>
            <a:r>
              <a:rPr lang="en-US" altLang="en-US" sz="2400" dirty="0" err="1"/>
              <a:t>figcaption</a:t>
            </a:r>
            <a:r>
              <a:rPr lang="en-US" altLang="en-US" sz="2400" dirty="0"/>
              <a:t>&gt;</a:t>
            </a:r>
          </a:p>
          <a:p>
            <a:r>
              <a:rPr lang="en-US" altLang="en-US" sz="2400" dirty="0"/>
              <a:t>&lt;footer&gt;</a:t>
            </a:r>
          </a:p>
          <a:p>
            <a:r>
              <a:rPr lang="en-US" altLang="en-US" sz="2400" dirty="0"/>
              <a:t>&lt;header&gt;</a:t>
            </a:r>
          </a:p>
          <a:p>
            <a:r>
              <a:rPr lang="en-US" altLang="en-US" sz="2400" dirty="0"/>
              <a:t>&lt;</a:t>
            </a:r>
            <a:r>
              <a:rPr lang="en-US" altLang="en-US" sz="2400" dirty="0" err="1"/>
              <a:t>hgroup</a:t>
            </a:r>
            <a:r>
              <a:rPr lang="en-US" altLang="en-US" sz="2400" dirty="0"/>
              <a:t>&gt;</a:t>
            </a:r>
          </a:p>
          <a:p>
            <a:r>
              <a:rPr lang="en-US" altLang="en-US" sz="2400" dirty="0"/>
              <a:t>&lt;mark&gt;</a:t>
            </a:r>
            <a:endParaRPr lang="en-US" altLang="en-US" sz="2400" dirty="0">
              <a:solidFill>
                <a:srgbClr val="FF3300"/>
              </a:solidFill>
            </a:endParaRPr>
          </a:p>
          <a:p>
            <a:r>
              <a:rPr lang="en-US" altLang="en-US" sz="2400" dirty="0"/>
              <a:t>&lt;nav&gt;</a:t>
            </a:r>
          </a:p>
        </p:txBody>
      </p:sp>
      <p:sp>
        <p:nvSpPr>
          <p:cNvPr id="9" name="Text Box 6">
            <a:extLst>
              <a:ext uri="{FF2B5EF4-FFF2-40B4-BE49-F238E27FC236}">
                <a16:creationId xmlns:a16="http://schemas.microsoft.com/office/drawing/2014/main" id="{33D4C0D9-A6F5-43C8-9C23-8F1D07C51EDC}"/>
              </a:ext>
            </a:extLst>
          </p:cNvPr>
          <p:cNvSpPr txBox="1">
            <a:spLocks noChangeArrowheads="1"/>
          </p:cNvSpPr>
          <p:nvPr/>
        </p:nvSpPr>
        <p:spPr bwMode="auto">
          <a:xfrm>
            <a:off x="8610600" y="2287587"/>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&lt;progress&gt;</a:t>
            </a:r>
          </a:p>
          <a:p>
            <a:r>
              <a:rPr lang="en-US" altLang="en-US" sz="2400" dirty="0"/>
              <a:t>&lt;section&gt;</a:t>
            </a:r>
          </a:p>
          <a:p>
            <a:r>
              <a:rPr lang="en-US" altLang="en-US" sz="2400" dirty="0"/>
              <a:t>&lt;source&gt;</a:t>
            </a:r>
          </a:p>
          <a:p>
            <a:r>
              <a:rPr lang="en-US" altLang="en-US" sz="2400" dirty="0"/>
              <a:t>&lt;</a:t>
            </a:r>
            <a:r>
              <a:rPr lang="en-US" altLang="en-US" sz="2400" dirty="0" err="1"/>
              <a:t>svg</a:t>
            </a:r>
            <a:r>
              <a:rPr lang="en-US" altLang="en-US" sz="2400" dirty="0"/>
              <a:t>&gt;</a:t>
            </a:r>
          </a:p>
          <a:p>
            <a:r>
              <a:rPr lang="en-US" altLang="en-US" sz="2400" dirty="0"/>
              <a:t>&lt;time&gt;</a:t>
            </a:r>
          </a:p>
          <a:p>
            <a:r>
              <a:rPr lang="en-US" altLang="en-US" sz="2400" dirty="0"/>
              <a:t>&lt;video&gt;</a:t>
            </a:r>
          </a:p>
        </p:txBody>
      </p:sp>
      <p:sp>
        <p:nvSpPr>
          <p:cNvPr id="10" name="Text Box 8">
            <a:extLst>
              <a:ext uri="{FF2B5EF4-FFF2-40B4-BE49-F238E27FC236}">
                <a16:creationId xmlns:a16="http://schemas.microsoft.com/office/drawing/2014/main" id="{4594888B-0231-474D-9E5F-B68006091CA1}"/>
              </a:ext>
            </a:extLst>
          </p:cNvPr>
          <p:cNvSpPr txBox="1">
            <a:spLocks noChangeArrowheads="1"/>
          </p:cNvSpPr>
          <p:nvPr/>
        </p:nvSpPr>
        <p:spPr bwMode="auto">
          <a:xfrm>
            <a:off x="4267200" y="2287587"/>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&lt;article&gt;</a:t>
            </a:r>
          </a:p>
          <a:p>
            <a:r>
              <a:rPr lang="en-US" altLang="en-US" sz="2400" dirty="0"/>
              <a:t>&lt;aside&gt;</a:t>
            </a:r>
          </a:p>
          <a:p>
            <a:r>
              <a:rPr lang="en-US" altLang="en-US" sz="2400" dirty="0"/>
              <a:t>&lt;audio&gt;</a:t>
            </a:r>
          </a:p>
          <a:p>
            <a:r>
              <a:rPr lang="en-US" altLang="en-US" sz="2400" dirty="0"/>
              <a:t>&lt;canvas&gt;</a:t>
            </a:r>
          </a:p>
          <a:p>
            <a:r>
              <a:rPr lang="en-US" altLang="en-US" sz="2400" dirty="0"/>
              <a:t>&lt;</a:t>
            </a:r>
            <a:r>
              <a:rPr lang="en-US" altLang="en-US" sz="2400" dirty="0" err="1"/>
              <a:t>datalist</a:t>
            </a:r>
            <a:r>
              <a:rPr lang="en-US" altLang="en-US" sz="2400" dirty="0"/>
              <a:t>&gt;</a:t>
            </a:r>
          </a:p>
          <a:p>
            <a:r>
              <a:rPr lang="en-US" altLang="en-US" sz="2400" dirty="0"/>
              <a:t>&lt;figure&gt;</a:t>
            </a:r>
          </a:p>
        </p:txBody>
      </p:sp>
    </p:spTree>
    <p:extLst>
      <p:ext uri="{BB962C8B-B14F-4D97-AF65-F5344CB8AC3E}">
        <p14:creationId xmlns:p14="http://schemas.microsoft.com/office/powerpoint/2010/main" val="1384165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C48230-ABE1-4E69-9E97-826F692931C7}"/>
              </a:ext>
            </a:extLst>
          </p:cNvPr>
          <p:cNvSpPr>
            <a:spLocks noGrp="1"/>
          </p:cNvSpPr>
          <p:nvPr>
            <p:ph type="title"/>
          </p:nvPr>
        </p:nvSpPr>
        <p:spPr/>
        <p:txBody>
          <a:bodyPr/>
          <a:lstStyle/>
          <a:p>
            <a:r>
              <a:rPr lang="en-US" altLang="en-US" sz="3600" dirty="0"/>
              <a:t>Other New Features in HTML5</a:t>
            </a:r>
            <a:endParaRPr lang="en-IN" dirty="0"/>
          </a:p>
        </p:txBody>
      </p:sp>
      <p:sp>
        <p:nvSpPr>
          <p:cNvPr id="3" name="Footer Placeholder 2">
            <a:extLst>
              <a:ext uri="{FF2B5EF4-FFF2-40B4-BE49-F238E27FC236}">
                <a16:creationId xmlns:a16="http://schemas.microsoft.com/office/drawing/2014/main" id="{4C3030DF-B929-40D6-B551-D5EBE888D2FA}"/>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D8A7FDAA-A4CA-491B-9113-01EC6BA9A77E}"/>
              </a:ext>
            </a:extLst>
          </p:cNvPr>
          <p:cNvSpPr>
            <a:spLocks noGrp="1"/>
          </p:cNvSpPr>
          <p:nvPr>
            <p:ph type="sldNum" sz="quarter" idx="12"/>
          </p:nvPr>
        </p:nvSpPr>
        <p:spPr/>
        <p:txBody>
          <a:bodyPr/>
          <a:lstStyle/>
          <a:p>
            <a:fld id="{2E49A3BE-8DBC-4553-BBD8-398DC5C4FD3A}" type="slidenum">
              <a:rPr lang="en-IN" smtClean="0"/>
              <a:t>32</a:t>
            </a:fld>
            <a:endParaRPr lang="en-IN" dirty="0"/>
          </a:p>
        </p:txBody>
      </p:sp>
      <p:graphicFrame>
        <p:nvGraphicFramePr>
          <p:cNvPr id="8" name="Content Placeholder 7">
            <a:extLst>
              <a:ext uri="{FF2B5EF4-FFF2-40B4-BE49-F238E27FC236}">
                <a16:creationId xmlns:a16="http://schemas.microsoft.com/office/drawing/2014/main" id="{8A272DB0-59F8-483F-ACEA-2D7A737A3422}"/>
              </a:ext>
            </a:extLst>
          </p:cNvPr>
          <p:cNvGraphicFramePr>
            <a:graphicFrameLocks noGrp="1"/>
          </p:cNvGraphicFramePr>
          <p:nvPr>
            <p:ph sz="quarter" idx="13"/>
          </p:nvPr>
        </p:nvGraphicFramePr>
        <p:xfrm>
          <a:off x="4119563" y="355600"/>
          <a:ext cx="7234237"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471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FCBFC4-D27D-4490-B2F8-90A98EED1040}"/>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DE4172DB-2F1B-4C9E-9FC0-0ADFE8748ED8}"/>
              </a:ext>
            </a:extLst>
          </p:cNvPr>
          <p:cNvSpPr>
            <a:spLocks noGrp="1"/>
          </p:cNvSpPr>
          <p:nvPr>
            <p:ph type="sldNum" sz="quarter" idx="12"/>
          </p:nvPr>
        </p:nvSpPr>
        <p:spPr/>
        <p:txBody>
          <a:bodyPr/>
          <a:lstStyle/>
          <a:p>
            <a:fld id="{2E49A3BE-8DBC-4553-BBD8-398DC5C4FD3A}" type="slidenum">
              <a:rPr lang="en-IN" smtClean="0"/>
              <a:t>33</a:t>
            </a:fld>
            <a:endParaRPr lang="en-IN" dirty="0"/>
          </a:p>
        </p:txBody>
      </p:sp>
      <p:sp>
        <p:nvSpPr>
          <p:cNvPr id="13" name="Title 12">
            <a:extLst>
              <a:ext uri="{FF2B5EF4-FFF2-40B4-BE49-F238E27FC236}">
                <a16:creationId xmlns:a16="http://schemas.microsoft.com/office/drawing/2014/main" id="{E6D36563-21F8-47A9-9CF9-4184C3355A54}"/>
              </a:ext>
            </a:extLst>
          </p:cNvPr>
          <p:cNvSpPr>
            <a:spLocks noGrp="1"/>
          </p:cNvSpPr>
          <p:nvPr>
            <p:ph type="title"/>
          </p:nvPr>
        </p:nvSpPr>
        <p:spPr/>
        <p:txBody>
          <a:bodyPr/>
          <a:lstStyle/>
          <a:p>
            <a:r>
              <a:rPr lang="en-US" altLang="en-US" sz="1800" dirty="0"/>
              <a:t>First Look at HTML5</a:t>
            </a:r>
            <a:endParaRPr lang="en-IN" dirty="0"/>
          </a:p>
        </p:txBody>
      </p:sp>
      <p:sp>
        <p:nvSpPr>
          <p:cNvPr id="14" name="Content Placeholder 13">
            <a:extLst>
              <a:ext uri="{FF2B5EF4-FFF2-40B4-BE49-F238E27FC236}">
                <a16:creationId xmlns:a16="http://schemas.microsoft.com/office/drawing/2014/main" id="{05FE02C1-EA75-423F-9A31-8B6121322933}"/>
              </a:ext>
            </a:extLst>
          </p:cNvPr>
          <p:cNvSpPr>
            <a:spLocks noGrp="1"/>
          </p:cNvSpPr>
          <p:nvPr>
            <p:ph sz="quarter" idx="13"/>
          </p:nvPr>
        </p:nvSpPr>
        <p:spPr/>
        <p:txBody>
          <a:bodyPr/>
          <a:lstStyle/>
          <a:p>
            <a:endParaRPr lang="en-IN"/>
          </a:p>
        </p:txBody>
      </p:sp>
      <p:sp>
        <p:nvSpPr>
          <p:cNvPr id="15" name="Text Box 5">
            <a:extLst>
              <a:ext uri="{FF2B5EF4-FFF2-40B4-BE49-F238E27FC236}">
                <a16:creationId xmlns:a16="http://schemas.microsoft.com/office/drawing/2014/main" id="{5E765E4A-D4A2-40B2-8977-78FB007934FC}"/>
              </a:ext>
            </a:extLst>
          </p:cNvPr>
          <p:cNvSpPr txBox="1">
            <a:spLocks noChangeArrowheads="1"/>
          </p:cNvSpPr>
          <p:nvPr/>
        </p:nvSpPr>
        <p:spPr bwMode="auto">
          <a:xfrm>
            <a:off x="1981200" y="1209675"/>
            <a:ext cx="553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Remember the DOCTYPE declaration from XHTML?</a:t>
            </a:r>
          </a:p>
        </p:txBody>
      </p:sp>
      <p:sp>
        <p:nvSpPr>
          <p:cNvPr id="16" name="Rectangle 3">
            <a:extLst>
              <a:ext uri="{FF2B5EF4-FFF2-40B4-BE49-F238E27FC236}">
                <a16:creationId xmlns:a16="http://schemas.microsoft.com/office/drawing/2014/main" id="{61362BD5-80BB-43D2-8162-0B024856A1A0}"/>
              </a:ext>
            </a:extLst>
          </p:cNvPr>
          <p:cNvSpPr>
            <a:spLocks noChangeArrowheads="1"/>
          </p:cNvSpPr>
          <p:nvPr/>
        </p:nvSpPr>
        <p:spPr bwMode="auto">
          <a:xfrm>
            <a:off x="2057400" y="1819275"/>
            <a:ext cx="8077200" cy="685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a:latin typeface="Courier New" panose="02070309020205020404" pitchFamily="49" charset="0"/>
              </a:rPr>
              <a:t>&lt;!DOCTYPE html PUBLIC "-//W3C//DTD XHTML 1.0 Transitional//EN"</a:t>
            </a:r>
          </a:p>
          <a:p>
            <a:pPr eaLnBrk="1" hangingPunct="1">
              <a:buFont typeface="Wingdings" panose="05000000000000000000" pitchFamily="2" charset="2"/>
              <a:buNone/>
            </a:pPr>
            <a:r>
              <a:rPr lang="en-US" altLang="en-US" sz="1600" b="1">
                <a:latin typeface="Courier New" panose="02070309020205020404" pitchFamily="49" charset="0"/>
              </a:rPr>
              <a:t>   "http://www.w3.org/TR/xhtml1/DTD/xhtml1-transitional.dtd"&gt;</a:t>
            </a:r>
          </a:p>
        </p:txBody>
      </p:sp>
      <p:sp>
        <p:nvSpPr>
          <p:cNvPr id="17" name="Text Box 7">
            <a:extLst>
              <a:ext uri="{FF2B5EF4-FFF2-40B4-BE49-F238E27FC236}">
                <a16:creationId xmlns:a16="http://schemas.microsoft.com/office/drawing/2014/main" id="{3FF6D298-3807-4FBB-94C2-C99FB2A95DFB}"/>
              </a:ext>
            </a:extLst>
          </p:cNvPr>
          <p:cNvSpPr txBox="1">
            <a:spLocks noChangeArrowheads="1"/>
          </p:cNvSpPr>
          <p:nvPr/>
        </p:nvSpPr>
        <p:spPr bwMode="auto">
          <a:xfrm>
            <a:off x="1981200" y="2809875"/>
            <a:ext cx="789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 HTML5, there is just one possible DOCTYPE declaration and it is simpler:</a:t>
            </a:r>
          </a:p>
        </p:txBody>
      </p:sp>
      <p:sp>
        <p:nvSpPr>
          <p:cNvPr id="18" name="Rectangle 3">
            <a:extLst>
              <a:ext uri="{FF2B5EF4-FFF2-40B4-BE49-F238E27FC236}">
                <a16:creationId xmlns:a16="http://schemas.microsoft.com/office/drawing/2014/main" id="{396D6A5E-8C16-41E5-B260-F9BF55A1999B}"/>
              </a:ext>
            </a:extLst>
          </p:cNvPr>
          <p:cNvSpPr>
            <a:spLocks noChangeArrowheads="1"/>
          </p:cNvSpPr>
          <p:nvPr/>
        </p:nvSpPr>
        <p:spPr bwMode="auto">
          <a:xfrm>
            <a:off x="2057400" y="3419475"/>
            <a:ext cx="8077200" cy="381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a:latin typeface="Courier New" panose="02070309020205020404" pitchFamily="49" charset="0"/>
              </a:rPr>
              <a:t>&lt;!DOCTYPE html&gt;</a:t>
            </a:r>
          </a:p>
        </p:txBody>
      </p:sp>
      <p:sp>
        <p:nvSpPr>
          <p:cNvPr id="19" name="Text Box 9">
            <a:extLst>
              <a:ext uri="{FF2B5EF4-FFF2-40B4-BE49-F238E27FC236}">
                <a16:creationId xmlns:a16="http://schemas.microsoft.com/office/drawing/2014/main" id="{8CEFCDBB-885E-4D22-8095-B23A2CCC07E7}"/>
              </a:ext>
            </a:extLst>
          </p:cNvPr>
          <p:cNvSpPr txBox="1">
            <a:spLocks noChangeArrowheads="1"/>
          </p:cNvSpPr>
          <p:nvPr/>
        </p:nvSpPr>
        <p:spPr bwMode="auto">
          <a:xfrm>
            <a:off x="2057400" y="4333875"/>
            <a:ext cx="2438400" cy="36195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spcAft>
                <a:spcPts val="600"/>
              </a:spcAft>
            </a:pPr>
            <a:r>
              <a:rPr lang="en-US" altLang="en-US" sz="1600"/>
              <a:t>Just 15 characters!</a:t>
            </a:r>
            <a:endParaRPr lang="en-IN" altLang="en-US" sz="1600"/>
          </a:p>
        </p:txBody>
      </p:sp>
      <p:sp>
        <p:nvSpPr>
          <p:cNvPr id="20" name="Line 10">
            <a:extLst>
              <a:ext uri="{FF2B5EF4-FFF2-40B4-BE49-F238E27FC236}">
                <a16:creationId xmlns:a16="http://schemas.microsoft.com/office/drawing/2014/main" id="{396192F9-716A-4450-A866-A8D7DCBC16FE}"/>
              </a:ext>
            </a:extLst>
          </p:cNvPr>
          <p:cNvSpPr>
            <a:spLocks noChangeShapeType="1"/>
          </p:cNvSpPr>
          <p:nvPr/>
        </p:nvSpPr>
        <p:spPr bwMode="auto">
          <a:xfrm flipH="1" flipV="1">
            <a:off x="3124200" y="3800475"/>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Text Box 11">
            <a:extLst>
              <a:ext uri="{FF2B5EF4-FFF2-40B4-BE49-F238E27FC236}">
                <a16:creationId xmlns:a16="http://schemas.microsoft.com/office/drawing/2014/main" id="{9DE40F66-3CC9-405F-96A6-B81694AAF517}"/>
              </a:ext>
            </a:extLst>
          </p:cNvPr>
          <p:cNvSpPr txBox="1">
            <a:spLocks noChangeArrowheads="1"/>
          </p:cNvSpPr>
          <p:nvPr/>
        </p:nvSpPr>
        <p:spPr bwMode="auto">
          <a:xfrm>
            <a:off x="2057400" y="4867275"/>
            <a:ext cx="8001000" cy="941388"/>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The DOCTYPE tells the browser which type and version of document to expect.  This should be the last time the DOCTYPE is ever changed.  From now on, all future versions of HTML will use this same simplified declaration.</a:t>
            </a:r>
            <a:endParaRPr lang="en-IN" altLang="en-US"/>
          </a:p>
        </p:txBody>
      </p:sp>
    </p:spTree>
    <p:extLst>
      <p:ext uri="{BB962C8B-B14F-4D97-AF65-F5344CB8AC3E}">
        <p14:creationId xmlns:p14="http://schemas.microsoft.com/office/powerpoint/2010/main" val="82309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82D86-A5B5-4F50-BBB9-1EE7732A9DC2}"/>
              </a:ext>
            </a:extLst>
          </p:cNvPr>
          <p:cNvSpPr>
            <a:spLocks noGrp="1"/>
          </p:cNvSpPr>
          <p:nvPr>
            <p:ph type="title"/>
          </p:nvPr>
        </p:nvSpPr>
        <p:spPr/>
        <p:txBody>
          <a:bodyPr/>
          <a:lstStyle/>
          <a:p>
            <a:r>
              <a:rPr lang="en-US" altLang="en-US" sz="3600" dirty="0"/>
              <a:t>Basic HTML5 Web Page</a:t>
            </a:r>
            <a:endParaRPr lang="en-IN" dirty="0"/>
          </a:p>
        </p:txBody>
      </p:sp>
      <p:sp>
        <p:nvSpPr>
          <p:cNvPr id="2" name="Footer Placeholder 1">
            <a:extLst>
              <a:ext uri="{FF2B5EF4-FFF2-40B4-BE49-F238E27FC236}">
                <a16:creationId xmlns:a16="http://schemas.microsoft.com/office/drawing/2014/main" id="{CBCEF464-C0D3-4F76-8E1C-42692F7DA9B2}"/>
              </a:ext>
            </a:extLst>
          </p:cNvPr>
          <p:cNvSpPr>
            <a:spLocks noGrp="1"/>
          </p:cNvSpPr>
          <p:nvPr>
            <p:ph type="ftr" sz="quarter" idx="11"/>
          </p:nvPr>
        </p:nvSpPr>
        <p:spPr/>
        <p:txBody>
          <a:bodyPr/>
          <a:lstStyle/>
          <a:p>
            <a:r>
              <a:rPr lang="en-US"/>
              <a:t>https://www.careerera.com</a:t>
            </a:r>
            <a:endParaRPr lang="en-IN" dirty="0"/>
          </a:p>
        </p:txBody>
      </p:sp>
      <p:sp>
        <p:nvSpPr>
          <p:cNvPr id="3" name="Slide Number Placeholder 2">
            <a:extLst>
              <a:ext uri="{FF2B5EF4-FFF2-40B4-BE49-F238E27FC236}">
                <a16:creationId xmlns:a16="http://schemas.microsoft.com/office/drawing/2014/main" id="{EA376F21-C767-41E6-8B96-03A5D1F8DEB2}"/>
              </a:ext>
            </a:extLst>
          </p:cNvPr>
          <p:cNvSpPr>
            <a:spLocks noGrp="1"/>
          </p:cNvSpPr>
          <p:nvPr>
            <p:ph type="sldNum" sz="quarter" idx="12"/>
          </p:nvPr>
        </p:nvSpPr>
        <p:spPr/>
        <p:txBody>
          <a:bodyPr/>
          <a:lstStyle/>
          <a:p>
            <a:fld id="{2E49A3BE-8DBC-4553-BBD8-398DC5C4FD3A}" type="slidenum">
              <a:rPr lang="en-IN" smtClean="0"/>
              <a:t>34</a:t>
            </a:fld>
            <a:endParaRPr lang="en-IN" dirty="0"/>
          </a:p>
        </p:txBody>
      </p:sp>
      <p:sp>
        <p:nvSpPr>
          <p:cNvPr id="8" name="Content Placeholder 7">
            <a:extLst>
              <a:ext uri="{FF2B5EF4-FFF2-40B4-BE49-F238E27FC236}">
                <a16:creationId xmlns:a16="http://schemas.microsoft.com/office/drawing/2014/main" id="{4DCA214A-3200-4880-8E40-FA01430EDA59}"/>
              </a:ext>
            </a:extLst>
          </p:cNvPr>
          <p:cNvSpPr>
            <a:spLocks noGrp="1"/>
          </p:cNvSpPr>
          <p:nvPr>
            <p:ph sz="quarter" idx="13"/>
          </p:nvPr>
        </p:nvSpPr>
        <p:spPr/>
        <p:txBody>
          <a:bodyPr/>
          <a:lstStyle/>
          <a:p>
            <a:endParaRPr lang="en-IN"/>
          </a:p>
        </p:txBody>
      </p:sp>
      <p:sp>
        <p:nvSpPr>
          <p:cNvPr id="7" name="Subtitle 6">
            <a:extLst>
              <a:ext uri="{FF2B5EF4-FFF2-40B4-BE49-F238E27FC236}">
                <a16:creationId xmlns:a16="http://schemas.microsoft.com/office/drawing/2014/main" id="{AA0FDDB3-3A21-4471-897A-F2A1480EF694}"/>
              </a:ext>
            </a:extLst>
          </p:cNvPr>
          <p:cNvSpPr>
            <a:spLocks noGrp="1"/>
          </p:cNvSpPr>
          <p:nvPr>
            <p:ph type="subTitle" idx="1"/>
          </p:nvPr>
        </p:nvSpPr>
        <p:spPr/>
        <p:txBody>
          <a:bodyPr/>
          <a:lstStyle/>
          <a:p>
            <a:r>
              <a:rPr lang="en-US" altLang="en-US" dirty="0"/>
              <a:t>Even though we used HTML5, the page looks the same in a web browser as it would in XHTML.  Without looking at the source code, web visitors will not know which version of HTML the page was created with.</a:t>
            </a:r>
            <a:endParaRPr lang="en-IN" altLang="en-US" dirty="0"/>
          </a:p>
        </p:txBody>
      </p:sp>
      <p:sp>
        <p:nvSpPr>
          <p:cNvPr id="9" name="Text Box 4">
            <a:extLst>
              <a:ext uri="{FF2B5EF4-FFF2-40B4-BE49-F238E27FC236}">
                <a16:creationId xmlns:a16="http://schemas.microsoft.com/office/drawing/2014/main" id="{625924E6-079F-4799-94B5-33887A346BF9}"/>
              </a:ext>
            </a:extLst>
          </p:cNvPr>
          <p:cNvSpPr txBox="1">
            <a:spLocks noChangeArrowheads="1"/>
          </p:cNvSpPr>
          <p:nvPr/>
        </p:nvSpPr>
        <p:spPr bwMode="auto">
          <a:xfrm>
            <a:off x="4191629" y="991195"/>
            <a:ext cx="70669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Putting the prior sections together, and now adding the &lt;body&gt; section and closing tags, we have our first complete web page in HTML5:</a:t>
            </a:r>
          </a:p>
        </p:txBody>
      </p:sp>
      <p:sp>
        <p:nvSpPr>
          <p:cNvPr id="10" name="Rectangle 3">
            <a:extLst>
              <a:ext uri="{FF2B5EF4-FFF2-40B4-BE49-F238E27FC236}">
                <a16:creationId xmlns:a16="http://schemas.microsoft.com/office/drawing/2014/main" id="{D09FC975-A5CB-42B1-B7F7-7C6EBB5EFC77}"/>
              </a:ext>
            </a:extLst>
          </p:cNvPr>
          <p:cNvSpPr>
            <a:spLocks noChangeArrowheads="1"/>
          </p:cNvSpPr>
          <p:nvPr/>
        </p:nvSpPr>
        <p:spPr bwMode="auto">
          <a:xfrm>
            <a:off x="4257675" y="2028825"/>
            <a:ext cx="7000875" cy="32766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latin typeface="Courier New" panose="02070309020205020404" pitchFamily="49" charset="0"/>
              </a:rPr>
              <a:t>&lt;!DOCTYPE html&gt;</a:t>
            </a:r>
          </a:p>
          <a:p>
            <a:pPr eaLnBrk="1" hangingPunct="1">
              <a:buFont typeface="Wingdings" panose="05000000000000000000" pitchFamily="2" charset="2"/>
              <a:buNone/>
            </a:pPr>
            <a:r>
              <a:rPr lang="en-US" altLang="en-US" sz="1600" b="1">
                <a:latin typeface="Courier New" panose="02070309020205020404" pitchFamily="49" charset="0"/>
              </a:rPr>
              <a:t>&lt;html lang="en"&gt;</a:t>
            </a:r>
          </a:p>
          <a:p>
            <a:pPr>
              <a:spcBef>
                <a:spcPct val="0"/>
              </a:spcBef>
              <a:buClrTx/>
              <a:buSzTx/>
              <a:buFontTx/>
              <a:buNone/>
            </a:pPr>
            <a:r>
              <a:rPr lang="en-US" altLang="en-US" sz="1600" b="1">
                <a:latin typeface="Courier New" panose="02070309020205020404" pitchFamily="49" charset="0"/>
              </a:rPr>
              <a:t>&lt;head&gt;</a:t>
            </a:r>
          </a:p>
          <a:p>
            <a:pPr>
              <a:buFont typeface="Wingdings" panose="05000000000000000000" pitchFamily="2" charset="2"/>
              <a:buNone/>
            </a:pPr>
            <a:r>
              <a:rPr lang="en-US" altLang="en-US" sz="1600" b="1">
                <a:latin typeface="Courier New" panose="02070309020205020404" pitchFamily="49" charset="0"/>
              </a:rPr>
              <a:t>  &lt;meta charset="utf-8"&gt;</a:t>
            </a:r>
          </a:p>
          <a:p>
            <a:pPr>
              <a:buFont typeface="Wingdings" panose="05000000000000000000" pitchFamily="2" charset="2"/>
              <a:buNone/>
            </a:pPr>
            <a:r>
              <a:rPr lang="en-US" altLang="en-US" sz="1600" b="1">
                <a:latin typeface="Courier New" panose="02070309020205020404" pitchFamily="49" charset="0"/>
              </a:rPr>
              <a:t>  &lt;title&gt;My First HTML5 Page&lt;/title&gt;</a:t>
            </a:r>
          </a:p>
          <a:p>
            <a:pPr>
              <a:buFont typeface="Wingdings" panose="05000000000000000000" pitchFamily="2" charset="2"/>
              <a:buNone/>
            </a:pPr>
            <a:r>
              <a:rPr lang="en-US" altLang="en-US" sz="1600" b="1">
                <a:latin typeface="Courier New" panose="02070309020205020404" pitchFamily="49" charset="0"/>
              </a:rPr>
              <a:t>  &lt;link rel="stylesheet" href="style.css"&gt;</a:t>
            </a:r>
          </a:p>
          <a:p>
            <a:pPr>
              <a:buFont typeface="Wingdings" panose="05000000000000000000" pitchFamily="2" charset="2"/>
              <a:buNone/>
            </a:pPr>
            <a:r>
              <a:rPr lang="en-US" altLang="en-US" sz="1600" b="1">
                <a:latin typeface="Courier New" panose="02070309020205020404" pitchFamily="49" charset="0"/>
              </a:rPr>
              <a:t>&lt;/head&gt;</a:t>
            </a:r>
          </a:p>
          <a:p>
            <a:pPr>
              <a:buFont typeface="Wingdings" panose="05000000000000000000" pitchFamily="2" charset="2"/>
              <a:buNone/>
            </a:pPr>
            <a:r>
              <a:rPr lang="en-US" altLang="en-US" sz="1600" b="1">
                <a:latin typeface="Courier New" panose="02070309020205020404" pitchFamily="49" charset="0"/>
              </a:rPr>
              <a:t>&lt;body&gt;</a:t>
            </a:r>
          </a:p>
          <a:p>
            <a:pPr>
              <a:buFont typeface="Wingdings" panose="05000000000000000000" pitchFamily="2" charset="2"/>
              <a:buNone/>
            </a:pPr>
            <a:r>
              <a:rPr lang="en-US" altLang="en-US" sz="1600" b="1">
                <a:latin typeface="Courier New" panose="02070309020205020404" pitchFamily="49" charset="0"/>
              </a:rPr>
              <a:t>  &lt;p&gt;HTML5 is fun!&lt;/p&gt;</a:t>
            </a:r>
          </a:p>
          <a:p>
            <a:pPr>
              <a:buFont typeface="Wingdings" panose="05000000000000000000" pitchFamily="2" charset="2"/>
              <a:buNone/>
            </a:pPr>
            <a:r>
              <a:rPr lang="en-US" altLang="en-US" sz="1600" b="1">
                <a:latin typeface="Courier New" panose="02070309020205020404" pitchFamily="49" charset="0"/>
              </a:rPr>
              <a:t>&lt;/body&gt;</a:t>
            </a:r>
          </a:p>
          <a:p>
            <a:pPr>
              <a:buFont typeface="Wingdings" panose="05000000000000000000" pitchFamily="2" charset="2"/>
              <a:buNone/>
            </a:pPr>
            <a:r>
              <a:rPr lang="en-US" altLang="en-US" sz="1600" b="1">
                <a:latin typeface="Courier New" panose="02070309020205020404" pitchFamily="49" charset="0"/>
              </a:rPr>
              <a:t>&lt;/html&gt;</a:t>
            </a:r>
          </a:p>
        </p:txBody>
      </p:sp>
      <p:sp>
        <p:nvSpPr>
          <p:cNvPr id="11" name="Text Box 9">
            <a:extLst>
              <a:ext uri="{FF2B5EF4-FFF2-40B4-BE49-F238E27FC236}">
                <a16:creationId xmlns:a16="http://schemas.microsoft.com/office/drawing/2014/main" id="{150BF8A6-74B8-4368-8F87-53DE828A90FA}"/>
              </a:ext>
            </a:extLst>
          </p:cNvPr>
          <p:cNvSpPr txBox="1">
            <a:spLocks noChangeArrowheads="1"/>
          </p:cNvSpPr>
          <p:nvPr/>
        </p:nvSpPr>
        <p:spPr bwMode="auto">
          <a:xfrm>
            <a:off x="4257675" y="5534025"/>
            <a:ext cx="7000875" cy="36933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Let's open this page in a web browser to see how it looks…</a:t>
            </a:r>
            <a:endParaRPr lang="en-IN" altLang="en-US"/>
          </a:p>
        </p:txBody>
      </p:sp>
    </p:spTree>
    <p:extLst>
      <p:ext uri="{BB962C8B-B14F-4D97-AF65-F5344CB8AC3E}">
        <p14:creationId xmlns:p14="http://schemas.microsoft.com/office/powerpoint/2010/main" val="372162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D1A5B91-B987-4141-9FE6-334F9DF06515}"/>
              </a:ext>
            </a:extLst>
          </p:cNvPr>
          <p:cNvSpPr>
            <a:spLocks noGrp="1"/>
          </p:cNvSpPr>
          <p:nvPr>
            <p:ph type="title"/>
          </p:nvPr>
        </p:nvSpPr>
        <p:spPr/>
        <p:txBody>
          <a:bodyPr/>
          <a:lstStyle/>
          <a:p>
            <a:r>
              <a:rPr lang="en-US" dirty="0"/>
              <a:t>Thanks</a:t>
            </a:r>
            <a:endParaRPr lang="en-IN" dirty="0"/>
          </a:p>
        </p:txBody>
      </p:sp>
      <p:sp>
        <p:nvSpPr>
          <p:cNvPr id="3" name="Footer Placeholder 2">
            <a:extLst>
              <a:ext uri="{FF2B5EF4-FFF2-40B4-BE49-F238E27FC236}">
                <a16:creationId xmlns:a16="http://schemas.microsoft.com/office/drawing/2014/main" id="{A9AD0DDC-0496-4127-A404-CB8D7AEAEF69}"/>
              </a:ext>
            </a:extLst>
          </p:cNvPr>
          <p:cNvSpPr>
            <a:spLocks noGrp="1"/>
          </p:cNvSpPr>
          <p:nvPr>
            <p:ph type="ftr" sz="quarter" idx="11"/>
          </p:nvPr>
        </p:nvSpPr>
        <p:spPr/>
        <p:txBody>
          <a:bodyPr/>
          <a:lstStyle/>
          <a:p>
            <a:r>
              <a:rPr lang="en-IN"/>
              <a:t>https://www.careerera.com</a:t>
            </a:r>
            <a:endParaRPr lang="en-IN" dirty="0"/>
          </a:p>
        </p:txBody>
      </p:sp>
      <p:sp>
        <p:nvSpPr>
          <p:cNvPr id="4" name="Slide Number Placeholder 3">
            <a:extLst>
              <a:ext uri="{FF2B5EF4-FFF2-40B4-BE49-F238E27FC236}">
                <a16:creationId xmlns:a16="http://schemas.microsoft.com/office/drawing/2014/main" id="{14DA7B95-E132-476E-AAC9-CAD7B887D456}"/>
              </a:ext>
            </a:extLst>
          </p:cNvPr>
          <p:cNvSpPr>
            <a:spLocks noGrp="1"/>
          </p:cNvSpPr>
          <p:nvPr>
            <p:ph type="sldNum" sz="quarter" idx="12"/>
          </p:nvPr>
        </p:nvSpPr>
        <p:spPr/>
        <p:txBody>
          <a:bodyPr/>
          <a:lstStyle/>
          <a:p>
            <a:fld id="{2E49A3BE-8DBC-4553-BBD8-398DC5C4FD3A}" type="slidenum">
              <a:rPr lang="en-IN" smtClean="0"/>
              <a:t>35</a:t>
            </a:fld>
            <a:endParaRPr lang="en-IN" dirty="0"/>
          </a:p>
        </p:txBody>
      </p:sp>
      <p:sp>
        <p:nvSpPr>
          <p:cNvPr id="9" name="Content Placeholder 8">
            <a:extLst>
              <a:ext uri="{FF2B5EF4-FFF2-40B4-BE49-F238E27FC236}">
                <a16:creationId xmlns:a16="http://schemas.microsoft.com/office/drawing/2014/main" id="{0B580ED4-25B9-43A8-B238-779C0DAB61B4}"/>
              </a:ext>
            </a:extLst>
          </p:cNvPr>
          <p:cNvSpPr>
            <a:spLocks noGrp="1"/>
          </p:cNvSpPr>
          <p:nvPr>
            <p:ph sz="quarter" idx="13"/>
          </p:nvPr>
        </p:nvSpPr>
        <p:spPr/>
        <p:txBody>
          <a:bodyPr/>
          <a:lstStyle/>
          <a:p>
            <a:pPr marL="0" indent="0">
              <a:buNone/>
            </a:pPr>
            <a:r>
              <a:rPr lang="en-US" b="1" dirty="0"/>
              <a:t>In case of any assistance, </a:t>
            </a:r>
          </a:p>
          <a:p>
            <a:pPr marL="0" indent="0">
              <a:buNone/>
            </a:pPr>
            <a:r>
              <a:rPr lang="en-US" b="1" dirty="0"/>
              <a:t>please feel free to contact us at</a:t>
            </a:r>
          </a:p>
          <a:p>
            <a:pPr marL="0" indent="0">
              <a:buNone/>
            </a:pPr>
            <a:r>
              <a:rPr lang="en-IN" b="0" i="0" dirty="0">
                <a:solidFill>
                  <a:srgbClr val="FF0000"/>
                </a:solidFill>
                <a:effectLst/>
                <a:latin typeface="Source Sans Pro" panose="020B0503030403020204" pitchFamily="34" charset="0"/>
              </a:rPr>
              <a:t>info@careerera.com</a:t>
            </a:r>
            <a:endParaRPr lang="en-US" dirty="0">
              <a:solidFill>
                <a:srgbClr val="FF0000"/>
              </a:solidFill>
            </a:endParaRPr>
          </a:p>
        </p:txBody>
      </p:sp>
      <p:sp>
        <p:nvSpPr>
          <p:cNvPr id="2" name="Subtitle 1">
            <a:extLst>
              <a:ext uri="{FF2B5EF4-FFF2-40B4-BE49-F238E27FC236}">
                <a16:creationId xmlns:a16="http://schemas.microsoft.com/office/drawing/2014/main" id="{D88856F1-3CA1-43AD-ACCB-A0187D6223B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3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4C66E1-43DB-4D34-801B-1F90E54B59B8}"/>
              </a:ext>
            </a:extLst>
          </p:cNvPr>
          <p:cNvSpPr>
            <a:spLocks noGrp="1"/>
          </p:cNvSpPr>
          <p:nvPr>
            <p:ph type="title"/>
          </p:nvPr>
        </p:nvSpPr>
        <p:spPr/>
        <p:txBody>
          <a:bodyPr/>
          <a:lstStyle/>
          <a:p>
            <a:r>
              <a:rPr lang="en-US" dirty="0"/>
              <a:t>What is a Tag</a:t>
            </a:r>
            <a:endParaRPr lang="en-IN" dirty="0"/>
          </a:p>
        </p:txBody>
      </p:sp>
      <p:sp>
        <p:nvSpPr>
          <p:cNvPr id="4" name="Footer Placeholder 3">
            <a:extLst>
              <a:ext uri="{FF2B5EF4-FFF2-40B4-BE49-F238E27FC236}">
                <a16:creationId xmlns:a16="http://schemas.microsoft.com/office/drawing/2014/main" id="{CD4156A0-2BA4-43E7-B5B7-95BE8E9D8C45}"/>
              </a:ext>
            </a:extLst>
          </p:cNvPr>
          <p:cNvSpPr>
            <a:spLocks noGrp="1"/>
          </p:cNvSpPr>
          <p:nvPr>
            <p:ph type="ftr" sz="quarter" idx="11"/>
          </p:nvPr>
        </p:nvSpPr>
        <p:spPr/>
        <p:txBody>
          <a:bodyPr/>
          <a:lstStyle/>
          <a:p>
            <a:r>
              <a:rPr lang="en-US"/>
              <a:t>https://www.careerera.com</a:t>
            </a:r>
            <a:endParaRPr lang="en-IN" dirty="0"/>
          </a:p>
        </p:txBody>
      </p:sp>
      <p:sp>
        <p:nvSpPr>
          <p:cNvPr id="6" name="Content Placeholder 5">
            <a:extLst>
              <a:ext uri="{FF2B5EF4-FFF2-40B4-BE49-F238E27FC236}">
                <a16:creationId xmlns:a16="http://schemas.microsoft.com/office/drawing/2014/main" id="{017040DF-A6DF-4583-91D4-BC64244A1D9D}"/>
              </a:ext>
            </a:extLst>
          </p:cNvPr>
          <p:cNvSpPr>
            <a:spLocks noGrp="1"/>
          </p:cNvSpPr>
          <p:nvPr>
            <p:ph sz="quarter" idx="13"/>
          </p:nvPr>
        </p:nvSpPr>
        <p:spPr/>
        <p:txBody>
          <a:bodyPr/>
          <a:lstStyle/>
          <a:p>
            <a:pPr marL="0" indent="0">
              <a:buNone/>
            </a:pPr>
            <a:r>
              <a:rPr lang="en-US" altLang="en-US" dirty="0"/>
              <a:t>Tags are </a:t>
            </a:r>
            <a:r>
              <a:rPr lang="en-US" altLang="en-US" sz="2400" dirty="0"/>
              <a:t>“Normal text” surrounded by bracketed “&lt; &gt;” </a:t>
            </a:r>
            <a:r>
              <a:rPr lang="en-US" altLang="en-US" sz="2400" i="1" dirty="0"/>
              <a:t>tags</a:t>
            </a:r>
            <a:r>
              <a:rPr lang="en-US" altLang="en-US" sz="2400" dirty="0"/>
              <a:t> that tell browsers how to display web pages.</a:t>
            </a:r>
          </a:p>
        </p:txBody>
      </p:sp>
    </p:spTree>
    <p:extLst>
      <p:ext uri="{BB962C8B-B14F-4D97-AF65-F5344CB8AC3E}">
        <p14:creationId xmlns:p14="http://schemas.microsoft.com/office/powerpoint/2010/main" val="335777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53EF7F-C888-4030-AA43-5B4C6062492A}"/>
              </a:ext>
            </a:extLst>
          </p:cNvPr>
          <p:cNvSpPr>
            <a:spLocks noGrp="1"/>
          </p:cNvSpPr>
          <p:nvPr>
            <p:ph type="title"/>
          </p:nvPr>
        </p:nvSpPr>
        <p:spPr/>
        <p:txBody>
          <a:bodyPr/>
          <a:lstStyle/>
          <a:p>
            <a:r>
              <a:rPr lang="en-IN" dirty="0"/>
              <a:t>Important things about Tags</a:t>
            </a:r>
          </a:p>
        </p:txBody>
      </p:sp>
      <p:sp>
        <p:nvSpPr>
          <p:cNvPr id="4" name="Footer Placeholder 3">
            <a:extLst>
              <a:ext uri="{FF2B5EF4-FFF2-40B4-BE49-F238E27FC236}">
                <a16:creationId xmlns:a16="http://schemas.microsoft.com/office/drawing/2014/main" id="{5BC7CC3E-9B3C-46CA-9B32-55338E0304AB}"/>
              </a:ext>
            </a:extLst>
          </p:cNvPr>
          <p:cNvSpPr>
            <a:spLocks noGrp="1"/>
          </p:cNvSpPr>
          <p:nvPr>
            <p:ph type="ftr" sz="quarter" idx="11"/>
          </p:nvPr>
        </p:nvSpPr>
        <p:spPr/>
        <p:txBody>
          <a:bodyPr/>
          <a:lstStyle/>
          <a:p>
            <a:r>
              <a:rPr lang="en-US"/>
              <a:t>https://www.careerera.com</a:t>
            </a:r>
            <a:endParaRPr lang="en-IN" dirty="0"/>
          </a:p>
        </p:txBody>
      </p:sp>
      <p:graphicFrame>
        <p:nvGraphicFramePr>
          <p:cNvPr id="2" name="Content Placeholder 1">
            <a:extLst>
              <a:ext uri="{FF2B5EF4-FFF2-40B4-BE49-F238E27FC236}">
                <a16:creationId xmlns:a16="http://schemas.microsoft.com/office/drawing/2014/main" id="{9A5D0C54-6B94-4493-A8BC-6E3B5FCB06D7}"/>
              </a:ext>
            </a:extLst>
          </p:cNvPr>
          <p:cNvGraphicFramePr>
            <a:graphicFrameLocks noGrp="1"/>
          </p:cNvGraphicFramePr>
          <p:nvPr>
            <p:ph sz="quarter" idx="13"/>
          </p:nvPr>
        </p:nvGraphicFramePr>
        <p:xfrm>
          <a:off x="838200" y="1930400"/>
          <a:ext cx="9045575" cy="427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55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5ACA9E-D4C9-4B1D-BC78-7F5A1AABE6AF}"/>
              </a:ext>
            </a:extLst>
          </p:cNvPr>
          <p:cNvSpPr>
            <a:spLocks noGrp="1"/>
          </p:cNvSpPr>
          <p:nvPr>
            <p:ph type="title"/>
          </p:nvPr>
        </p:nvSpPr>
        <p:spPr/>
        <p:txBody>
          <a:bodyPr/>
          <a:lstStyle/>
          <a:p>
            <a:r>
              <a:rPr lang="en-US" dirty="0"/>
              <a:t>Important Terms</a:t>
            </a:r>
            <a:endParaRPr lang="en-IN" dirty="0"/>
          </a:p>
        </p:txBody>
      </p:sp>
      <p:sp>
        <p:nvSpPr>
          <p:cNvPr id="4" name="Footer Placeholder 3">
            <a:extLst>
              <a:ext uri="{FF2B5EF4-FFF2-40B4-BE49-F238E27FC236}">
                <a16:creationId xmlns:a16="http://schemas.microsoft.com/office/drawing/2014/main" id="{870A5406-6882-4200-A987-BF6513B67601}"/>
              </a:ext>
            </a:extLst>
          </p:cNvPr>
          <p:cNvSpPr>
            <a:spLocks noGrp="1"/>
          </p:cNvSpPr>
          <p:nvPr>
            <p:ph type="ftr" sz="quarter" idx="11"/>
          </p:nvPr>
        </p:nvSpPr>
        <p:spPr/>
        <p:txBody>
          <a:bodyPr/>
          <a:lstStyle/>
          <a:p>
            <a:r>
              <a:rPr lang="en-US"/>
              <a:t>https://www.careerera.com</a:t>
            </a:r>
            <a:endParaRPr lang="en-IN" dirty="0"/>
          </a:p>
        </p:txBody>
      </p:sp>
      <p:sp>
        <p:nvSpPr>
          <p:cNvPr id="6" name="Content Placeholder 5">
            <a:extLst>
              <a:ext uri="{FF2B5EF4-FFF2-40B4-BE49-F238E27FC236}">
                <a16:creationId xmlns:a16="http://schemas.microsoft.com/office/drawing/2014/main" id="{91C0D5F8-DC3E-4495-846B-7C7C52BA5C93}"/>
              </a:ext>
            </a:extLst>
          </p:cNvPr>
          <p:cNvSpPr>
            <a:spLocks noGrp="1"/>
          </p:cNvSpPr>
          <p:nvPr>
            <p:ph sz="quarter" idx="13"/>
          </p:nvPr>
        </p:nvSpPr>
        <p:spPr/>
        <p:txBody>
          <a:bodyPr/>
          <a:lstStyle/>
          <a:p>
            <a:r>
              <a:rPr lang="en-US" b="1" dirty="0"/>
              <a:t>Browser</a:t>
            </a:r>
            <a:r>
              <a:rPr lang="en-US" dirty="0"/>
              <a:t> – A software program which is used to show web pages. Common example is “Google Chrome”.</a:t>
            </a:r>
          </a:p>
          <a:p>
            <a:r>
              <a:rPr lang="en-US" b="1" dirty="0"/>
              <a:t>URL</a:t>
            </a:r>
            <a:r>
              <a:rPr lang="en-US" dirty="0"/>
              <a:t> – Uniform Resource Locator. Is the location of any website or webpage like https://www.google.com.</a:t>
            </a:r>
          </a:p>
          <a:p>
            <a:r>
              <a:rPr lang="en-US" b="1" dirty="0"/>
              <a:t>WWW</a:t>
            </a:r>
            <a:r>
              <a:rPr lang="en-US" dirty="0"/>
              <a:t> –The World Wide Web, commonly known as the Web, is an information system where documents and other web resources are identified by Uniform Resource Locators, which may be interlinked by hyperlinks, and are accessible over the Internet. </a:t>
            </a:r>
          </a:p>
          <a:p>
            <a:r>
              <a:rPr lang="en-US" b="1" dirty="0"/>
              <a:t>Hyperlink</a:t>
            </a:r>
            <a:r>
              <a:rPr lang="en-US" dirty="0"/>
              <a:t> – hyperlink is the linked text, image, video or any other object that redirects the user to the targeted location which can be a website, webpage, email, phone number, downloadable file, music, video or more.</a:t>
            </a:r>
            <a:endParaRPr lang="en-IN" dirty="0"/>
          </a:p>
        </p:txBody>
      </p:sp>
    </p:spTree>
    <p:extLst>
      <p:ext uri="{BB962C8B-B14F-4D97-AF65-F5344CB8AC3E}">
        <p14:creationId xmlns:p14="http://schemas.microsoft.com/office/powerpoint/2010/main" val="375718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3EB9-75F7-49AE-807A-5686CFEFF480}"/>
              </a:ext>
            </a:extLst>
          </p:cNvPr>
          <p:cNvSpPr>
            <a:spLocks noGrp="1"/>
          </p:cNvSpPr>
          <p:nvPr>
            <p:ph type="title"/>
          </p:nvPr>
        </p:nvSpPr>
        <p:spPr/>
        <p:txBody>
          <a:bodyPr/>
          <a:lstStyle/>
          <a:p>
            <a:r>
              <a:rPr lang="en-US" dirty="0"/>
              <a:t>Website</a:t>
            </a:r>
            <a:endParaRPr lang="en-IN" dirty="0"/>
          </a:p>
        </p:txBody>
      </p:sp>
      <p:sp>
        <p:nvSpPr>
          <p:cNvPr id="3" name="Footer Placeholder 2">
            <a:extLst>
              <a:ext uri="{FF2B5EF4-FFF2-40B4-BE49-F238E27FC236}">
                <a16:creationId xmlns:a16="http://schemas.microsoft.com/office/drawing/2014/main" id="{3E9E6B8F-FE17-4FDF-85BE-79ECDBED4517}"/>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083CB06D-B421-4F49-A5B6-4106A73270F1}"/>
              </a:ext>
            </a:extLst>
          </p:cNvPr>
          <p:cNvSpPr>
            <a:spLocks noGrp="1"/>
          </p:cNvSpPr>
          <p:nvPr>
            <p:ph type="sldNum" sz="quarter" idx="12"/>
          </p:nvPr>
        </p:nvSpPr>
        <p:spPr/>
        <p:txBody>
          <a:bodyPr/>
          <a:lstStyle/>
          <a:p>
            <a:fld id="{2E49A3BE-8DBC-4553-BBD8-398DC5C4FD3A}" type="slidenum">
              <a:rPr lang="en-IN" smtClean="0"/>
              <a:t>7</a:t>
            </a:fld>
            <a:endParaRPr lang="en-IN" dirty="0"/>
          </a:p>
        </p:txBody>
      </p:sp>
      <p:sp>
        <p:nvSpPr>
          <p:cNvPr id="5" name="Content Placeholder 4">
            <a:extLst>
              <a:ext uri="{FF2B5EF4-FFF2-40B4-BE49-F238E27FC236}">
                <a16:creationId xmlns:a16="http://schemas.microsoft.com/office/drawing/2014/main" id="{1EDD7B06-876C-4D8F-890F-E573ABA00134}"/>
              </a:ext>
            </a:extLst>
          </p:cNvPr>
          <p:cNvSpPr>
            <a:spLocks noGrp="1"/>
          </p:cNvSpPr>
          <p:nvPr>
            <p:ph sz="quarter" idx="13"/>
          </p:nvPr>
        </p:nvSpPr>
        <p:spPr/>
        <p:txBody>
          <a:bodyPr/>
          <a:lstStyle/>
          <a:p>
            <a:pPr marL="0" indent="0">
              <a:buNone/>
            </a:pPr>
            <a:r>
              <a:rPr lang="en-US" dirty="0"/>
              <a:t>Website is a collection of Webpages</a:t>
            </a:r>
            <a:endParaRPr lang="en-IN" dirty="0"/>
          </a:p>
        </p:txBody>
      </p:sp>
    </p:spTree>
    <p:extLst>
      <p:ext uri="{BB962C8B-B14F-4D97-AF65-F5344CB8AC3E}">
        <p14:creationId xmlns:p14="http://schemas.microsoft.com/office/powerpoint/2010/main" val="324568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9D11-20F5-42F3-8657-17FD89F248C4}"/>
              </a:ext>
            </a:extLst>
          </p:cNvPr>
          <p:cNvSpPr>
            <a:spLocks noGrp="1"/>
          </p:cNvSpPr>
          <p:nvPr>
            <p:ph type="title"/>
          </p:nvPr>
        </p:nvSpPr>
        <p:spPr/>
        <p:txBody>
          <a:bodyPr/>
          <a:lstStyle/>
          <a:p>
            <a:r>
              <a:rPr lang="en-US" dirty="0"/>
              <a:t>Types of Websites</a:t>
            </a:r>
            <a:endParaRPr lang="en-IN" dirty="0"/>
          </a:p>
        </p:txBody>
      </p:sp>
      <p:sp>
        <p:nvSpPr>
          <p:cNvPr id="3" name="Footer Placeholder 2">
            <a:extLst>
              <a:ext uri="{FF2B5EF4-FFF2-40B4-BE49-F238E27FC236}">
                <a16:creationId xmlns:a16="http://schemas.microsoft.com/office/drawing/2014/main" id="{06A68973-B3B2-4570-AC0E-8572AF1CD9FA}"/>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B3CDEFB6-DF3C-48D0-B374-F650C1D92B8E}"/>
              </a:ext>
            </a:extLst>
          </p:cNvPr>
          <p:cNvSpPr>
            <a:spLocks noGrp="1"/>
          </p:cNvSpPr>
          <p:nvPr>
            <p:ph type="sldNum" sz="quarter" idx="12"/>
          </p:nvPr>
        </p:nvSpPr>
        <p:spPr/>
        <p:txBody>
          <a:bodyPr/>
          <a:lstStyle/>
          <a:p>
            <a:fld id="{2E49A3BE-8DBC-4553-BBD8-398DC5C4FD3A}" type="slidenum">
              <a:rPr lang="en-IN" smtClean="0"/>
              <a:t>8</a:t>
            </a:fld>
            <a:endParaRPr lang="en-IN" dirty="0"/>
          </a:p>
        </p:txBody>
      </p:sp>
      <p:graphicFrame>
        <p:nvGraphicFramePr>
          <p:cNvPr id="6" name="Content Placeholder 5">
            <a:extLst>
              <a:ext uri="{FF2B5EF4-FFF2-40B4-BE49-F238E27FC236}">
                <a16:creationId xmlns:a16="http://schemas.microsoft.com/office/drawing/2014/main" id="{A34BC14D-208F-4500-A036-C908D53D0B33}"/>
              </a:ext>
            </a:extLst>
          </p:cNvPr>
          <p:cNvGraphicFramePr>
            <a:graphicFrameLocks noGrp="1"/>
          </p:cNvGraphicFramePr>
          <p:nvPr>
            <p:ph sz="quarter" idx="13"/>
          </p:nvPr>
        </p:nvGraphicFramePr>
        <p:xfrm>
          <a:off x="4119563" y="355600"/>
          <a:ext cx="7234237"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48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0A7A-455C-40CC-B2D5-4DF2594DE605}"/>
              </a:ext>
            </a:extLst>
          </p:cNvPr>
          <p:cNvSpPr>
            <a:spLocks noGrp="1"/>
          </p:cNvSpPr>
          <p:nvPr>
            <p:ph type="title"/>
          </p:nvPr>
        </p:nvSpPr>
        <p:spPr/>
        <p:txBody>
          <a:bodyPr/>
          <a:lstStyle/>
          <a:p>
            <a:r>
              <a:rPr lang="en-US" dirty="0"/>
              <a:t>Component of Dynamic Website or WebApp</a:t>
            </a:r>
            <a:br>
              <a:rPr lang="en-US" dirty="0"/>
            </a:br>
            <a:r>
              <a:rPr lang="en-US" sz="2000" b="0" i="1" dirty="0"/>
              <a:t>apart from </a:t>
            </a:r>
            <a:r>
              <a:rPr lang="en-US" sz="2000" b="0" i="1" dirty="0" err="1"/>
              <a:t>Devops</a:t>
            </a:r>
            <a:endParaRPr lang="en-IN" b="0" i="1" dirty="0"/>
          </a:p>
        </p:txBody>
      </p:sp>
      <p:sp>
        <p:nvSpPr>
          <p:cNvPr id="3" name="Footer Placeholder 2">
            <a:extLst>
              <a:ext uri="{FF2B5EF4-FFF2-40B4-BE49-F238E27FC236}">
                <a16:creationId xmlns:a16="http://schemas.microsoft.com/office/drawing/2014/main" id="{049B1FDE-F707-4835-A35D-EB4B3267C97B}"/>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6DBDAAAA-F4AD-4CD2-93BA-E1474A6242AA}"/>
              </a:ext>
            </a:extLst>
          </p:cNvPr>
          <p:cNvSpPr>
            <a:spLocks noGrp="1"/>
          </p:cNvSpPr>
          <p:nvPr>
            <p:ph type="sldNum" sz="quarter" idx="12"/>
          </p:nvPr>
        </p:nvSpPr>
        <p:spPr/>
        <p:txBody>
          <a:bodyPr/>
          <a:lstStyle/>
          <a:p>
            <a:fld id="{2E49A3BE-8DBC-4553-BBD8-398DC5C4FD3A}" type="slidenum">
              <a:rPr lang="en-IN" smtClean="0"/>
              <a:t>9</a:t>
            </a:fld>
            <a:endParaRPr lang="en-IN" dirty="0"/>
          </a:p>
        </p:txBody>
      </p:sp>
      <p:graphicFrame>
        <p:nvGraphicFramePr>
          <p:cNvPr id="6" name="Content Placeholder 5">
            <a:extLst>
              <a:ext uri="{FF2B5EF4-FFF2-40B4-BE49-F238E27FC236}">
                <a16:creationId xmlns:a16="http://schemas.microsoft.com/office/drawing/2014/main" id="{2A76CBC3-F9AA-4B77-BCB6-81D53EE30DBB}"/>
              </a:ext>
            </a:extLst>
          </p:cNvPr>
          <p:cNvGraphicFramePr>
            <a:graphicFrameLocks noGrp="1"/>
          </p:cNvGraphicFramePr>
          <p:nvPr>
            <p:ph sz="quarter" idx="13"/>
          </p:nvPr>
        </p:nvGraphicFramePr>
        <p:xfrm>
          <a:off x="4119563" y="355600"/>
          <a:ext cx="7234237"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6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2638</Words>
  <Application>Microsoft Office PowerPoint</Application>
  <PresentationFormat>Widescreen</PresentationFormat>
  <Paragraphs>376</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Calibri Light</vt:lpstr>
      <vt:lpstr>Courier New</vt:lpstr>
      <vt:lpstr>Source Sans Pro</vt:lpstr>
      <vt:lpstr>Wingdings</vt:lpstr>
      <vt:lpstr>Office Theme</vt:lpstr>
      <vt:lpstr>Introduction to HTML</vt:lpstr>
      <vt:lpstr>HTML</vt:lpstr>
      <vt:lpstr>History</vt:lpstr>
      <vt:lpstr>What is a Tag</vt:lpstr>
      <vt:lpstr>Important things about Tags</vt:lpstr>
      <vt:lpstr>Important Terms</vt:lpstr>
      <vt:lpstr>Website</vt:lpstr>
      <vt:lpstr>Types of Websites</vt:lpstr>
      <vt:lpstr>Component of Dynamic Website or WebApp apart from Devops</vt:lpstr>
      <vt:lpstr>Editor</vt:lpstr>
      <vt:lpstr>HTML Editor</vt:lpstr>
      <vt:lpstr>HTML Page Creation</vt:lpstr>
      <vt:lpstr>Let’s Understand the Structure</vt:lpstr>
      <vt:lpstr>PowerPoint Presentation</vt:lpstr>
      <vt:lpstr>Headings:  &lt;Hx&gt; &lt;/Hx&gt;</vt:lpstr>
      <vt:lpstr>Heading Example</vt:lpstr>
      <vt:lpstr>Decorators</vt:lpstr>
      <vt:lpstr>Containers</vt:lpstr>
      <vt:lpstr>Table</vt:lpstr>
      <vt:lpstr>PowerPoint Presentation</vt:lpstr>
      <vt:lpstr>Special Characters &amp; Symbols</vt:lpstr>
      <vt:lpstr>List</vt:lpstr>
      <vt:lpstr>List Elements</vt:lpstr>
      <vt:lpstr>Images</vt:lpstr>
      <vt:lpstr>Link</vt:lpstr>
      <vt:lpstr>Outdated Tag Frame</vt:lpstr>
      <vt:lpstr>Forms</vt:lpstr>
      <vt:lpstr>PowerPoint Presentation</vt:lpstr>
      <vt:lpstr>PowerPoint Presentation</vt:lpstr>
      <vt:lpstr>All elements</vt:lpstr>
      <vt:lpstr>New Elements in HTML5</vt:lpstr>
      <vt:lpstr>Other New Features in HTML5</vt:lpstr>
      <vt:lpstr>First Look at HTML5</vt:lpstr>
      <vt:lpstr>Basic HTML5 Web Page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UIX XUI</dc:creator>
  <cp:lastModifiedBy>UIX XUI</cp:lastModifiedBy>
  <cp:revision>1</cp:revision>
  <dcterms:created xsi:type="dcterms:W3CDTF">2022-05-25T05:07:42Z</dcterms:created>
  <dcterms:modified xsi:type="dcterms:W3CDTF">2022-05-25T05:08:13Z</dcterms:modified>
</cp:coreProperties>
</file>