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27A35-711C-4C27-88C0-CD353B1B761D}" type="doc">
      <dgm:prSet loTypeId="urn:microsoft.com/office/officeart/2005/8/layout/orgChart1" loCatId="hierarchy" qsTypeId="urn:microsoft.com/office/officeart/2005/8/quickstyle/simple2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7EA48027-051E-4FAA-9102-8F3DDD2B5036}">
      <dgm:prSet/>
      <dgm:spPr/>
      <dgm:t>
        <a:bodyPr/>
        <a:lstStyle/>
        <a:p>
          <a:pPr rtl="0"/>
          <a:r>
            <a:rPr lang="en-US" b="0" dirty="0" smtClean="0"/>
            <a:t>Uses</a:t>
          </a:r>
          <a:endParaRPr lang="en-US" dirty="0"/>
        </a:p>
      </dgm:t>
    </dgm:pt>
    <dgm:pt modelId="{79A76740-F4D8-47E0-B0BE-50ED4BCC040F}" type="parTrans" cxnId="{C6442EDB-3643-4D49-9A21-BCFBC4307E2D}">
      <dgm:prSet/>
      <dgm:spPr/>
      <dgm:t>
        <a:bodyPr/>
        <a:lstStyle/>
        <a:p>
          <a:endParaRPr lang="en-US"/>
        </a:p>
      </dgm:t>
    </dgm:pt>
    <dgm:pt modelId="{B4F71AD1-120E-4860-8EAD-DD23BF021533}" type="sibTrans" cxnId="{C6442EDB-3643-4D49-9A21-BCFBC4307E2D}">
      <dgm:prSet/>
      <dgm:spPr/>
      <dgm:t>
        <a:bodyPr/>
        <a:lstStyle/>
        <a:p>
          <a:endParaRPr lang="en-US"/>
        </a:p>
      </dgm:t>
    </dgm:pt>
    <dgm:pt modelId="{74131AE9-8DD1-437F-A50D-F9AEA90B156C}" type="pres">
      <dgm:prSet presAssocID="{44C27A35-711C-4C27-88C0-CD353B1B761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8C039D-477D-4312-97D3-F4CF91BEA9D1}" type="pres">
      <dgm:prSet presAssocID="{7EA48027-051E-4FAA-9102-8F3DDD2B5036}" presName="hierRoot1" presStyleCnt="0">
        <dgm:presLayoutVars>
          <dgm:hierBranch val="init"/>
        </dgm:presLayoutVars>
      </dgm:prSet>
      <dgm:spPr/>
    </dgm:pt>
    <dgm:pt modelId="{16769314-4A4C-40F0-A3C2-EA9EED8ED57D}" type="pres">
      <dgm:prSet presAssocID="{7EA48027-051E-4FAA-9102-8F3DDD2B5036}" presName="rootComposite1" presStyleCnt="0"/>
      <dgm:spPr/>
    </dgm:pt>
    <dgm:pt modelId="{E3B6922F-08AB-4D8C-AFFC-0B9D35849D36}" type="pres">
      <dgm:prSet presAssocID="{7EA48027-051E-4FAA-9102-8F3DDD2B5036}" presName="rootText1" presStyleLbl="node0" presStyleIdx="0" presStyleCnt="1">
        <dgm:presLayoutVars>
          <dgm:chPref val="3"/>
        </dgm:presLayoutVars>
      </dgm:prSet>
      <dgm:spPr/>
    </dgm:pt>
    <dgm:pt modelId="{FD66800F-7B52-4675-B12F-99E39A34C40B}" type="pres">
      <dgm:prSet presAssocID="{7EA48027-051E-4FAA-9102-8F3DDD2B5036}" presName="rootConnector1" presStyleLbl="node1" presStyleIdx="0" presStyleCnt="0"/>
      <dgm:spPr/>
    </dgm:pt>
    <dgm:pt modelId="{82AFAD0B-837D-43D7-920D-771EBC7171A3}" type="pres">
      <dgm:prSet presAssocID="{7EA48027-051E-4FAA-9102-8F3DDD2B5036}" presName="hierChild2" presStyleCnt="0"/>
      <dgm:spPr/>
    </dgm:pt>
    <dgm:pt modelId="{01C62C85-27B6-4072-B4A0-B952C1E97DAF}" type="pres">
      <dgm:prSet presAssocID="{7EA48027-051E-4FAA-9102-8F3DDD2B5036}" presName="hierChild3" presStyleCnt="0"/>
      <dgm:spPr/>
    </dgm:pt>
  </dgm:ptLst>
  <dgm:cxnLst>
    <dgm:cxn modelId="{C6442EDB-3643-4D49-9A21-BCFBC4307E2D}" srcId="{44C27A35-711C-4C27-88C0-CD353B1B761D}" destId="{7EA48027-051E-4FAA-9102-8F3DDD2B5036}" srcOrd="0" destOrd="0" parTransId="{79A76740-F4D8-47E0-B0BE-50ED4BCC040F}" sibTransId="{B4F71AD1-120E-4860-8EAD-DD23BF021533}"/>
    <dgm:cxn modelId="{EDECAD96-9EBD-48A3-A638-7CC6C9052D34}" type="presOf" srcId="{7EA48027-051E-4FAA-9102-8F3DDD2B5036}" destId="{E3B6922F-08AB-4D8C-AFFC-0B9D35849D36}" srcOrd="0" destOrd="0" presId="urn:microsoft.com/office/officeart/2005/8/layout/orgChart1"/>
    <dgm:cxn modelId="{60C659EA-5C8D-4E1B-9BDA-00A03C26042A}" type="presOf" srcId="{44C27A35-711C-4C27-88C0-CD353B1B761D}" destId="{74131AE9-8DD1-437F-A50D-F9AEA90B156C}" srcOrd="0" destOrd="0" presId="urn:microsoft.com/office/officeart/2005/8/layout/orgChart1"/>
    <dgm:cxn modelId="{7F03AB9A-84DD-4C91-9EBF-B1D0B3D4D62F}" type="presOf" srcId="{7EA48027-051E-4FAA-9102-8F3DDD2B5036}" destId="{FD66800F-7B52-4675-B12F-99E39A34C40B}" srcOrd="1" destOrd="0" presId="urn:microsoft.com/office/officeart/2005/8/layout/orgChart1"/>
    <dgm:cxn modelId="{7AD576EF-F2F3-4C01-AE91-316D6E49B946}" type="presParOf" srcId="{74131AE9-8DD1-437F-A50D-F9AEA90B156C}" destId="{7A8C039D-477D-4312-97D3-F4CF91BEA9D1}" srcOrd="0" destOrd="0" presId="urn:microsoft.com/office/officeart/2005/8/layout/orgChart1"/>
    <dgm:cxn modelId="{68122941-1260-4209-864D-FB32B5B1B151}" type="presParOf" srcId="{7A8C039D-477D-4312-97D3-F4CF91BEA9D1}" destId="{16769314-4A4C-40F0-A3C2-EA9EED8ED57D}" srcOrd="0" destOrd="0" presId="urn:microsoft.com/office/officeart/2005/8/layout/orgChart1"/>
    <dgm:cxn modelId="{045DE98F-A81A-441B-90F6-6182555F2D30}" type="presParOf" srcId="{16769314-4A4C-40F0-A3C2-EA9EED8ED57D}" destId="{E3B6922F-08AB-4D8C-AFFC-0B9D35849D36}" srcOrd="0" destOrd="0" presId="urn:microsoft.com/office/officeart/2005/8/layout/orgChart1"/>
    <dgm:cxn modelId="{7338100A-7E3E-4029-9D03-8EE67AD3DBE9}" type="presParOf" srcId="{16769314-4A4C-40F0-A3C2-EA9EED8ED57D}" destId="{FD66800F-7B52-4675-B12F-99E39A34C40B}" srcOrd="1" destOrd="0" presId="urn:microsoft.com/office/officeart/2005/8/layout/orgChart1"/>
    <dgm:cxn modelId="{14B9220F-9647-47A5-80A0-8A559259B530}" type="presParOf" srcId="{7A8C039D-477D-4312-97D3-F4CF91BEA9D1}" destId="{82AFAD0B-837D-43D7-920D-771EBC7171A3}" srcOrd="1" destOrd="0" presId="urn:microsoft.com/office/officeart/2005/8/layout/orgChart1"/>
    <dgm:cxn modelId="{4D878913-E761-468D-8773-4ED4EA2B3BDB}" type="presParOf" srcId="{7A8C039D-477D-4312-97D3-F4CF91BEA9D1}" destId="{01C62C85-27B6-4072-B4A0-B952C1E97D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5F18E-B937-4D99-BC27-275F98513737}" type="doc">
      <dgm:prSet loTypeId="urn:microsoft.com/office/officeart/2005/8/layout/vList2" loCatId="list" qsTypeId="urn:microsoft.com/office/officeart/2005/8/quickstyle/3d7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9139471-E7EB-4D55-A559-888F88CAD827}">
      <dgm:prSet/>
      <dgm:spPr/>
      <dgm:t>
        <a:bodyPr/>
        <a:lstStyle/>
        <a:p>
          <a:pPr rtl="0"/>
          <a:r>
            <a:rPr lang="en-US" dirty="0" smtClean="0"/>
            <a:t>This file will help to any one for maintain their school fee record.</a:t>
          </a:r>
          <a:endParaRPr lang="en-US" dirty="0"/>
        </a:p>
      </dgm:t>
    </dgm:pt>
    <dgm:pt modelId="{BF490D90-CEA6-43A3-94E2-1FDCB8951B4C}" type="parTrans" cxnId="{571604EA-A769-4AF2-A447-15FE60D54F83}">
      <dgm:prSet/>
      <dgm:spPr/>
      <dgm:t>
        <a:bodyPr/>
        <a:lstStyle/>
        <a:p>
          <a:endParaRPr lang="en-US"/>
        </a:p>
      </dgm:t>
    </dgm:pt>
    <dgm:pt modelId="{DD296A59-ACDB-46D8-AF4A-48E6A196853E}" type="sibTrans" cxnId="{571604EA-A769-4AF2-A447-15FE60D54F83}">
      <dgm:prSet/>
      <dgm:spPr/>
      <dgm:t>
        <a:bodyPr/>
        <a:lstStyle/>
        <a:p>
          <a:endParaRPr lang="en-US"/>
        </a:p>
      </dgm:t>
    </dgm:pt>
    <dgm:pt modelId="{3A1EB0E1-367B-482C-B777-69AF0725B3CB}">
      <dgm:prSet/>
      <dgm:spPr/>
      <dgm:t>
        <a:bodyPr/>
        <a:lstStyle/>
        <a:p>
          <a:pPr rtl="0"/>
          <a:r>
            <a:rPr lang="en-US" dirty="0" smtClean="0"/>
            <a:t>Search engine of the file can easily find data for any students.</a:t>
          </a:r>
          <a:endParaRPr lang="en-US" dirty="0"/>
        </a:p>
      </dgm:t>
    </dgm:pt>
    <dgm:pt modelId="{A3A1F3A8-63E0-4862-981E-916ED077385B}" type="parTrans" cxnId="{DD4A7061-DC32-40B2-B113-FA01E9B1BFE8}">
      <dgm:prSet/>
      <dgm:spPr/>
      <dgm:t>
        <a:bodyPr/>
        <a:lstStyle/>
        <a:p>
          <a:endParaRPr lang="en-US"/>
        </a:p>
      </dgm:t>
    </dgm:pt>
    <dgm:pt modelId="{8F578A55-5AF9-4570-9370-7EF33AF30EA0}" type="sibTrans" cxnId="{DD4A7061-DC32-40B2-B113-FA01E9B1BFE8}">
      <dgm:prSet/>
      <dgm:spPr/>
      <dgm:t>
        <a:bodyPr/>
        <a:lstStyle/>
        <a:p>
          <a:endParaRPr lang="en-US"/>
        </a:p>
      </dgm:t>
    </dgm:pt>
    <dgm:pt modelId="{D218B76C-CCD6-45FF-AEC5-2EE1D5BD7527}">
      <dgm:prSet/>
      <dgm:spPr/>
      <dgm:t>
        <a:bodyPr/>
        <a:lstStyle/>
        <a:p>
          <a:pPr rtl="0"/>
          <a:r>
            <a:rPr lang="en-US" smtClean="0"/>
            <a:t>It keeps record and ease to access.</a:t>
          </a:r>
          <a:endParaRPr lang="en-US"/>
        </a:p>
      </dgm:t>
    </dgm:pt>
    <dgm:pt modelId="{9A533815-1E4E-4A81-886A-95C06CA59F90}" type="parTrans" cxnId="{57758768-8E26-4D82-967D-716BE659C52B}">
      <dgm:prSet/>
      <dgm:spPr/>
      <dgm:t>
        <a:bodyPr/>
        <a:lstStyle/>
        <a:p>
          <a:endParaRPr lang="en-US"/>
        </a:p>
      </dgm:t>
    </dgm:pt>
    <dgm:pt modelId="{44B6E311-2F39-4847-910F-DBF7C80318FD}" type="sibTrans" cxnId="{57758768-8E26-4D82-967D-716BE659C52B}">
      <dgm:prSet/>
      <dgm:spPr/>
      <dgm:t>
        <a:bodyPr/>
        <a:lstStyle/>
        <a:p>
          <a:endParaRPr lang="en-US"/>
        </a:p>
      </dgm:t>
    </dgm:pt>
    <dgm:pt modelId="{97F41814-267D-486E-85A2-9E48420423E8}" type="pres">
      <dgm:prSet presAssocID="{3D55F18E-B937-4D99-BC27-275F98513737}" presName="linear" presStyleCnt="0">
        <dgm:presLayoutVars>
          <dgm:animLvl val="lvl"/>
          <dgm:resizeHandles val="exact"/>
        </dgm:presLayoutVars>
      </dgm:prSet>
      <dgm:spPr/>
    </dgm:pt>
    <dgm:pt modelId="{1CA116DD-9CE4-4B79-8160-3B530063EC54}" type="pres">
      <dgm:prSet presAssocID="{99139471-E7EB-4D55-A559-888F88CAD8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9D7AB1-44D1-42C2-98AB-DE416DAD2EF3}" type="pres">
      <dgm:prSet presAssocID="{DD296A59-ACDB-46D8-AF4A-48E6A196853E}" presName="spacer" presStyleCnt="0"/>
      <dgm:spPr/>
    </dgm:pt>
    <dgm:pt modelId="{D6E84781-8157-4ADB-AF96-339A4CD0E531}" type="pres">
      <dgm:prSet presAssocID="{3A1EB0E1-367B-482C-B777-69AF0725B3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9BB8A4-87F4-4B25-8A09-D2848CD9CE4D}" type="pres">
      <dgm:prSet presAssocID="{8F578A55-5AF9-4570-9370-7EF33AF30EA0}" presName="spacer" presStyleCnt="0"/>
      <dgm:spPr/>
    </dgm:pt>
    <dgm:pt modelId="{D49E8C2C-B390-47DF-85D2-AD7208E103B9}" type="pres">
      <dgm:prSet presAssocID="{D218B76C-CCD6-45FF-AEC5-2EE1D5BD75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89EBBDE-42C5-4DF2-B369-18F1428F864E}" type="presOf" srcId="{99139471-E7EB-4D55-A559-888F88CAD827}" destId="{1CA116DD-9CE4-4B79-8160-3B530063EC54}" srcOrd="0" destOrd="0" presId="urn:microsoft.com/office/officeart/2005/8/layout/vList2"/>
    <dgm:cxn modelId="{0BA1190A-7306-4736-B815-155396910F9E}" type="presOf" srcId="{3D55F18E-B937-4D99-BC27-275F98513737}" destId="{97F41814-267D-486E-85A2-9E48420423E8}" srcOrd="0" destOrd="0" presId="urn:microsoft.com/office/officeart/2005/8/layout/vList2"/>
    <dgm:cxn modelId="{571604EA-A769-4AF2-A447-15FE60D54F83}" srcId="{3D55F18E-B937-4D99-BC27-275F98513737}" destId="{99139471-E7EB-4D55-A559-888F88CAD827}" srcOrd="0" destOrd="0" parTransId="{BF490D90-CEA6-43A3-94E2-1FDCB8951B4C}" sibTransId="{DD296A59-ACDB-46D8-AF4A-48E6A196853E}"/>
    <dgm:cxn modelId="{DD4A7061-DC32-40B2-B113-FA01E9B1BFE8}" srcId="{3D55F18E-B937-4D99-BC27-275F98513737}" destId="{3A1EB0E1-367B-482C-B777-69AF0725B3CB}" srcOrd="1" destOrd="0" parTransId="{A3A1F3A8-63E0-4862-981E-916ED077385B}" sibTransId="{8F578A55-5AF9-4570-9370-7EF33AF30EA0}"/>
    <dgm:cxn modelId="{D8CA9A5C-D64F-40A7-8041-92B1EBFD4E9B}" type="presOf" srcId="{3A1EB0E1-367B-482C-B777-69AF0725B3CB}" destId="{D6E84781-8157-4ADB-AF96-339A4CD0E531}" srcOrd="0" destOrd="0" presId="urn:microsoft.com/office/officeart/2005/8/layout/vList2"/>
    <dgm:cxn modelId="{57758768-8E26-4D82-967D-716BE659C52B}" srcId="{3D55F18E-B937-4D99-BC27-275F98513737}" destId="{D218B76C-CCD6-45FF-AEC5-2EE1D5BD7527}" srcOrd="2" destOrd="0" parTransId="{9A533815-1E4E-4A81-886A-95C06CA59F90}" sibTransId="{44B6E311-2F39-4847-910F-DBF7C80318FD}"/>
    <dgm:cxn modelId="{7BC8390B-9884-403D-B7C5-7A082311190C}" type="presOf" srcId="{D218B76C-CCD6-45FF-AEC5-2EE1D5BD7527}" destId="{D49E8C2C-B390-47DF-85D2-AD7208E103B9}" srcOrd="0" destOrd="0" presId="urn:microsoft.com/office/officeart/2005/8/layout/vList2"/>
    <dgm:cxn modelId="{B10FD823-4AC6-4B8F-8DF1-70889D5DCC92}" type="presParOf" srcId="{97F41814-267D-486E-85A2-9E48420423E8}" destId="{1CA116DD-9CE4-4B79-8160-3B530063EC54}" srcOrd="0" destOrd="0" presId="urn:microsoft.com/office/officeart/2005/8/layout/vList2"/>
    <dgm:cxn modelId="{43633DD2-5C31-4921-8A7E-D20A6C1CF8F6}" type="presParOf" srcId="{97F41814-267D-486E-85A2-9E48420423E8}" destId="{B59D7AB1-44D1-42C2-98AB-DE416DAD2EF3}" srcOrd="1" destOrd="0" presId="urn:microsoft.com/office/officeart/2005/8/layout/vList2"/>
    <dgm:cxn modelId="{935A840D-E593-4139-B51E-0557CD53749F}" type="presParOf" srcId="{97F41814-267D-486E-85A2-9E48420423E8}" destId="{D6E84781-8157-4ADB-AF96-339A4CD0E531}" srcOrd="2" destOrd="0" presId="urn:microsoft.com/office/officeart/2005/8/layout/vList2"/>
    <dgm:cxn modelId="{16624401-426E-45CE-ABD5-99D8F2E02EA3}" type="presParOf" srcId="{97F41814-267D-486E-85A2-9E48420423E8}" destId="{749BB8A4-87F4-4B25-8A09-D2848CD9CE4D}" srcOrd="3" destOrd="0" presId="urn:microsoft.com/office/officeart/2005/8/layout/vList2"/>
    <dgm:cxn modelId="{2CDD675E-2786-4165-9D24-10C9B81F0004}" type="presParOf" srcId="{97F41814-267D-486E-85A2-9E48420423E8}" destId="{D49E8C2C-B390-47DF-85D2-AD7208E103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B3FBEA-D0CA-4B92-BC92-8F53E5D95DED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8857-CB49-490B-B87D-6447998393B8}">
      <dgm:prSet custT="1"/>
      <dgm:spPr/>
      <dgm:t>
        <a:bodyPr/>
        <a:lstStyle/>
        <a:p>
          <a:pPr rtl="0"/>
          <a:r>
            <a:rPr lang="en-US" sz="4400" b="0" dirty="0" smtClean="0"/>
            <a:t>THE END</a:t>
          </a:r>
          <a:endParaRPr lang="en-US" sz="4400" dirty="0"/>
        </a:p>
      </dgm:t>
    </dgm:pt>
    <dgm:pt modelId="{41989BBA-F3E0-4DF1-A588-90442787D258}" type="parTrans" cxnId="{008961CE-CB79-481D-8DB8-23D995B5CE90}">
      <dgm:prSet/>
      <dgm:spPr/>
      <dgm:t>
        <a:bodyPr/>
        <a:lstStyle/>
        <a:p>
          <a:endParaRPr lang="en-US"/>
        </a:p>
      </dgm:t>
    </dgm:pt>
    <dgm:pt modelId="{E50F06A1-E9A4-457A-A090-1814EE0388CE}" type="sibTrans" cxnId="{008961CE-CB79-481D-8DB8-23D995B5CE90}">
      <dgm:prSet/>
      <dgm:spPr/>
      <dgm:t>
        <a:bodyPr/>
        <a:lstStyle/>
        <a:p>
          <a:endParaRPr lang="en-US"/>
        </a:p>
      </dgm:t>
    </dgm:pt>
    <dgm:pt modelId="{06941201-8462-435D-8EE1-18808BC4B1A1}" type="pres">
      <dgm:prSet presAssocID="{5FB3FBEA-D0CA-4B92-BC92-8F53E5D95DED}" presName="Name0" presStyleCnt="0">
        <dgm:presLayoutVars>
          <dgm:chMax val="7"/>
          <dgm:resizeHandles val="exact"/>
        </dgm:presLayoutVars>
      </dgm:prSet>
      <dgm:spPr/>
    </dgm:pt>
    <dgm:pt modelId="{1ADC9BAD-89FF-4020-A800-013EF34DA866}" type="pres">
      <dgm:prSet presAssocID="{5FB3FBEA-D0CA-4B92-BC92-8F53E5D95DED}" presName="comp1" presStyleCnt="0"/>
      <dgm:spPr/>
    </dgm:pt>
    <dgm:pt modelId="{A2001D9C-E54D-46C9-8E29-90F320DF9DFD}" type="pres">
      <dgm:prSet presAssocID="{5FB3FBEA-D0CA-4B92-BC92-8F53E5D95DED}" presName="circle1" presStyleLbl="node1" presStyleIdx="0" presStyleCnt="1" custScaleX="413334"/>
      <dgm:spPr/>
    </dgm:pt>
    <dgm:pt modelId="{817FBA57-7955-4110-9AE5-35DA8E78DCC5}" type="pres">
      <dgm:prSet presAssocID="{5FB3FBEA-D0CA-4B92-BC92-8F53E5D95DED}" presName="c1text" presStyleLbl="node1" presStyleIdx="0" presStyleCnt="1">
        <dgm:presLayoutVars>
          <dgm:bulletEnabled val="1"/>
        </dgm:presLayoutVars>
      </dgm:prSet>
      <dgm:spPr/>
    </dgm:pt>
  </dgm:ptLst>
  <dgm:cxnLst>
    <dgm:cxn modelId="{008961CE-CB79-481D-8DB8-23D995B5CE90}" srcId="{5FB3FBEA-D0CA-4B92-BC92-8F53E5D95DED}" destId="{A04D8857-CB49-490B-B87D-6447998393B8}" srcOrd="0" destOrd="0" parTransId="{41989BBA-F3E0-4DF1-A588-90442787D258}" sibTransId="{E50F06A1-E9A4-457A-A090-1814EE0388CE}"/>
    <dgm:cxn modelId="{7A6068F3-DD8F-4DFB-A7C2-1C63AE01C224}" type="presOf" srcId="{A04D8857-CB49-490B-B87D-6447998393B8}" destId="{817FBA57-7955-4110-9AE5-35DA8E78DCC5}" srcOrd="1" destOrd="0" presId="urn:microsoft.com/office/officeart/2005/8/layout/venn2"/>
    <dgm:cxn modelId="{A0BD4D85-238D-492F-80EA-81878039DE47}" type="presOf" srcId="{A04D8857-CB49-490B-B87D-6447998393B8}" destId="{A2001D9C-E54D-46C9-8E29-90F320DF9DFD}" srcOrd="0" destOrd="0" presId="urn:microsoft.com/office/officeart/2005/8/layout/venn2"/>
    <dgm:cxn modelId="{C7C0CCB6-3E5A-452F-8A6B-5F8E1AE9CD22}" type="presOf" srcId="{5FB3FBEA-D0CA-4B92-BC92-8F53E5D95DED}" destId="{06941201-8462-435D-8EE1-18808BC4B1A1}" srcOrd="0" destOrd="0" presId="urn:microsoft.com/office/officeart/2005/8/layout/venn2"/>
    <dgm:cxn modelId="{E613C3E7-DAC6-4C89-909F-39A605B44146}" type="presParOf" srcId="{06941201-8462-435D-8EE1-18808BC4B1A1}" destId="{1ADC9BAD-89FF-4020-A800-013EF34DA866}" srcOrd="0" destOrd="0" presId="urn:microsoft.com/office/officeart/2005/8/layout/venn2"/>
    <dgm:cxn modelId="{692813A4-0126-4BF0-8DE6-630E13691714}" type="presParOf" srcId="{1ADC9BAD-89FF-4020-A800-013EF34DA866}" destId="{A2001D9C-E54D-46C9-8E29-90F320DF9DFD}" srcOrd="0" destOrd="0" presId="urn:microsoft.com/office/officeart/2005/8/layout/venn2"/>
    <dgm:cxn modelId="{9FF9E2F9-69C6-4C36-9AB8-A5BA89571912}" type="presParOf" srcId="{1ADC9BAD-89FF-4020-A800-013EF34DA866}" destId="{817FBA57-7955-4110-9AE5-35DA8E78DCC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2E0DA5-9D22-425A-821E-402421D49D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F43E8FF-91DA-4A6E-8997-6A570A58CD51}">
      <dgm:prSet/>
      <dgm:spPr/>
      <dgm:t>
        <a:bodyPr/>
        <a:lstStyle/>
        <a:p>
          <a:pPr algn="ctr" rtl="0"/>
          <a:r>
            <a:rPr lang="en-US" dirty="0" smtClean="0"/>
            <a:t>THANK YOU</a:t>
          </a:r>
          <a:endParaRPr lang="en-US" dirty="0"/>
        </a:p>
      </dgm:t>
    </dgm:pt>
    <dgm:pt modelId="{044705F3-569A-4846-A098-569CDE6D57EA}" type="parTrans" cxnId="{ABFEF549-B3A8-4E0C-A4EA-637492ABFC39}">
      <dgm:prSet/>
      <dgm:spPr/>
      <dgm:t>
        <a:bodyPr/>
        <a:lstStyle/>
        <a:p>
          <a:endParaRPr lang="en-US"/>
        </a:p>
      </dgm:t>
    </dgm:pt>
    <dgm:pt modelId="{3FA410C1-EF72-4386-92CA-2884D5B15EE9}" type="sibTrans" cxnId="{ABFEF549-B3A8-4E0C-A4EA-637492ABFC39}">
      <dgm:prSet/>
      <dgm:spPr/>
      <dgm:t>
        <a:bodyPr/>
        <a:lstStyle/>
        <a:p>
          <a:endParaRPr lang="en-US"/>
        </a:p>
      </dgm:t>
    </dgm:pt>
    <dgm:pt modelId="{E9A5ED96-3B7D-42F2-A51B-11E7DB96332C}" type="pres">
      <dgm:prSet presAssocID="{B82E0DA5-9D22-425A-821E-402421D49DC2}" presName="linear" presStyleCnt="0">
        <dgm:presLayoutVars>
          <dgm:animLvl val="lvl"/>
          <dgm:resizeHandles val="exact"/>
        </dgm:presLayoutVars>
      </dgm:prSet>
      <dgm:spPr/>
    </dgm:pt>
    <dgm:pt modelId="{5DF0AF69-AC78-494E-9DB5-9865F5FE0DD0}" type="pres">
      <dgm:prSet presAssocID="{6F43E8FF-91DA-4A6E-8997-6A570A58CD5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05E43C1-D38D-402E-BF5E-AC08467B75CC}" type="presOf" srcId="{6F43E8FF-91DA-4A6E-8997-6A570A58CD51}" destId="{5DF0AF69-AC78-494E-9DB5-9865F5FE0DD0}" srcOrd="0" destOrd="0" presId="urn:microsoft.com/office/officeart/2005/8/layout/vList2"/>
    <dgm:cxn modelId="{305F625C-5057-40C1-BF71-29B74202367A}" type="presOf" srcId="{B82E0DA5-9D22-425A-821E-402421D49DC2}" destId="{E9A5ED96-3B7D-42F2-A51B-11E7DB96332C}" srcOrd="0" destOrd="0" presId="urn:microsoft.com/office/officeart/2005/8/layout/vList2"/>
    <dgm:cxn modelId="{ABFEF549-B3A8-4E0C-A4EA-637492ABFC39}" srcId="{B82E0DA5-9D22-425A-821E-402421D49DC2}" destId="{6F43E8FF-91DA-4A6E-8997-6A570A58CD51}" srcOrd="0" destOrd="0" parTransId="{044705F3-569A-4846-A098-569CDE6D57EA}" sibTransId="{3FA410C1-EF72-4386-92CA-2884D5B15EE9}"/>
    <dgm:cxn modelId="{F7FCAB05-8E23-43D8-B285-6D0D90415982}" type="presParOf" srcId="{E9A5ED96-3B7D-42F2-A51B-11E7DB96332C}" destId="{5DF0AF69-AC78-494E-9DB5-9865F5FE0D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6922F-08AB-4D8C-AFFC-0B9D35849D36}">
      <dsp:nvSpPr>
        <dsp:cNvPr id="0" name=""/>
        <dsp:cNvSpPr/>
      </dsp:nvSpPr>
      <dsp:spPr>
        <a:xfrm>
          <a:off x="2972079" y="139"/>
          <a:ext cx="2285441" cy="114272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shade val="8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0" kern="1200" dirty="0" smtClean="0"/>
            <a:t>Uses</a:t>
          </a:r>
          <a:endParaRPr lang="en-US" sz="6500" kern="1200" dirty="0"/>
        </a:p>
      </dsp:txBody>
      <dsp:txXfrm>
        <a:off x="2972079" y="139"/>
        <a:ext cx="2285441" cy="1142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116DD-9CE4-4B79-8160-3B530063EC54}">
      <dsp:nvSpPr>
        <dsp:cNvPr id="0" name=""/>
        <dsp:cNvSpPr/>
      </dsp:nvSpPr>
      <dsp:spPr>
        <a:xfrm>
          <a:off x="0" y="5310"/>
          <a:ext cx="8229599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This file will help to any one for maintain their school fee record.</a:t>
          </a:r>
          <a:endParaRPr lang="en-US" sz="3500" kern="1200" dirty="0"/>
        </a:p>
      </dsp:txBody>
      <dsp:txXfrm>
        <a:off x="67966" y="73276"/>
        <a:ext cx="8093667" cy="1256367"/>
      </dsp:txXfrm>
    </dsp:sp>
    <dsp:sp modelId="{D6E84781-8157-4ADB-AF96-339A4CD0E531}">
      <dsp:nvSpPr>
        <dsp:cNvPr id="0" name=""/>
        <dsp:cNvSpPr/>
      </dsp:nvSpPr>
      <dsp:spPr>
        <a:xfrm>
          <a:off x="0" y="1498410"/>
          <a:ext cx="8229599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Search engine of the file can easily find data for any students.</a:t>
          </a:r>
          <a:endParaRPr lang="en-US" sz="3500" kern="1200" dirty="0"/>
        </a:p>
      </dsp:txBody>
      <dsp:txXfrm>
        <a:off x="67966" y="1566376"/>
        <a:ext cx="8093667" cy="1256367"/>
      </dsp:txXfrm>
    </dsp:sp>
    <dsp:sp modelId="{D49E8C2C-B390-47DF-85D2-AD7208E103B9}">
      <dsp:nvSpPr>
        <dsp:cNvPr id="0" name=""/>
        <dsp:cNvSpPr/>
      </dsp:nvSpPr>
      <dsp:spPr>
        <a:xfrm>
          <a:off x="0" y="2991509"/>
          <a:ext cx="8229599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It keeps record and ease to access.</a:t>
          </a:r>
          <a:endParaRPr lang="en-US" sz="3500" kern="1200"/>
        </a:p>
      </dsp:txBody>
      <dsp:txXfrm>
        <a:off x="67966" y="3059475"/>
        <a:ext cx="8093667" cy="1256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01D9C-E54D-46C9-8E29-90F320DF9DFD}">
      <dsp:nvSpPr>
        <dsp:cNvPr id="0" name=""/>
        <dsp:cNvSpPr/>
      </dsp:nvSpPr>
      <dsp:spPr>
        <a:xfrm>
          <a:off x="1752596" y="0"/>
          <a:ext cx="4724407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smtClean="0"/>
            <a:t>THE END</a:t>
          </a:r>
          <a:endParaRPr lang="en-US" sz="4400" kern="1200" dirty="0"/>
        </a:p>
      </dsp:txBody>
      <dsp:txXfrm>
        <a:off x="2444469" y="285750"/>
        <a:ext cx="3340660" cy="571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0AF69-AC78-494E-9DB5-9865F5FE0DD0}">
      <dsp:nvSpPr>
        <dsp:cNvPr id="0" name=""/>
        <dsp:cNvSpPr/>
      </dsp:nvSpPr>
      <dsp:spPr>
        <a:xfrm>
          <a:off x="0" y="1415047"/>
          <a:ext cx="8229600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THANK YOU</a:t>
          </a:r>
          <a:endParaRPr lang="en-US" sz="6500" kern="1200" dirty="0"/>
        </a:p>
      </dsp:txBody>
      <dsp:txXfrm>
        <a:off x="76105" y="1491152"/>
        <a:ext cx="80773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6B2-2922-4067-80EF-C40C503FA6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3FD2-F20A-4A96-8DD0-A85CC5A206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6B2-2922-4067-80EF-C40C503FA6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3FD2-F20A-4A96-8DD0-A85CC5A20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6B2-2922-4067-80EF-C40C503FA6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3FD2-F20A-4A96-8DD0-A85CC5A20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6B2-2922-4067-80EF-C40C503FA6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3FD2-F20A-4A96-8DD0-A85CC5A20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6B2-2922-4067-80EF-C40C503FA6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3FD2-F20A-4A96-8DD0-A85CC5A206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6B2-2922-4067-80EF-C40C503FA6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3FD2-F20A-4A96-8DD0-A85CC5A20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6B2-2922-4067-80EF-C40C503FA6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3FD2-F20A-4A96-8DD0-A85CC5A20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6B2-2922-4067-80EF-C40C503FA6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3FD2-F20A-4A96-8DD0-A85CC5A20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6B2-2922-4067-80EF-C40C503FA6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3FD2-F20A-4A96-8DD0-A85CC5A20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6B2-2922-4067-80EF-C40C503FA6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F3FD2-F20A-4A96-8DD0-A85CC5A206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336B2-2922-4067-80EF-C40C503FA6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ABF3FD2-F20A-4A96-8DD0-A85CC5A206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A336B2-2922-4067-80EF-C40C503FA6A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BF3FD2-F20A-4A96-8DD0-A85CC5A2065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391400" cy="1295400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Annual Fee Record</a:t>
            </a:r>
            <a:endParaRPr lang="en-US" sz="7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486400"/>
            <a:ext cx="7696200" cy="990600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/>
              <a:t>Made By:-</a:t>
            </a:r>
          </a:p>
          <a:p>
            <a:pPr algn="l"/>
            <a:r>
              <a:rPr lang="en-US" sz="1800" b="1" dirty="0" err="1" smtClean="0"/>
              <a:t>Uroosa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Ikhlaq</a:t>
            </a:r>
            <a:r>
              <a:rPr lang="en-US" sz="1800" b="1" dirty="0" smtClean="0"/>
              <a:t> Ahmed (Leader) , </a:t>
            </a:r>
            <a:r>
              <a:rPr lang="en-US" sz="1800" b="1" dirty="0" err="1" smtClean="0"/>
              <a:t>Aneela</a:t>
            </a:r>
            <a:r>
              <a:rPr lang="en-US" sz="1800" b="1" dirty="0" smtClean="0"/>
              <a:t> Shah, Ayesha </a:t>
            </a:r>
            <a:r>
              <a:rPr lang="en-US" sz="1800" b="1" dirty="0" err="1" smtClean="0"/>
              <a:t>Arshad</a:t>
            </a:r>
            <a:endParaRPr lang="en-US" sz="1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15"/>
          <a:stretch/>
        </p:blipFill>
        <p:spPr bwMode="auto">
          <a:xfrm>
            <a:off x="457200" y="2590800"/>
            <a:ext cx="8153400" cy="2563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062381"/>
      </p:ext>
    </p:extLst>
  </p:cSld>
  <p:clrMapOvr>
    <a:masterClrMapping/>
  </p:clrMapOvr>
  <p:transition spd="slow" advClick="0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6934200" cy="14478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According to the Data record </a:t>
            </a:r>
            <a:endParaRPr lang="en-US" sz="4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667000"/>
            <a:ext cx="4162425" cy="323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93818"/>
            <a:ext cx="3886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662342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67818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22% Amount is still pending of the school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2429669"/>
            <a:ext cx="5562600" cy="374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213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split orient="vert"/>
      </p:transition>
    </mc:Choice>
    <mc:Fallback>
      <p:transition spd="slow"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85577025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845170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993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2000">
        <p14:glitter pattern="hexagon"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6629400" cy="1143000"/>
          </a:xfrm>
        </p:spPr>
        <p:txBody>
          <a:bodyPr>
            <a:noAutofit/>
          </a:bodyPr>
          <a:lstStyle/>
          <a:p>
            <a:pPr algn="ctr"/>
            <a:r>
              <a:rPr lang="en-US" sz="3200" cap="none" dirty="0" smtClean="0"/>
              <a:t>In this record you can also search the data of any student by </a:t>
            </a:r>
            <a:br>
              <a:rPr lang="en-US" sz="3200" cap="none" dirty="0" smtClean="0"/>
            </a:br>
            <a:r>
              <a:rPr lang="en-US" sz="3200" cap="none" dirty="0" smtClean="0"/>
              <a:t>Student ID Number</a:t>
            </a:r>
            <a:endParaRPr lang="en-US" sz="3200" cap="non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345" y="2590800"/>
            <a:ext cx="604750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038600"/>
            <a:ext cx="6019800" cy="93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9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14:flythrough/>
      </p:transition>
    </mc:Choice>
    <mc:Fallback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00040680"/>
              </p:ext>
            </p:extLst>
          </p:nvPr>
        </p:nvGraphicFramePr>
        <p:xfrm>
          <a:off x="228600" y="121920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044065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01622640"/>
      </p:ext>
    </p:extLst>
  </p:cSld>
  <p:clrMapOvr>
    <a:masterClrMapping/>
  </p:clrMapOvr>
  <p:transition spd="slow" advClick="0" advTm="300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64</TotalTime>
  <Words>85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Annual Fee Record</vt:lpstr>
      <vt:lpstr>According to the Data record </vt:lpstr>
      <vt:lpstr>22% Amount is still pending of the school</vt:lpstr>
      <vt:lpstr>PowerPoint Presentation</vt:lpstr>
      <vt:lpstr>In this record you can also search the data of any student by  Student ID Number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</cp:revision>
  <dcterms:created xsi:type="dcterms:W3CDTF">2024-12-06T07:29:50Z</dcterms:created>
  <dcterms:modified xsi:type="dcterms:W3CDTF">2024-12-06T08:34:08Z</dcterms:modified>
</cp:coreProperties>
</file>