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86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1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4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11C853-D0E8-4CF6-B7DD-A1AAB34BF1DA}" type="datetimeFigureOut">
              <a:rPr lang="en-US" smtClean="0"/>
              <a:t>20.01.2023.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5876"/>
          </a:xfrm>
        </p:spPr>
        <p:txBody>
          <a:bodyPr/>
          <a:lstStyle/>
          <a:p>
            <a:r>
              <a:rPr lang="en-US" sz="6000" dirty="0" smtClean="0"/>
              <a:t>CS324 </a:t>
            </a:r>
            <a:r>
              <a:rPr lang="en-US" sz="6000" dirty="0" err="1" smtClean="0"/>
              <a:t>Skripting</a:t>
            </a:r>
            <a:r>
              <a:rPr lang="en-US" sz="6000" dirty="0" smtClean="0"/>
              <a:t> </a:t>
            </a:r>
            <a:r>
              <a:rPr lang="en-US" sz="6000" dirty="0" err="1" smtClean="0"/>
              <a:t>jezici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54955" y="5114828"/>
            <a:ext cx="9809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Profesor</a:t>
            </a:r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Nemanja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Zdravkovic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Asistent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Tamara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Vukadinovic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Student: </a:t>
            </a:r>
            <a:r>
              <a:rPr lang="en-US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Uros </a:t>
            </a:r>
            <a:r>
              <a:rPr lang="en-US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Milovanovic</a:t>
            </a:r>
            <a:r>
              <a:rPr lang="en-US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4191</a:t>
            </a:r>
            <a:endParaRPr lang="ru-RU" b="1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Jumping tower game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768" y="1642288"/>
            <a:ext cx="3317875" cy="497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20" y="1643279"/>
            <a:ext cx="3311696" cy="49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Svrha</a:t>
            </a:r>
            <a:r>
              <a:rPr lang="en-US" b="1" dirty="0" smtClean="0"/>
              <a:t> </a:t>
            </a:r>
            <a:r>
              <a:rPr lang="en-US" b="1" dirty="0" err="1" smtClean="0"/>
              <a:t>igica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014180" cy="4195481"/>
          </a:xfrm>
        </p:spPr>
        <p:txBody>
          <a:bodyPr/>
          <a:lstStyle/>
          <a:p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pomera</a:t>
            </a:r>
            <a:r>
              <a:rPr lang="en-US" dirty="0" smtClean="0"/>
              <a:t> </a:t>
            </a:r>
            <a:r>
              <a:rPr lang="en-US" dirty="0" err="1" smtClean="0"/>
              <a:t>svog</a:t>
            </a:r>
            <a:r>
              <a:rPr lang="en-US" dirty="0" smtClean="0"/>
              <a:t> </a:t>
            </a:r>
            <a:r>
              <a:rPr lang="en-US" dirty="0" err="1" smtClean="0"/>
              <a:t>aktera</a:t>
            </a:r>
            <a:r>
              <a:rPr lang="en-US" dirty="0" smtClean="0"/>
              <a:t> </a:t>
            </a:r>
            <a:r>
              <a:rPr lang="en-US" dirty="0" err="1" smtClean="0"/>
              <a:t>levo-desno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da </a:t>
            </a:r>
            <a:r>
              <a:rPr lang="en-US" dirty="0" err="1" smtClean="0"/>
              <a:t>skace</a:t>
            </a:r>
            <a:r>
              <a:rPr lang="en-US" dirty="0" smtClean="0"/>
              <a:t> od stable do stable I time </a:t>
            </a:r>
            <a:r>
              <a:rPr lang="en-US" dirty="0" err="1" smtClean="0"/>
              <a:t>napravi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veci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Prepreka</a:t>
            </a:r>
            <a:r>
              <a:rPr lang="en-US" dirty="0" smtClean="0"/>
              <a:t> </a:t>
            </a:r>
            <a:r>
              <a:rPr lang="en-US" dirty="0" err="1" smtClean="0"/>
              <a:t>igracu</a:t>
            </a:r>
            <a:r>
              <a:rPr lang="en-US" dirty="0" smtClean="0"/>
              <a:t> je </a:t>
            </a:r>
            <a:r>
              <a:rPr lang="en-US" dirty="0" err="1" smtClean="0"/>
              <a:t>ptica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pojedinim</a:t>
            </a:r>
            <a:r>
              <a:rPr lang="en-US" dirty="0" smtClean="0"/>
              <a:t> </a:t>
            </a:r>
            <a:r>
              <a:rPr lang="en-US" dirty="0" err="1" smtClean="0"/>
              <a:t>mestima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Igra</a:t>
            </a:r>
            <a:r>
              <a:rPr lang="en-US" dirty="0" smtClean="0"/>
              <a:t> se </a:t>
            </a:r>
            <a:r>
              <a:rPr lang="en-US" dirty="0" err="1" smtClean="0"/>
              <a:t>prekida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/>
              <a:t> </a:t>
            </a:r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promasi</a:t>
            </a:r>
            <a:r>
              <a:rPr lang="en-US" dirty="0" smtClean="0"/>
              <a:t> </a:t>
            </a:r>
            <a:r>
              <a:rPr lang="en-US" dirty="0" err="1" smtClean="0"/>
              <a:t>stablo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Postavljanje</a:t>
            </a:r>
            <a:r>
              <a:rPr lang="en-US" b="1" dirty="0" smtClean="0"/>
              <a:t> </a:t>
            </a:r>
            <a:r>
              <a:rPr lang="en-US" b="1" dirty="0" err="1" smtClean="0"/>
              <a:t>projekta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21924"/>
            <a:ext cx="8946541" cy="3826475"/>
          </a:xfrm>
        </p:spPr>
        <p:txBody>
          <a:bodyPr/>
          <a:lstStyle/>
          <a:p>
            <a:r>
              <a:rPr lang="en-US" dirty="0" err="1" smtClean="0"/>
              <a:t>Igrica</a:t>
            </a:r>
            <a:r>
              <a:rPr lang="en-US" dirty="0" smtClean="0"/>
              <a:t> je </a:t>
            </a:r>
            <a:r>
              <a:rPr lang="en-US" dirty="0" err="1" smtClean="0"/>
              <a:t>kucana</a:t>
            </a:r>
            <a:r>
              <a:rPr lang="en-US" dirty="0" smtClean="0"/>
              <a:t> u </a:t>
            </a:r>
            <a:r>
              <a:rPr lang="en-US" dirty="0" err="1" smtClean="0"/>
              <a:t>razvojnom</a:t>
            </a:r>
            <a:r>
              <a:rPr lang="en-US" dirty="0" smtClean="0"/>
              <a:t> </a:t>
            </a:r>
            <a:r>
              <a:rPr lang="en-US" dirty="0" err="1" smtClean="0"/>
              <a:t>okruzenju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Koriscena</a:t>
            </a:r>
            <a:r>
              <a:rPr lang="en-US" dirty="0" smtClean="0"/>
              <a:t> je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 err="1" smtClean="0"/>
              <a:t>biblioteka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Instalacija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: pip install </a:t>
            </a:r>
            <a:r>
              <a:rPr lang="en-US" dirty="0" err="1" smtClean="0"/>
              <a:t>pygame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Pygame</a:t>
            </a:r>
            <a:r>
              <a:rPr lang="en-US" b="1" dirty="0" smtClean="0"/>
              <a:t> </a:t>
            </a:r>
            <a:r>
              <a:rPr lang="en-US" b="1" dirty="0" err="1" smtClean="0"/>
              <a:t>biblioteka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837" y="2464810"/>
            <a:ext cx="6475499" cy="4195481"/>
          </a:xfrm>
        </p:spPr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je </a:t>
            </a:r>
            <a:r>
              <a:rPr lang="en-US" dirty="0" err="1" smtClean="0"/>
              <a:t>viseplatformski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Python </a:t>
            </a:r>
            <a:r>
              <a:rPr lang="en-US" dirty="0" err="1" smtClean="0"/>
              <a:t>modula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video </a:t>
            </a:r>
            <a:r>
              <a:rPr lang="en-US" dirty="0" err="1" smtClean="0"/>
              <a:t>igara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Sastoji</a:t>
            </a:r>
            <a:r>
              <a:rPr lang="en-US" dirty="0" smtClean="0"/>
              <a:t> se od </a:t>
            </a:r>
            <a:r>
              <a:rPr lang="en-US" dirty="0" err="1" smtClean="0"/>
              <a:t>kompjuterske</a:t>
            </a:r>
            <a:r>
              <a:rPr lang="en-US" dirty="0" smtClean="0"/>
              <a:t> </a:t>
            </a:r>
            <a:r>
              <a:rPr lang="en-US" dirty="0" err="1" smtClean="0"/>
              <a:t>grafike</a:t>
            </a:r>
            <a:r>
              <a:rPr lang="en-US" dirty="0" smtClean="0"/>
              <a:t> I </a:t>
            </a:r>
            <a:r>
              <a:rPr lang="en-US" dirty="0" err="1" smtClean="0"/>
              <a:t>biblioteka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 </a:t>
            </a:r>
            <a:r>
              <a:rPr lang="en-US" dirty="0" err="1" smtClean="0"/>
              <a:t>dizajniranih</a:t>
            </a:r>
            <a:r>
              <a:rPr lang="en-US" dirty="0" smtClean="0"/>
              <a:t> da se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programskim</a:t>
            </a:r>
            <a:r>
              <a:rPr lang="en-US" dirty="0" smtClean="0"/>
              <a:t> </a:t>
            </a:r>
            <a:r>
              <a:rPr lang="en-US" dirty="0" err="1" smtClean="0"/>
              <a:t>jezikom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565" y="2602793"/>
            <a:ext cx="9404723" cy="1400530"/>
          </a:xfrm>
        </p:spPr>
        <p:txBody>
          <a:bodyPr/>
          <a:lstStyle/>
          <a:p>
            <a:r>
              <a:rPr lang="en-US" sz="8800" b="1" dirty="0" err="1"/>
              <a:t>Hvala</a:t>
            </a:r>
            <a:r>
              <a:rPr lang="en-US" sz="8800" b="1" dirty="0"/>
              <a:t> </a:t>
            </a:r>
            <a:r>
              <a:rPr lang="en-US" sz="8800" b="1" dirty="0" err="1"/>
              <a:t>na</a:t>
            </a:r>
            <a:r>
              <a:rPr lang="en-US" sz="8800" b="1" dirty="0"/>
              <a:t> pa</a:t>
            </a:r>
            <a:r>
              <a:rPr lang="sr-Latn-RS" sz="8800" b="1" dirty="0"/>
              <a:t>žnji!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99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1227</TotalTime>
  <Words>111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CS324 Skripting jezici</vt:lpstr>
      <vt:lpstr>Jumping tower game</vt:lpstr>
      <vt:lpstr>Svrha igica</vt:lpstr>
      <vt:lpstr>Postavljanje projekta</vt:lpstr>
      <vt:lpstr>Pygame biblioteka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 Skripting jezici</dc:title>
  <dc:creator>Uros</dc:creator>
  <cp:lastModifiedBy>Uros</cp:lastModifiedBy>
  <cp:revision>8</cp:revision>
  <dcterms:created xsi:type="dcterms:W3CDTF">2023-01-18T22:06:16Z</dcterms:created>
  <dcterms:modified xsi:type="dcterms:W3CDTF">2023-01-20T02:18:22Z</dcterms:modified>
</cp:coreProperties>
</file>