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16.06.2023.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60373"/>
          </a:xfrm>
        </p:spPr>
        <p:txBody>
          <a:bodyPr/>
          <a:lstStyle/>
          <a:p>
            <a:r>
              <a:rPr lang="en-US" sz="4800" dirty="0" smtClean="0"/>
              <a:t>CS450 –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45358"/>
            <a:ext cx="8825658" cy="2661387"/>
          </a:xfrm>
        </p:spPr>
        <p:txBody>
          <a:bodyPr/>
          <a:lstStyle/>
          <a:p>
            <a:r>
              <a:rPr lang="en-US" cap="none" dirty="0" smtClean="0"/>
              <a:t>Cloud re</a:t>
            </a:r>
            <a:r>
              <a:rPr lang="sr-Latn-RS" cap="none" dirty="0"/>
              <a:t>s</a:t>
            </a:r>
            <a:r>
              <a:rPr lang="sr-Latn-RS" cap="none" dirty="0" smtClean="0"/>
              <a:t>enje u preduzecu za Consulting</a:t>
            </a:r>
            <a:endParaRPr lang="en-US" cap="none" dirty="0" smtClean="0"/>
          </a:p>
          <a:p>
            <a:endParaRPr lang="en-US" cap="none" dirty="0"/>
          </a:p>
          <a:p>
            <a:endParaRPr lang="en-US" cap="none" dirty="0" smtClean="0"/>
          </a:p>
          <a:p>
            <a:endParaRPr lang="en-US" cap="none" dirty="0"/>
          </a:p>
          <a:p>
            <a:endParaRPr lang="en-US" cap="none" dirty="0" smtClean="0"/>
          </a:p>
          <a:p>
            <a:r>
              <a:rPr lang="en-US" cap="none" dirty="0" smtClean="0"/>
              <a:t>Uros </a:t>
            </a:r>
            <a:r>
              <a:rPr lang="en-US" cap="none" dirty="0" err="1" smtClean="0"/>
              <a:t>Milovanovic</a:t>
            </a:r>
            <a:r>
              <a:rPr lang="en-US" cap="none" dirty="0" smtClean="0"/>
              <a:t> 4191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893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Prikazivanje</a:t>
            </a:r>
            <a:r>
              <a:rPr lang="en-US" dirty="0" smtClean="0"/>
              <a:t> </a:t>
            </a:r>
            <a:r>
              <a:rPr lang="en-US" dirty="0" err="1" smtClean="0"/>
              <a:t>simulacije</a:t>
            </a:r>
            <a:r>
              <a:rPr lang="en-US" dirty="0" smtClean="0"/>
              <a:t> Cloud </a:t>
            </a:r>
            <a:r>
              <a:rPr lang="en-US" dirty="0" err="1" smtClean="0"/>
              <a:t>resenja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jedn</a:t>
            </a:r>
            <a:r>
              <a:rPr lang="en-US" dirty="0" smtClean="0"/>
              <a:t> biro u </a:t>
            </a:r>
            <a:r>
              <a:rPr lang="en-US" dirty="0" err="1" smtClean="0"/>
              <a:t>preduzecu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Kao </a:t>
            </a:r>
            <a:r>
              <a:rPr lang="en-US" dirty="0" err="1" smtClean="0"/>
              <a:t>osnova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virtuelizaciju</a:t>
            </a:r>
            <a:r>
              <a:rPr lang="en-US" dirty="0" smtClean="0"/>
              <a:t> </a:t>
            </a:r>
            <a:r>
              <a:rPr lang="en-US" dirty="0" err="1" smtClean="0"/>
              <a:t>koristice</a:t>
            </a:r>
            <a:r>
              <a:rPr lang="en-US" dirty="0" smtClean="0"/>
              <a:t> se </a:t>
            </a:r>
            <a:r>
              <a:rPr lang="en-US" dirty="0" err="1" smtClean="0"/>
              <a:t>racunari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Linux-</a:t>
            </a:r>
            <a:r>
              <a:rPr lang="en-US" dirty="0" err="1" smtClean="0"/>
              <a:t>om</a:t>
            </a:r>
            <a:r>
              <a:rPr lang="en-US" dirty="0" smtClean="0"/>
              <a:t> (Ubuntu)</a:t>
            </a:r>
          </a:p>
          <a:p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masinama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instalirana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klijenti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Podaci</a:t>
            </a:r>
            <a:r>
              <a:rPr lang="en-US" dirty="0" smtClean="0"/>
              <a:t> o </a:t>
            </a:r>
            <a:r>
              <a:rPr lang="en-US" dirty="0" err="1" smtClean="0"/>
              <a:t>poslovanju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Firma se </a:t>
            </a:r>
            <a:r>
              <a:rPr lang="en-US" dirty="0" err="1" smtClean="0"/>
              <a:t>bavi</a:t>
            </a:r>
            <a:r>
              <a:rPr lang="en-US" dirty="0" smtClean="0"/>
              <a:t> </a:t>
            </a:r>
            <a:r>
              <a:rPr lang="en-US" dirty="0" err="1" smtClean="0"/>
              <a:t>konsultanskim</a:t>
            </a:r>
            <a:r>
              <a:rPr lang="en-US" dirty="0" smtClean="0"/>
              <a:t> </a:t>
            </a:r>
            <a:r>
              <a:rPr lang="en-US" dirty="0" err="1" smtClean="0"/>
              <a:t>uslugama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firme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5 </a:t>
            </a:r>
            <a:r>
              <a:rPr lang="en-US" dirty="0" err="1" smtClean="0"/>
              <a:t>biroa</a:t>
            </a:r>
            <a:r>
              <a:rPr lang="en-US" dirty="0" smtClean="0"/>
              <a:t>, </a:t>
            </a:r>
            <a:r>
              <a:rPr lang="en-US" dirty="0" err="1" smtClean="0"/>
              <a:t>menadzment</a:t>
            </a:r>
            <a:r>
              <a:rPr lang="en-US" dirty="0" smtClean="0"/>
              <a:t> I </a:t>
            </a:r>
            <a:r>
              <a:rPr lang="en-US" dirty="0" err="1" smtClean="0"/>
              <a:t>opste</a:t>
            </a:r>
            <a:r>
              <a:rPr lang="en-US" dirty="0" smtClean="0"/>
              <a:t> </a:t>
            </a:r>
            <a:r>
              <a:rPr lang="en-US" dirty="0" err="1" smtClean="0"/>
              <a:t>sluzbe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Prelazak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virtuelizaciju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Cloud </a:t>
            </a:r>
            <a:r>
              <a:rPr lang="en-US" dirty="0" err="1" smtClean="0"/>
              <a:t>resenje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Hardver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endParaRPr lang="en-US" dirty="0" smtClean="0"/>
          </a:p>
          <a:p>
            <a:r>
              <a:rPr lang="en-US" dirty="0"/>
              <a:t>U </a:t>
            </a:r>
            <a:r>
              <a:rPr lang="en-US" dirty="0" err="1"/>
              <a:t>firmi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25 </a:t>
            </a:r>
            <a:r>
              <a:rPr lang="en-US" dirty="0" err="1"/>
              <a:t>racunara</a:t>
            </a:r>
            <a:endParaRPr lang="en-US" dirty="0"/>
          </a:p>
          <a:p>
            <a:pPr lvl="1"/>
            <a:r>
              <a:rPr lang="en-US" dirty="0"/>
              <a:t>12 </a:t>
            </a:r>
            <a:r>
              <a:rPr lang="en-US" dirty="0" err="1"/>
              <a:t>racunara</a:t>
            </a:r>
            <a:r>
              <a:rPr lang="en-US" dirty="0"/>
              <a:t> </a:t>
            </a:r>
            <a:r>
              <a:rPr lang="en-US" dirty="0" err="1"/>
              <a:t>imaju</a:t>
            </a:r>
            <a:endParaRPr lang="en-US" dirty="0"/>
          </a:p>
          <a:p>
            <a:pPr lvl="2"/>
            <a:r>
              <a:rPr lang="en-US" dirty="0"/>
              <a:t>16GB RAM </a:t>
            </a:r>
            <a:r>
              <a:rPr lang="en-US" dirty="0" err="1"/>
              <a:t>memorije</a:t>
            </a:r>
            <a:endParaRPr lang="en-US" dirty="0"/>
          </a:p>
          <a:p>
            <a:pPr lvl="2"/>
            <a:r>
              <a:rPr lang="en-US" dirty="0"/>
              <a:t>Intel i7 </a:t>
            </a:r>
            <a:r>
              <a:rPr lang="en-US" dirty="0" err="1"/>
              <a:t>procesor</a:t>
            </a:r>
            <a:endParaRPr lang="en-US" dirty="0"/>
          </a:p>
          <a:p>
            <a:pPr lvl="2"/>
            <a:r>
              <a:rPr lang="en-US" dirty="0"/>
              <a:t>2TB HDD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racunara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8GB RAM </a:t>
            </a:r>
            <a:r>
              <a:rPr lang="en-US" dirty="0" err="1"/>
              <a:t>memorije</a:t>
            </a:r>
            <a:endParaRPr lang="en-US" dirty="0"/>
          </a:p>
          <a:p>
            <a:pPr lvl="2"/>
            <a:r>
              <a:rPr lang="en-US" dirty="0"/>
              <a:t>Intel i5 </a:t>
            </a:r>
            <a:r>
              <a:rPr lang="en-US" dirty="0" err="1"/>
              <a:t>procesor</a:t>
            </a:r>
            <a:endParaRPr lang="en-US" dirty="0"/>
          </a:p>
          <a:p>
            <a:pPr lvl="2"/>
            <a:r>
              <a:rPr lang="en-US" dirty="0"/>
              <a:t>1TB HDD</a:t>
            </a:r>
          </a:p>
          <a:p>
            <a:pPr lvl="1"/>
            <a:r>
              <a:rPr lang="en-US" dirty="0"/>
              <a:t>6 </a:t>
            </a:r>
            <a:r>
              <a:rPr lang="en-US" dirty="0" err="1"/>
              <a:t>racunara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8GB RAM </a:t>
            </a:r>
            <a:r>
              <a:rPr lang="en-US" dirty="0" err="1"/>
              <a:t>memorije</a:t>
            </a:r>
            <a:endParaRPr lang="en-US" dirty="0"/>
          </a:p>
          <a:p>
            <a:pPr lvl="2"/>
            <a:r>
              <a:rPr lang="en-US" dirty="0"/>
              <a:t>Intel i3 </a:t>
            </a:r>
            <a:r>
              <a:rPr lang="en-US" dirty="0" err="1"/>
              <a:t>procesor</a:t>
            </a:r>
            <a:endParaRPr lang="en-US" dirty="0"/>
          </a:p>
          <a:p>
            <a:pPr lvl="2"/>
            <a:r>
              <a:rPr lang="en-US" dirty="0"/>
              <a:t>1TB HDD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4007" y="2065445"/>
            <a:ext cx="4396341" cy="420024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racunari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povezani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internet Ethernet </a:t>
            </a:r>
            <a:r>
              <a:rPr lang="en-US" dirty="0" err="1" smtClean="0"/>
              <a:t>kablom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Povezani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LAN </a:t>
            </a:r>
            <a:r>
              <a:rPr lang="en-US" dirty="0" err="1" smtClean="0"/>
              <a:t>mrezu</a:t>
            </a:r>
            <a:r>
              <a:rPr lang="en-US" dirty="0" smtClean="0"/>
              <a:t> </a:t>
            </a:r>
            <a:r>
              <a:rPr lang="en-US" dirty="0" err="1" smtClean="0"/>
              <a:t>firme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racunari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Linux Ubuntu</a:t>
            </a:r>
          </a:p>
          <a:p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racunarima</a:t>
            </a:r>
            <a:r>
              <a:rPr lang="en-US" dirty="0" smtClean="0"/>
              <a:t> </a:t>
            </a:r>
            <a:r>
              <a:rPr lang="en-US" dirty="0" err="1" smtClean="0"/>
              <a:t>postoji</a:t>
            </a:r>
            <a:r>
              <a:rPr lang="en-US" dirty="0" smtClean="0"/>
              <a:t> I </a:t>
            </a:r>
            <a:r>
              <a:rPr lang="en-US" dirty="0" err="1" smtClean="0"/>
              <a:t>virtuelna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koko</a:t>
            </a:r>
            <a:r>
              <a:rPr lang="en-US" dirty="0" smtClean="0"/>
              <a:t> bi se </a:t>
            </a:r>
            <a:r>
              <a:rPr lang="en-US" dirty="0" err="1" smtClean="0"/>
              <a:t>pokretali</a:t>
            </a:r>
            <a:r>
              <a:rPr lang="en-US" dirty="0" smtClean="0"/>
              <a:t> </a:t>
            </a:r>
            <a:r>
              <a:rPr lang="en-US" dirty="0" err="1" smtClean="0"/>
              <a:t>programi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err="1" smtClean="0"/>
              <a:t>Programi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masine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u </a:t>
            </a:r>
            <a:r>
              <a:rPr lang="en-US" dirty="0" err="1" smtClean="0"/>
              <a:t>sebi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312" y="1383957"/>
            <a:ext cx="4396339" cy="4872381"/>
          </a:xfrm>
        </p:spPr>
        <p:txBody>
          <a:bodyPr/>
          <a:lstStyle/>
          <a:p>
            <a:r>
              <a:rPr lang="en-US" dirty="0" err="1" smtClean="0"/>
              <a:t>Programi</a:t>
            </a:r>
            <a:r>
              <a:rPr lang="en-US" dirty="0" smtClean="0"/>
              <a:t> </a:t>
            </a:r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racunari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MS Word</a:t>
            </a:r>
          </a:p>
          <a:p>
            <a:pPr lvl="1"/>
            <a:r>
              <a:rPr lang="en-US" dirty="0" smtClean="0"/>
              <a:t>MS Excel</a:t>
            </a:r>
          </a:p>
          <a:p>
            <a:pPr lvl="1"/>
            <a:r>
              <a:rPr lang="en-US" dirty="0" smtClean="0"/>
              <a:t>MS Outlook</a:t>
            </a:r>
          </a:p>
          <a:p>
            <a:pPr lvl="1"/>
            <a:r>
              <a:rPr lang="en-US" dirty="0" smtClean="0"/>
              <a:t>Adobe Reader</a:t>
            </a:r>
          </a:p>
          <a:p>
            <a:pPr lvl="1"/>
            <a:r>
              <a:rPr lang="en-US" dirty="0" smtClean="0"/>
              <a:t>PowerPoint</a:t>
            </a:r>
          </a:p>
          <a:p>
            <a:pPr lvl="1"/>
            <a:r>
              <a:rPr lang="en-US" dirty="0" smtClean="0"/>
              <a:t>MS Project</a:t>
            </a:r>
          </a:p>
          <a:p>
            <a:pPr lvl="1"/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54493" y="1383958"/>
            <a:ext cx="4396341" cy="4872380"/>
          </a:xfrm>
        </p:spPr>
        <p:txBody>
          <a:bodyPr/>
          <a:lstStyle/>
          <a:p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racunara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sledece</a:t>
            </a:r>
            <a:r>
              <a:rPr lang="en-US" dirty="0" smtClean="0"/>
              <a:t> </a:t>
            </a:r>
            <a:r>
              <a:rPr lang="en-US" dirty="0" err="1" smtClean="0"/>
              <a:t>programe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AutoCAD</a:t>
            </a:r>
          </a:p>
          <a:p>
            <a:pPr lvl="1"/>
            <a:r>
              <a:rPr lang="en-US" dirty="0" smtClean="0"/>
              <a:t>CAESAR </a:t>
            </a:r>
            <a:r>
              <a:rPr lang="en-US" dirty="0" err="1" smtClean="0"/>
              <a:t>ll</a:t>
            </a:r>
            <a:endParaRPr lang="en-US" dirty="0" smtClean="0"/>
          </a:p>
          <a:p>
            <a:pPr lvl="1"/>
            <a:r>
              <a:rPr lang="en-US" dirty="0" err="1" smtClean="0"/>
              <a:t>GTPro</a:t>
            </a:r>
            <a:endParaRPr lang="en-US" dirty="0" smtClean="0"/>
          </a:p>
          <a:p>
            <a:pPr lvl="1"/>
            <a:r>
              <a:rPr lang="en-US" dirty="0" err="1" smtClean="0"/>
              <a:t>SteamPro</a:t>
            </a:r>
            <a:endParaRPr lang="en-US" dirty="0" smtClean="0"/>
          </a:p>
          <a:p>
            <a:pPr lvl="1"/>
            <a:r>
              <a:rPr lang="en-US" dirty="0" smtClean="0"/>
              <a:t>Revit</a:t>
            </a:r>
          </a:p>
          <a:p>
            <a:pPr lvl="1"/>
            <a:r>
              <a:rPr lang="en-US" dirty="0" smtClean="0"/>
              <a:t>ROSA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err="1" smtClean="0"/>
              <a:t>resenje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4886" y="2052918"/>
            <a:ext cx="10569146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Kako</a:t>
            </a:r>
            <a:r>
              <a:rPr lang="en-US" dirty="0" smtClean="0"/>
              <a:t> bi se </a:t>
            </a:r>
            <a:r>
              <a:rPr lang="en-US" dirty="0" err="1" smtClean="0"/>
              <a:t>izbeglo</a:t>
            </a:r>
            <a:r>
              <a:rPr lang="en-US" dirty="0" smtClean="0"/>
              <a:t> </a:t>
            </a:r>
            <a:r>
              <a:rPr lang="en-US" dirty="0" err="1" smtClean="0"/>
              <a:t>placanje</a:t>
            </a:r>
            <a:r>
              <a:rPr lang="en-US" dirty="0" smtClean="0"/>
              <a:t> </a:t>
            </a:r>
            <a:r>
              <a:rPr lang="en-US" dirty="0" err="1" smtClean="0"/>
              <a:t>usluga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mesecnom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godisnjem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</a:t>
            </a:r>
            <a:r>
              <a:rPr lang="en-US" dirty="0" err="1" smtClean="0"/>
              <a:t>primenjuju</a:t>
            </a:r>
            <a:r>
              <a:rPr lang="en-US" dirty="0" smtClean="0"/>
              <a:t> se </a:t>
            </a:r>
            <a:r>
              <a:rPr lang="en-US" dirty="0" err="1" smtClean="0"/>
              <a:t>sledeca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PaaS</a:t>
            </a:r>
            <a:r>
              <a:rPr lang="en-US" dirty="0" smtClean="0"/>
              <a:t> (Platform as a Service)</a:t>
            </a:r>
          </a:p>
          <a:p>
            <a:pPr lvl="1"/>
            <a:r>
              <a:rPr lang="en-US" dirty="0" err="1" smtClean="0"/>
              <a:t>IaaS</a:t>
            </a:r>
            <a:r>
              <a:rPr lang="en-US" dirty="0" smtClean="0"/>
              <a:t> (</a:t>
            </a:r>
            <a:r>
              <a:rPr lang="en-US" dirty="0" err="1" smtClean="0"/>
              <a:t>Infrastucture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err="1" smtClean="0"/>
              <a:t>SaaS</a:t>
            </a:r>
            <a:r>
              <a:rPr lang="en-US" dirty="0" smtClean="0"/>
              <a:t> (Software as a Service)</a:t>
            </a:r>
          </a:p>
          <a:p>
            <a:endParaRPr lang="en-US" dirty="0" smtClean="0"/>
          </a:p>
          <a:p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raspolaganju</a:t>
            </a:r>
            <a:r>
              <a:rPr lang="en-US" dirty="0" smtClean="0"/>
              <a:t> </a:t>
            </a:r>
            <a:r>
              <a:rPr lang="en-US" dirty="0" err="1" smtClean="0"/>
              <a:t>virtuelni</a:t>
            </a:r>
            <a:r>
              <a:rPr lang="en-US" dirty="0" smtClean="0"/>
              <a:t> </a:t>
            </a:r>
            <a:r>
              <a:rPr lang="en-US" dirty="0" err="1" smtClean="0"/>
              <a:t>racunar</a:t>
            </a:r>
            <a:endParaRPr lang="en-US" dirty="0" smtClean="0"/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servisi</a:t>
            </a:r>
            <a:r>
              <a:rPr lang="en-US" dirty="0" smtClean="0"/>
              <a:t> I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skladiste</a:t>
            </a:r>
            <a:r>
              <a:rPr lang="en-US" dirty="0"/>
              <a:t> </a:t>
            </a:r>
            <a:r>
              <a:rPr lang="en-US" dirty="0" err="1" smtClean="0"/>
              <a:t>nece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fiziskoj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endParaRPr lang="en-US" dirty="0" smtClean="0"/>
          </a:p>
          <a:p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zaposlenima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dostupan</a:t>
            </a:r>
            <a:r>
              <a:rPr lang="en-US" dirty="0" smtClean="0"/>
              <a:t> </a:t>
            </a:r>
            <a:r>
              <a:rPr lang="en-US" dirty="0" err="1" smtClean="0"/>
              <a:t>koriscenjem</a:t>
            </a:r>
            <a:r>
              <a:rPr lang="en-US" dirty="0" smtClean="0"/>
              <a:t> </a:t>
            </a:r>
            <a:r>
              <a:rPr lang="en-US" dirty="0" err="1" smtClean="0"/>
              <a:t>WebOs</a:t>
            </a:r>
            <a:r>
              <a:rPr lang="en-US" dirty="0" smtClean="0"/>
              <a:t>-a</a:t>
            </a:r>
          </a:p>
          <a:p>
            <a:r>
              <a:rPr lang="en-US" dirty="0" err="1" smtClean="0"/>
              <a:t>Korisnici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moci</a:t>
            </a:r>
            <a:r>
              <a:rPr lang="en-US" dirty="0" smtClean="0"/>
              <a:t> da </a:t>
            </a:r>
            <a:r>
              <a:rPr lang="en-US" dirty="0" err="1" smtClean="0"/>
              <a:t>pristupe</a:t>
            </a:r>
            <a:r>
              <a:rPr lang="en-US" dirty="0" smtClean="0"/>
              <a:t> </a:t>
            </a:r>
            <a:r>
              <a:rPr lang="en-US" dirty="0" err="1" smtClean="0"/>
              <a:t>softveru</a:t>
            </a:r>
            <a:r>
              <a:rPr lang="en-US" dirty="0" smtClean="0"/>
              <a:t> </a:t>
            </a:r>
            <a:r>
              <a:rPr lang="en-US" dirty="0" err="1" smtClean="0"/>
              <a:t>jednostavnom</a:t>
            </a:r>
            <a:r>
              <a:rPr lang="en-US" dirty="0" smtClean="0"/>
              <a:t> </a:t>
            </a:r>
            <a:r>
              <a:rPr lang="en-US" dirty="0" err="1" smtClean="0"/>
              <a:t>upotrebom</a:t>
            </a:r>
            <a:r>
              <a:rPr lang="en-US" dirty="0" smtClean="0"/>
              <a:t> web browser-a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Zakljucak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je </a:t>
            </a:r>
            <a:r>
              <a:rPr lang="en-US" dirty="0" err="1" smtClean="0"/>
              <a:t>glavna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planiranje</a:t>
            </a:r>
            <a:r>
              <a:rPr lang="en-US" dirty="0" smtClean="0"/>
              <a:t> Cloud </a:t>
            </a:r>
            <a:r>
              <a:rPr lang="en-US" dirty="0" err="1" smtClean="0"/>
              <a:t>resenja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firmu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konsultanskim</a:t>
            </a:r>
            <a:r>
              <a:rPr lang="en-US" dirty="0"/>
              <a:t> </a:t>
            </a:r>
            <a:r>
              <a:rPr lang="en-US" dirty="0" err="1" smtClean="0"/>
              <a:t>uslugama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Uvodjenje</a:t>
            </a:r>
            <a:r>
              <a:rPr lang="en-US" dirty="0" smtClean="0"/>
              <a:t> </a:t>
            </a:r>
            <a:r>
              <a:rPr lang="en-US" dirty="0" err="1" smtClean="0"/>
              <a:t>Coud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koriscenja</a:t>
            </a:r>
            <a:r>
              <a:rPr lang="en-US" dirty="0" smtClean="0"/>
              <a:t> </a:t>
            </a:r>
            <a:r>
              <a:rPr lang="en-US" dirty="0" err="1" smtClean="0"/>
              <a:t>virtuelizacije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Kao I monitoring system Cloud </a:t>
            </a:r>
            <a:r>
              <a:rPr lang="en-US" dirty="0" err="1" smtClean="0"/>
              <a:t>Computinga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2119186"/>
            <a:ext cx="8825660" cy="1653180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paznji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298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CS450 – Cloud Computing</vt:lpstr>
      <vt:lpstr>Cilj projekta</vt:lpstr>
      <vt:lpstr>Podaci o poslovanju</vt:lpstr>
      <vt:lpstr>Hardver</vt:lpstr>
      <vt:lpstr>Softver</vt:lpstr>
      <vt:lpstr>Programi koje masine imaju u sebi</vt:lpstr>
      <vt:lpstr>Cloud resenje </vt:lpstr>
      <vt:lpstr>Zakljucak</vt:lpstr>
      <vt:lpstr>Hvala na paznji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CS450 – Cloud Computing</dc:title>
  <dc:creator>Uros</dc:creator>
  <cp:lastModifiedBy>Uros</cp:lastModifiedBy>
  <cp:revision>11</cp:revision>
  <dcterms:created xsi:type="dcterms:W3CDTF">2023-06-16T16:29:45Z</dcterms:created>
  <dcterms:modified xsi:type="dcterms:W3CDTF">2023-06-16T21:47:06Z</dcterms:modified>
</cp:coreProperties>
</file>