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598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8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8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3236-5445-486A-BF83-048737B75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FF29-6810-4CBA-924C-18007EDD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FBF3-3EE9-439E-8BA5-5BE074EF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850" y="2075935"/>
            <a:ext cx="9100669" cy="1861751"/>
          </a:xfrm>
        </p:spPr>
        <p:txBody>
          <a:bodyPr>
            <a:normAutofit fontScale="90000"/>
          </a:bodyPr>
          <a:lstStyle/>
          <a:p>
            <a:r>
              <a:rPr lang="en-US" sz="6000" b="1" dirty="0" err="1"/>
              <a:t>Kreiranje</a:t>
            </a:r>
            <a:r>
              <a:rPr lang="en-US" sz="6000" b="1" dirty="0"/>
              <a:t> Cloud re</a:t>
            </a:r>
            <a:r>
              <a:rPr lang="sr-Latn-RS" sz="6000" b="1" dirty="0"/>
              <a:t>šenja upotrebom kontejnera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B3AB0-3883-47C8-9672-15E1F1264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1317" y="5716831"/>
            <a:ext cx="4110683" cy="727589"/>
          </a:xfrm>
        </p:spPr>
        <p:txBody>
          <a:bodyPr>
            <a:normAutofit/>
          </a:bodyPr>
          <a:lstStyle/>
          <a:p>
            <a:r>
              <a:rPr lang="sr-Latn-RS" dirty="0"/>
              <a:t>Student: Bogdan Petrović 4382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8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0B4E-B769-431B-A590-AC7E0352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6010"/>
            <a:ext cx="9905998" cy="1478570"/>
          </a:xfrm>
        </p:spPr>
        <p:txBody>
          <a:bodyPr/>
          <a:lstStyle/>
          <a:p>
            <a:pPr algn="ctr"/>
            <a:r>
              <a:rPr lang="sr-Latn-RS" sz="4000" b="1" dirty="0"/>
              <a:t>Cloud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4D4F9-8DAC-45C1-B863-0D60F2ADAC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664043"/>
            <a:ext cx="5305167" cy="3410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300F7-D0F0-4D2F-94B7-1B494C30FF9B}"/>
              </a:ext>
            </a:extLst>
          </p:cNvPr>
          <p:cNvSpPr txBox="1"/>
          <p:nvPr/>
        </p:nvSpPr>
        <p:spPr>
          <a:xfrm>
            <a:off x="1141412" y="1853513"/>
            <a:ext cx="2919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2400" dirty="0"/>
              <a:t>Skalabilnost</a:t>
            </a:r>
          </a:p>
          <a:p>
            <a:endParaRPr lang="sr-Latn-R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2400" dirty="0"/>
              <a:t>Dostupnost</a:t>
            </a:r>
          </a:p>
          <a:p>
            <a:endParaRPr lang="sr-Latn-R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2400" dirty="0"/>
              <a:t>Fleksibilnost</a:t>
            </a:r>
          </a:p>
          <a:p>
            <a:endParaRPr lang="sr-Latn-R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2400" dirty="0"/>
              <a:t>Automatizacija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AA1E7-5ACD-40C5-82FA-3362F4E4B628}"/>
              </a:ext>
            </a:extLst>
          </p:cNvPr>
          <p:cNvSpPr txBox="1"/>
          <p:nvPr/>
        </p:nvSpPr>
        <p:spPr>
          <a:xfrm>
            <a:off x="1757189" y="5972432"/>
            <a:ext cx="944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(Amazon Web Services, Google Cloud, Microsoft Azure, iCloud, Dropbox, Google Drive)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31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C1D0-BF65-449F-86DA-365A6125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91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/>
              <a:t>Kontejner</a:t>
            </a:r>
            <a:endParaRPr lang="en-US" sz="4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851199-EC40-4F3B-AAE4-DC94DBCCA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49" y="1448079"/>
            <a:ext cx="5151323" cy="29403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D95524-5A11-403A-8DC3-6BA2E441187A}"/>
              </a:ext>
            </a:extLst>
          </p:cNvPr>
          <p:cNvSpPr txBox="1"/>
          <p:nvPr/>
        </p:nvSpPr>
        <p:spPr>
          <a:xfrm>
            <a:off x="1276863" y="4852087"/>
            <a:ext cx="10025449" cy="140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08000"/>
              </a:lnSpc>
              <a:spcBef>
                <a:spcPts val="0"/>
              </a:spcBef>
              <a:spcAft>
                <a:spcPts val="785"/>
              </a:spcAft>
            </a:pPr>
            <a:r>
              <a:rPr lang="sr-Latn-R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Kontejneri</a:t>
            </a:r>
            <a:r>
              <a:rPr lang="sr-Latn-R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omogućavaju aplikacijama da budu izolovane u virtuelnom okruženju u kojem se mogu izvršavati nezavisno od drugih aplikacija. Kontejneri se koriste u „cloud computing“-u zbog svoje sposobnosti da se brzo kreiraju, distribuiraju i skaliraju. Takođe, omogućavaju lako izvršavanje aplikacije na različitim platformama, bez potrebe za konfigurisanjem okruženja za svaku platformu. Slični su vitrualnim mašinama, ali imaju veliku prednost u brzini i lakoći upotrebe.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014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71B-28F7-4C77-B5B3-91AA4CC6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10043983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03D76-191D-4ECB-B7F6-24DF2B15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31" y="505132"/>
            <a:ext cx="653020" cy="46830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C5355-3763-48CD-9B05-F7C2664B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688703"/>
            <a:ext cx="5572426" cy="2799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000" b="1" dirty="0"/>
              <a:t>Prednosti: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Izolacija</a:t>
            </a:r>
            <a:r>
              <a:rPr lang="en-US" sz="2000" dirty="0"/>
              <a:t> </a:t>
            </a:r>
            <a:r>
              <a:rPr lang="en-US" sz="2000" dirty="0" err="1"/>
              <a:t>aplikacija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Fleksibilnost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Sklaliranje</a:t>
            </a:r>
            <a:r>
              <a:rPr lang="en-US" sz="2000" dirty="0"/>
              <a:t> (</a:t>
            </a:r>
            <a:r>
              <a:rPr lang="en-US" sz="2000" dirty="0" err="1"/>
              <a:t>brzo</a:t>
            </a:r>
            <a:r>
              <a:rPr lang="en-US" sz="2000" dirty="0"/>
              <a:t>, </a:t>
            </a:r>
            <a:r>
              <a:rPr lang="en-US" sz="2000" dirty="0" err="1"/>
              <a:t>jednostavno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0B42-DF33-4D14-BFC1-C005E5467118}"/>
              </a:ext>
            </a:extLst>
          </p:cNvPr>
          <p:cNvSpPr txBox="1"/>
          <p:nvPr/>
        </p:nvSpPr>
        <p:spPr>
          <a:xfrm>
            <a:off x="7304731" y="2688703"/>
            <a:ext cx="4714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/>
              <a:t>Mane:</a:t>
            </a:r>
            <a:endParaRPr lang="sr-Latn-R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/>
              <a:t>Dodatno</a:t>
            </a:r>
            <a:r>
              <a:rPr lang="en-US" sz="2000" dirty="0"/>
              <a:t> </a:t>
            </a:r>
            <a:r>
              <a:rPr lang="en-US" sz="2000" dirty="0" err="1"/>
              <a:t>znanje</a:t>
            </a:r>
            <a:endParaRPr lang="sr-Latn-R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/>
              <a:t>Slo</a:t>
            </a:r>
            <a:r>
              <a:rPr lang="sr-Latn-RS" sz="2000" dirty="0"/>
              <a:t>ženost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r-Latn-R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2000" dirty="0"/>
              <a:t>Resursi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AC381-7434-491F-AC34-2275C4A04002}"/>
              </a:ext>
            </a:extLst>
          </p:cNvPr>
          <p:cNvSpPr txBox="1"/>
          <p:nvPr/>
        </p:nvSpPr>
        <p:spPr>
          <a:xfrm>
            <a:off x="1143001" y="1210133"/>
            <a:ext cx="88639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effectLst/>
                <a:ea typeface="Calibri" panose="020F0502020204030204" pitchFamily="34" charset="0"/>
              </a:rPr>
              <a:t>	Glavni cilj Docker-a je da pojednostavi proces implementacije i upravljanja aplikacijama na različitim računarskim sistemima, tako što omogućava da se aplikacija izvršava u izolovanom okruženju, nazvanom kontejner. 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724BCF-83A0-4DA1-973F-3FF1F855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0" y="0"/>
            <a:ext cx="12192650" cy="6858000"/>
          </a:xfrm>
        </p:spPr>
      </p:pic>
    </p:spTree>
    <p:extLst>
      <p:ext uri="{BB962C8B-B14F-4D97-AF65-F5344CB8AC3E}">
        <p14:creationId xmlns:p14="http://schemas.microsoft.com/office/powerpoint/2010/main" val="225893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163D-CE2C-45F4-A3E0-550FDDF1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05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/>
              <a:t>Kubernetes</a:t>
            </a:r>
            <a:endParaRPr lang="en-US" sz="4000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E17F9B0-3D24-4E89-969A-444A6BF3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40" y="2080612"/>
            <a:ext cx="3578869" cy="2248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r-Latn-RS" dirty="0">
                <a:ea typeface="Calibri" panose="020F0502020204030204" pitchFamily="34" charset="0"/>
              </a:rPr>
              <a:t>Automatsko sklaliranje</a:t>
            </a:r>
          </a:p>
          <a:p>
            <a:pPr marL="0" indent="0">
              <a:buNone/>
            </a:pPr>
            <a:endParaRPr lang="sr-Latn-RS" dirty="0"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r-Latn-RS" dirty="0">
                <a:effectLst/>
                <a:ea typeface="Calibri" panose="020F0502020204030204" pitchFamily="34" charset="0"/>
              </a:rPr>
              <a:t>Load balancing</a:t>
            </a:r>
            <a:endParaRPr lang="en-US" dirty="0">
              <a:effectLst/>
              <a:ea typeface="Calibri" panose="020F0502020204030204" pitchFamily="34" charset="0"/>
            </a:endParaRP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1150A5D5-CC84-4267-8DE9-324353A8866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08" y="2080612"/>
            <a:ext cx="6367849" cy="40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672-71CC-4CE5-8595-6A4F67A0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08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Primer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7A06E-C81F-432A-9FA1-D4D5EA95E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551" y="1234489"/>
            <a:ext cx="6482112" cy="91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5D584-60C9-4CC4-B7CF-699866CF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05" y="2479947"/>
            <a:ext cx="6569204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90DA7D-DB07-414D-84F3-503F855B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005" y="3725406"/>
            <a:ext cx="6569204" cy="1267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254C08-5747-49D3-BA93-F79EDC0DB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005" y="5478475"/>
            <a:ext cx="656920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672-71CC-4CE5-8595-6A4F67A0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08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Primer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B0AF69-4819-478C-B86F-89B36815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50" y="1338526"/>
            <a:ext cx="6658126" cy="4161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E6E2FA-A28C-49E4-9F76-A1AF8640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71" y="2283447"/>
            <a:ext cx="6658126" cy="809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2443D-E53E-4C0D-A788-8AD089293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150" y="3597016"/>
            <a:ext cx="665812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143EA-2DE0-4A85-8EC0-ED49D3AC42FD}"/>
              </a:ext>
            </a:extLst>
          </p:cNvPr>
          <p:cNvSpPr txBox="1"/>
          <p:nvPr/>
        </p:nvSpPr>
        <p:spPr>
          <a:xfrm>
            <a:off x="3768812" y="2721114"/>
            <a:ext cx="465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HVALA NA PA</a:t>
            </a:r>
            <a:r>
              <a:rPr lang="sr-Latn-RS" sz="4000" b="1" dirty="0"/>
              <a:t>ŽNJI 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75613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166</TotalTime>
  <Words>171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</vt:lpstr>
      <vt:lpstr>Kreiranje Cloud rešenja upotrebom kontejnera</vt:lpstr>
      <vt:lpstr>Cloud</vt:lpstr>
      <vt:lpstr>Kontejner</vt:lpstr>
      <vt:lpstr>Docker</vt:lpstr>
      <vt:lpstr>PowerPoint Presentation</vt:lpstr>
      <vt:lpstr>Kubernetes</vt:lpstr>
      <vt:lpstr>Primer</vt:lpstr>
      <vt:lpstr>Primer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Kreiranje Cloud rešenja upotrebom kontejnera</dc:title>
  <dc:creator>BiG</dc:creator>
  <cp:lastModifiedBy>BiG</cp:lastModifiedBy>
  <cp:revision>14</cp:revision>
  <dcterms:created xsi:type="dcterms:W3CDTF">2023-05-23T19:54:43Z</dcterms:created>
  <dcterms:modified xsi:type="dcterms:W3CDTF">2023-05-25T14:19:48Z</dcterms:modified>
</cp:coreProperties>
</file>