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D318-7FAE-84F9-1AFD-2849BF6F4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27FDA-05E9-63A4-8E20-FCAA3D24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D41F-7BFA-4C13-89D6-EBA19CE8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BACC-6B55-5BBC-A558-3F10C69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05C0-63E2-B29F-643F-A2D7C8E2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2332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0F70-86D1-F31B-0672-BBC81589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F2981-8853-0A5A-B49E-AB6DCB1C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C0FC-DBF3-2E78-B202-451FDBD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2710-6A90-527F-B101-23611883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5A3-77C5-8046-0E9C-7996F688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41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BC15F-DA2E-A54A-2C54-2024F88F9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E5D86-0B94-6319-A6BD-9BD2CC873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7D7D-F5CE-76F3-2CE9-5C5598AF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4867-C045-9980-4BFF-538FD4D1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694C-6D3D-823F-171F-42DD3DAA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53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6DCC-8EB2-5482-C158-A97B9EE6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BC6D-AEE3-D0D0-A1C6-F6DBE03F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7DFF-CF69-D1CF-CA29-C94F5466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A2CB-561B-BD85-44F7-B57D870E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61CE-C842-4546-4D47-44E081C3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5330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EC5C-9EE5-54FA-E68C-B9D4ABD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7400-8838-8ADE-A416-D2043746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F73B-2F63-84A4-CFDB-CB747439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35722-02A2-06A9-E198-8646DE43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1579-FCB2-0BC8-D1CF-B480DC12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602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5460-0D14-2B83-B2C3-A7F57F44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1163-7EEE-5A4C-EB15-AD2954C75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C90D1-DFF0-D9B4-5C77-4D4BC982C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D381-25B2-D925-CC61-E3D5984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D0034-4364-F81D-4E6F-C5693D87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0AD05-B395-3EDD-AAB7-813ECE1C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835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C26A-0CC5-75A5-D8B3-175C180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B521-1BE6-7EF9-97C1-6E82ABCC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081E-4D0D-BCF9-77E7-466BAFB8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9B4D9-9EE4-E899-3F0F-2F1FA7703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FC7F0-CC48-7D4E-DC95-FD43387A0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C483A-A417-2444-7B5E-156E8727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6EB60-B133-078F-3489-E6FEB8D0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88F63-68E3-F06E-A2C5-9DE36451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11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2CB2-488B-5971-8D40-AB84D72C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4B490-DBA5-4355-374F-A7C67F55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52929-39BA-AE5A-6FBE-E0F9FEDC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B0FF6-4C7B-1FAA-B4A3-6B12936D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9314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CDBB9-DE85-FE22-C822-C1DBB515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A2BA7-E687-8364-C482-D7B2A277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1B7B-CB79-439C-A1D7-D41196A6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908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5086-243C-8CE0-D2DE-6F2ADD5B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3B80-5509-E3E9-7A6D-6F7E2160B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27C25-6AD4-739E-2ABA-65DB06A6B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164A-4191-87A9-A92E-D7857CEA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1A47C-0206-666D-3F3C-A7795F1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5A7C-EDD2-02E7-C1A5-A22F8299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383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BFA5-EF0A-8162-F6CA-AE8D9426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2E89-B358-FD09-1D35-897F07381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CCD48-388E-765A-8C1F-1CAFD2887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9981-3509-2C07-AAEB-00CFF6B7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7156-06C5-DCF0-20E9-A7983166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99854-174B-19D4-7B3B-2BFFB85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20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D0523-A4A3-4681-133A-80DDC25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8108-2B9E-3097-2141-32710443B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0861-A65E-4B03-90DD-BDF447235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4123-A0B6-40E9-9656-FF19F7F6DD52}" type="datetimeFigureOut">
              <a:rPr lang="sl-SI" smtClean="0"/>
              <a:t>3. 10. 2023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4D2A-54F4-45D1-7419-F0294BDA6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854C-A828-6AA6-A93B-2527CCD90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6A93-2399-4A1A-8A76-A40322E8CA9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91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C29C74E-11A3-E693-2558-539F5C780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6BB06-2F4D-E229-0561-EDC5065C6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8EAC9-3328-21E6-F121-3A2D5B14D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4917BB-5CAD-38B2-26EF-D066D7028F8C}"/>
              </a:ext>
            </a:extLst>
          </p:cNvPr>
          <p:cNvGrpSpPr/>
          <p:nvPr/>
        </p:nvGrpSpPr>
        <p:grpSpPr>
          <a:xfrm>
            <a:off x="597160" y="105252"/>
            <a:ext cx="9887337" cy="6432896"/>
            <a:chOff x="3480529" y="1848091"/>
            <a:chExt cx="4702817" cy="30597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F28704-9E29-E378-700B-F2F4E74ADFD5}"/>
                </a:ext>
              </a:extLst>
            </p:cNvPr>
            <p:cNvSpPr/>
            <p:nvPr/>
          </p:nvSpPr>
          <p:spPr>
            <a:xfrm>
              <a:off x="3480529" y="2435090"/>
              <a:ext cx="986790" cy="529590"/>
            </a:xfrm>
            <a:prstGeom prst="roundRect">
              <a:avLst/>
            </a:prstGeom>
            <a:solidFill>
              <a:sysClr val="window" lastClr="FFFFFF">
                <a:alpha val="50000"/>
              </a:sysClr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 Explorer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5619AD-8C24-1535-5FE2-7C317AFC3EE0}"/>
                </a:ext>
              </a:extLst>
            </p:cNvPr>
            <p:cNvSpPr/>
            <p:nvPr/>
          </p:nvSpPr>
          <p:spPr>
            <a:xfrm>
              <a:off x="6534886" y="1848091"/>
              <a:ext cx="1648460" cy="336550"/>
            </a:xfrm>
            <a:prstGeom prst="roundRect">
              <a:avLst/>
            </a:prstGeom>
            <a:solidFill>
              <a:sysClr val="window" lastClr="FFFFFF">
                <a:alpha val="50000"/>
              </a:sysClr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Menus &amp; Toolbars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3A4061B-7B77-F0F2-CCA2-138F3D16A350}"/>
                </a:ext>
              </a:extLst>
            </p:cNvPr>
            <p:cNvSpPr/>
            <p:nvPr/>
          </p:nvSpPr>
          <p:spPr>
            <a:xfrm>
              <a:off x="6284473" y="3149278"/>
              <a:ext cx="986790" cy="529590"/>
            </a:xfrm>
            <a:prstGeom prst="roundRect">
              <a:avLst/>
            </a:prstGeom>
            <a:solidFill>
              <a:sysClr val="window" lastClr="FFFFFF">
                <a:alpha val="50000"/>
              </a:sysClr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Editor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73C7397-BE05-578E-52FE-9D9C21DE4707}"/>
                </a:ext>
              </a:extLst>
            </p:cNvPr>
            <p:cNvSpPr/>
            <p:nvPr/>
          </p:nvSpPr>
          <p:spPr>
            <a:xfrm>
              <a:off x="3480529" y="4191980"/>
              <a:ext cx="986790" cy="529590"/>
            </a:xfrm>
            <a:prstGeom prst="roundRect">
              <a:avLst/>
            </a:prstGeom>
            <a:solidFill>
              <a:sysClr val="window" lastClr="FFFFFF">
                <a:alpha val="50000"/>
              </a:sysClr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Quick Pannel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3E6E1C3-FBE5-570A-89B1-0935B4D42A52}"/>
                </a:ext>
              </a:extLst>
            </p:cNvPr>
            <p:cNvSpPr/>
            <p:nvPr/>
          </p:nvSpPr>
          <p:spPr>
            <a:xfrm>
              <a:off x="6006022" y="4378246"/>
              <a:ext cx="986790" cy="529590"/>
            </a:xfrm>
            <a:prstGeom prst="roundRect">
              <a:avLst/>
            </a:prstGeom>
            <a:solidFill>
              <a:sysClr val="window" lastClr="FFFFFF">
                <a:alpha val="50000"/>
              </a:sysClr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37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Mali, Uros (EBV)</dc:creator>
  <cp:lastModifiedBy>Mali, Uros (EBV)</cp:lastModifiedBy>
  <cp:revision>1</cp:revision>
  <dcterms:created xsi:type="dcterms:W3CDTF">2023-10-03T14:15:44Z</dcterms:created>
  <dcterms:modified xsi:type="dcterms:W3CDTF">2023-10-03T14:17:56Z</dcterms:modified>
</cp:coreProperties>
</file>