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8" r:id="rId5"/>
    <p:sldId id="296" r:id="rId6"/>
    <p:sldId id="297" r:id="rId7"/>
    <p:sldId id="261" r:id="rId8"/>
    <p:sldId id="262" r:id="rId9"/>
    <p:sldId id="265" r:id="rId10"/>
    <p:sldId id="260" r:id="rId11"/>
  </p:sldIdLst>
  <p:sldSz cx="9144000" cy="5143500" type="screen16x9"/>
  <p:notesSz cx="6858000" cy="9144000"/>
  <p:embeddedFontLst>
    <p:embeddedFont>
      <p:font typeface="Blinker" panose="020B0604020202020204" charset="0"/>
      <p:regular r:id="rId13"/>
      <p:bold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ighteou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F52B94-5062-45F2-87DD-3369385C4DCE}">
  <a:tblStyle styleId="{58F52B94-5062-45F2-87DD-3369385C4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DA5D08-53EF-4222-AD4C-9D7A2F7AC6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0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d36665f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d36665f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1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1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93475" y="1550900"/>
            <a:ext cx="14250950" cy="4166950"/>
            <a:chOff x="-2593475" y="1550900"/>
            <a:chExt cx="14250950" cy="416695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-2593475" y="15509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50775" y="24111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499875" y="-1978375"/>
            <a:ext cx="5286725" cy="9011575"/>
            <a:chOff x="499875" y="-1978375"/>
            <a:chExt cx="5286725" cy="901157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400" y="46040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75" y="-19783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-753450" y="1615925"/>
            <a:ext cx="12008875" cy="5832425"/>
            <a:chOff x="-753450" y="1615925"/>
            <a:chExt cx="12008875" cy="58324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725" y="1615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53450" y="47616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18;p2"/>
          <p:cNvGrpSpPr/>
          <p:nvPr/>
        </p:nvGrpSpPr>
        <p:grpSpPr>
          <a:xfrm>
            <a:off x="-1867575" y="-2270900"/>
            <a:ext cx="8704050" cy="5163225"/>
            <a:chOff x="-1867575" y="-2270900"/>
            <a:chExt cx="8704050" cy="5163225"/>
          </a:xfrm>
        </p:grpSpPr>
        <p:pic>
          <p:nvPicPr>
            <p:cNvPr id="19" name="Google Shape;19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44150" y="-2270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867575" y="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0" y="-748875"/>
            <a:ext cx="12048600" cy="8609525"/>
            <a:chOff x="0" y="-748875"/>
            <a:chExt cx="12048600" cy="8609525"/>
          </a:xfrm>
        </p:grpSpPr>
        <p:pic>
          <p:nvPicPr>
            <p:cNvPr id="98" name="Google Shape;9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41900" y="-7488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280525" y="290050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85550" y="38870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3"/>
          <p:cNvGrpSpPr/>
          <p:nvPr/>
        </p:nvGrpSpPr>
        <p:grpSpPr>
          <a:xfrm>
            <a:off x="-1703800" y="490575"/>
            <a:ext cx="13126175" cy="6241050"/>
            <a:chOff x="-1703800" y="490575"/>
            <a:chExt cx="13126175" cy="6241050"/>
          </a:xfrm>
        </p:grpSpPr>
        <p:pic>
          <p:nvPicPr>
            <p:cNvPr id="103" name="Google Shape;10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30050" y="4905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03800" y="4044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543325" y="1579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1467400" y="315576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79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25" y="315576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6865975" y="1579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865950" y="315576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757925" y="18901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3419250" y="18901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6080575" y="189016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57925" y="346649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3419250" y="346649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6080575" y="3466491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5"/>
          <p:cNvGrpSpPr/>
          <p:nvPr/>
        </p:nvGrpSpPr>
        <p:grpSpPr>
          <a:xfrm>
            <a:off x="1767825" y="-2861687"/>
            <a:ext cx="7927975" cy="10670050"/>
            <a:chOff x="1767825" y="-2861687"/>
            <a:chExt cx="7927975" cy="10670050"/>
          </a:xfrm>
        </p:grpSpPr>
        <p:pic>
          <p:nvPicPr>
            <p:cNvPr id="130" name="Google Shape;13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6389100" y="-26971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648800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767825" y="-2861687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738300" y="1952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5"/>
          <p:cNvGrpSpPr/>
          <p:nvPr/>
        </p:nvGrpSpPr>
        <p:grpSpPr>
          <a:xfrm>
            <a:off x="-1719237" y="611550"/>
            <a:ext cx="13249075" cy="6493988"/>
            <a:chOff x="-1719237" y="611550"/>
            <a:chExt cx="13249075" cy="6493988"/>
          </a:xfrm>
        </p:grpSpPr>
        <p:pic>
          <p:nvPicPr>
            <p:cNvPr id="135" name="Google Shape;13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1719237" y="42110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635363" y="6115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5"/>
          <p:cNvGrpSpPr/>
          <p:nvPr/>
        </p:nvGrpSpPr>
        <p:grpSpPr>
          <a:xfrm>
            <a:off x="4531325" y="-2387175"/>
            <a:ext cx="3495900" cy="9885550"/>
            <a:chOff x="4531325" y="-2387175"/>
            <a:chExt cx="3495900" cy="9885550"/>
          </a:xfrm>
        </p:grpSpPr>
        <p:pic>
          <p:nvPicPr>
            <p:cNvPr id="138" name="Google Shape;13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340525" y="-23871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531325" y="48116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459425" y="17724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4459425" y="2384650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8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8"/>
          <p:cNvGrpSpPr/>
          <p:nvPr/>
        </p:nvGrpSpPr>
        <p:grpSpPr>
          <a:xfrm>
            <a:off x="-1955612" y="-621175"/>
            <a:ext cx="10806613" cy="7782475"/>
            <a:chOff x="-1955612" y="-621175"/>
            <a:chExt cx="10806613" cy="7782475"/>
          </a:xfrm>
        </p:grpSpPr>
        <p:pic>
          <p:nvPicPr>
            <p:cNvPr id="173" name="Google Shape;17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1955612" y="-6211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828699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2"/>
          </p:nvPr>
        </p:nvSpPr>
        <p:spPr>
          <a:xfrm>
            <a:off x="3400488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3"/>
          </p:nvPr>
        </p:nvSpPr>
        <p:spPr>
          <a:xfrm>
            <a:off x="5972300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4"/>
          </p:nvPr>
        </p:nvSpPr>
        <p:spPr>
          <a:xfrm>
            <a:off x="828699" y="2197825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5"/>
          </p:nvPr>
        </p:nvSpPr>
        <p:spPr>
          <a:xfrm>
            <a:off x="3400491" y="2197825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6"/>
          </p:nvPr>
        </p:nvSpPr>
        <p:spPr>
          <a:xfrm>
            <a:off x="5972300" y="2197825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3578594" y="-1522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610169" y="39960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5152919" y="-35169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20138" y="447545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220656" y="-304883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56812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123987" y="-358225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430763" y="743063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457850" y="35629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283825" y="1634175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193787" y="-5201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5465194" y="4466944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064506" y="4778869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934506" y="-222918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-6" y="-36087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63" y="-2347888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-3317650" y="-649650"/>
            <a:ext cx="15118238" cy="8185875"/>
            <a:chOff x="-3317650" y="-649650"/>
            <a:chExt cx="15118238" cy="8185875"/>
          </a:xfrm>
        </p:grpSpPr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5"/>
          <p:cNvGrpSpPr/>
          <p:nvPr/>
        </p:nvGrpSpPr>
        <p:grpSpPr>
          <a:xfrm>
            <a:off x="-2874025" y="928863"/>
            <a:ext cx="13737688" cy="5604113"/>
            <a:chOff x="-2874025" y="928863"/>
            <a:chExt cx="13737688" cy="5604113"/>
          </a:xfrm>
        </p:grpSpPr>
        <p:pic>
          <p:nvPicPr>
            <p:cNvPr id="44" name="Google Shape;4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5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47" name="Google Shape;47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4923249" y="2801425"/>
            <a:ext cx="250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1715375" y="2801425"/>
            <a:ext cx="250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1715375" y="2384524"/>
            <a:ext cx="2505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923250" y="2384524"/>
            <a:ext cx="2505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4550" y="4732100"/>
            <a:ext cx="2429200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55163" y="-2474275"/>
            <a:ext cx="2892325" cy="28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811975" y="1878225"/>
            <a:ext cx="34107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811975" y="799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4976000" y="1310550"/>
            <a:ext cx="2873100" cy="2837700"/>
          </a:xfrm>
          <a:prstGeom prst="octagon">
            <a:avLst>
              <a:gd name="adj" fmla="val 2928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536700" y="316230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948388" y="-200635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19312" y="-8807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69050" y="-2225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87600" y="40828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300288" y="289870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821675" y="-2850037"/>
            <a:ext cx="3389525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3888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8575" y="-18277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9"/>
          <p:cNvGrpSpPr/>
          <p:nvPr/>
        </p:nvGrpSpPr>
        <p:grpSpPr>
          <a:xfrm>
            <a:off x="-3317650" y="-3219375"/>
            <a:ext cx="12693438" cy="10449700"/>
            <a:chOff x="-3317650" y="-3219375"/>
            <a:chExt cx="12693438" cy="10449700"/>
          </a:xfrm>
        </p:grpSpPr>
        <p:pic>
          <p:nvPicPr>
            <p:cNvPr id="81" name="Google Shape;8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069088" y="39236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750" y="-321937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9"/>
          <p:cNvGrpSpPr/>
          <p:nvPr/>
        </p:nvGrpSpPr>
        <p:grpSpPr>
          <a:xfrm>
            <a:off x="-2874025" y="928863"/>
            <a:ext cx="13857088" cy="5319363"/>
            <a:chOff x="-2874025" y="928863"/>
            <a:chExt cx="13857088" cy="5319363"/>
          </a:xfrm>
        </p:grpSpPr>
        <p:pic>
          <p:nvPicPr>
            <p:cNvPr id="85" name="Google Shape;85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090738" y="3355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42600"/>
            <a:ext cx="65760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980600" y="2983650"/>
            <a:ext cx="5182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4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ctrTitle"/>
          </p:nvPr>
        </p:nvSpPr>
        <p:spPr>
          <a:xfrm>
            <a:off x="1324320" y="1204261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6600" dirty="0">
                <a:latin typeface="Righteous"/>
                <a:ea typeface="Righteous"/>
                <a:cs typeface="Righteous"/>
                <a:sym typeface="Righteous"/>
              </a:rPr>
              <a:t>PengGo</a:t>
            </a:r>
            <a:endParaRPr sz="6000" dirty="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1980600" y="3469094"/>
            <a:ext cx="4926320" cy="96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      </a:t>
            </a:r>
            <a:r>
              <a:rPr lang="en-US" dirty="0"/>
              <a:t>LUKA GOJI</a:t>
            </a:r>
            <a:r>
              <a:rPr lang="sr-Latn-RS" dirty="0"/>
              <a:t>Ć 	     UROŠ VELIMIROVIĆ	                JAKŠA MACANOVIĆ	IRENA JOSIFOSKI</a:t>
            </a:r>
            <a:endParaRPr lang="sr-Cyrl-RS" dirty="0"/>
          </a:p>
        </p:txBody>
      </p:sp>
      <p:cxnSp>
        <p:nvCxnSpPr>
          <p:cNvPr id="266" name="Google Shape;266;p27"/>
          <p:cNvCxnSpPr/>
          <p:nvPr/>
        </p:nvCxnSpPr>
        <p:spPr>
          <a:xfrm>
            <a:off x="1980600" y="3015150"/>
            <a:ext cx="518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1980600" y="4148095"/>
            <a:ext cx="518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950" y="-2160550"/>
            <a:ext cx="3549850" cy="35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65;p27">
            <a:extLst>
              <a:ext uri="{FF2B5EF4-FFF2-40B4-BE49-F238E27FC236}">
                <a16:creationId xmlns:a16="http://schemas.microsoft.com/office/drawing/2014/main" id="{DDF64BE0-2556-F66E-68AD-22470EC3E493}"/>
              </a:ext>
            </a:extLst>
          </p:cNvPr>
          <p:cNvSpPr txBox="1">
            <a:spLocks/>
          </p:cNvSpPr>
          <p:nvPr/>
        </p:nvSpPr>
        <p:spPr>
          <a:xfrm>
            <a:off x="2036210" y="2994907"/>
            <a:ext cx="4926320" cy="96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None/>
              <a:defRPr sz="16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linker"/>
              <a:buNone/>
              <a:defRPr sz="18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/>
            <a:r>
              <a:rPr lang="sr-Latn-RS" sz="2400" dirty="0"/>
              <a:t>KEŠ HIT</a:t>
            </a:r>
            <a:endParaRPr lang="sr-Cyrl-R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1591049" y="3252026"/>
            <a:ext cx="612986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/>
              <a:t>KEŠ HIT</a:t>
            </a:r>
            <a:endParaRPr sz="2400"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2"/>
          </p:nvPr>
        </p:nvSpPr>
        <p:spPr>
          <a:xfrm>
            <a:off x="2007671" y="2512343"/>
            <a:ext cx="529662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HVALA NA PAŽNJI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682075" y="329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283" name="Google Shape;283;p29"/>
          <p:cNvSpPr txBox="1">
            <a:spLocks noGrp="1"/>
          </p:cNvSpPr>
          <p:nvPr>
            <p:ph type="title" idx="2"/>
          </p:nvPr>
        </p:nvSpPr>
        <p:spPr>
          <a:xfrm>
            <a:off x="1543325" y="15794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 idx="3"/>
          </p:nvPr>
        </p:nvSpPr>
        <p:spPr>
          <a:xfrm>
            <a:off x="1467400" y="31557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title" idx="4"/>
          </p:nvPr>
        </p:nvSpPr>
        <p:spPr>
          <a:xfrm>
            <a:off x="4204650" y="15794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 idx="5"/>
          </p:nvPr>
        </p:nvSpPr>
        <p:spPr>
          <a:xfrm>
            <a:off x="4204625" y="31557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title" idx="6"/>
          </p:nvPr>
        </p:nvSpPr>
        <p:spPr>
          <a:xfrm>
            <a:off x="6865975" y="15794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29"/>
          <p:cNvSpPr txBox="1">
            <a:spLocks noGrp="1"/>
          </p:cNvSpPr>
          <p:nvPr>
            <p:ph type="title" idx="7"/>
          </p:nvPr>
        </p:nvSpPr>
        <p:spPr>
          <a:xfrm>
            <a:off x="6865950" y="31557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subTitle" idx="1"/>
          </p:nvPr>
        </p:nvSpPr>
        <p:spPr>
          <a:xfrm>
            <a:off x="757925" y="1890163"/>
            <a:ext cx="2305500" cy="447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NAŠA IDEJA</a:t>
            </a:r>
            <a:endParaRPr dirty="0"/>
          </a:p>
        </p:txBody>
      </p:sp>
      <p:sp>
        <p:nvSpPr>
          <p:cNvPr id="290" name="Google Shape;290;p29"/>
          <p:cNvSpPr txBox="1">
            <a:spLocks noGrp="1"/>
          </p:cNvSpPr>
          <p:nvPr>
            <p:ph type="subTitle" idx="8"/>
          </p:nvPr>
        </p:nvSpPr>
        <p:spPr>
          <a:xfrm>
            <a:off x="3419250" y="1890163"/>
            <a:ext cx="2305500" cy="447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O APLIKACIJI</a:t>
            </a:r>
            <a:endParaRPr dirty="0"/>
          </a:p>
        </p:txBody>
      </p:sp>
      <p:sp>
        <p:nvSpPr>
          <p:cNvPr id="291" name="Google Shape;291;p29"/>
          <p:cNvSpPr txBox="1">
            <a:spLocks noGrp="1"/>
          </p:cNvSpPr>
          <p:nvPr>
            <p:ph type="subTitle" idx="9"/>
          </p:nvPr>
        </p:nvSpPr>
        <p:spPr>
          <a:xfrm>
            <a:off x="6080575" y="1890163"/>
            <a:ext cx="2305500" cy="447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TEHNIČKO REŠENJE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subTitle" idx="13"/>
          </p:nvPr>
        </p:nvSpPr>
        <p:spPr>
          <a:xfrm>
            <a:off x="757925" y="3466491"/>
            <a:ext cx="2305500" cy="447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MONETIZACIJA</a:t>
            </a:r>
            <a:endParaRPr dirty="0"/>
          </a:p>
        </p:txBody>
      </p:sp>
      <p:sp>
        <p:nvSpPr>
          <p:cNvPr id="293" name="Google Shape;293;p29"/>
          <p:cNvSpPr txBox="1">
            <a:spLocks noGrp="1"/>
          </p:cNvSpPr>
          <p:nvPr>
            <p:ph type="subTitle" idx="14"/>
          </p:nvPr>
        </p:nvSpPr>
        <p:spPr>
          <a:xfrm>
            <a:off x="3419250" y="3466491"/>
            <a:ext cx="2305500" cy="447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DALJI RAZVOJ</a:t>
            </a:r>
            <a:endParaRPr dirty="0"/>
          </a:p>
        </p:txBody>
      </p:sp>
      <p:sp>
        <p:nvSpPr>
          <p:cNvPr id="294" name="Google Shape;294;p29"/>
          <p:cNvSpPr txBox="1">
            <a:spLocks noGrp="1"/>
          </p:cNvSpPr>
          <p:nvPr>
            <p:ph type="subTitle" idx="15"/>
          </p:nvPr>
        </p:nvSpPr>
        <p:spPr>
          <a:xfrm>
            <a:off x="6080575" y="3466490"/>
            <a:ext cx="2305500" cy="447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ZAVRŠNA REČ</a:t>
            </a:r>
            <a:endParaRPr dirty="0"/>
          </a:p>
        </p:txBody>
      </p:sp>
      <p:cxnSp>
        <p:nvCxnSpPr>
          <p:cNvPr id="295" name="Google Shape;295;p29"/>
          <p:cNvCxnSpPr/>
          <p:nvPr/>
        </p:nvCxnSpPr>
        <p:spPr>
          <a:xfrm>
            <a:off x="1616675" y="14355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9"/>
          <p:cNvCxnSpPr/>
          <p:nvPr/>
        </p:nvCxnSpPr>
        <p:spPr>
          <a:xfrm>
            <a:off x="4278000" y="14355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9"/>
          <p:cNvCxnSpPr/>
          <p:nvPr/>
        </p:nvCxnSpPr>
        <p:spPr>
          <a:xfrm>
            <a:off x="6939325" y="14355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9"/>
          <p:cNvCxnSpPr/>
          <p:nvPr/>
        </p:nvCxnSpPr>
        <p:spPr>
          <a:xfrm>
            <a:off x="1540750" y="30151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9"/>
          <p:cNvCxnSpPr/>
          <p:nvPr/>
        </p:nvCxnSpPr>
        <p:spPr>
          <a:xfrm>
            <a:off x="4278000" y="30151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9"/>
          <p:cNvCxnSpPr/>
          <p:nvPr/>
        </p:nvCxnSpPr>
        <p:spPr>
          <a:xfrm>
            <a:off x="6939325" y="30151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690924" y="2598046"/>
            <a:ext cx="2393000" cy="221544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811974" y="1461550"/>
            <a:ext cx="6909625" cy="252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Jezička barijera: kontekst, kultura, brz način života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Rešenje: Što brže naučiti osnovne fraze, i imati što brži pristup pouzdanim, korisnim podacima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20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2000"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1712826" y="491790"/>
            <a:ext cx="537885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PROBLEMI - REŠENJA</a:t>
            </a:r>
            <a:endParaRPr sz="3600" dirty="0"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310" name="Google Shape;31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726025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>
            <a:spLocks noGrp="1"/>
          </p:cNvSpPr>
          <p:nvPr>
            <p:ph type="title"/>
          </p:nvPr>
        </p:nvSpPr>
        <p:spPr>
          <a:xfrm>
            <a:off x="5058994" y="420209"/>
            <a:ext cx="3878548" cy="699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PengGo</a:t>
            </a:r>
            <a:endParaRPr sz="3600" dirty="0"/>
          </a:p>
        </p:txBody>
      </p:sp>
      <p:sp>
        <p:nvSpPr>
          <p:cNvPr id="476" name="Google Shape;476;p39"/>
          <p:cNvSpPr txBox="1">
            <a:spLocks noGrp="1"/>
          </p:cNvSpPr>
          <p:nvPr>
            <p:ph type="subTitle" idx="1"/>
          </p:nvPr>
        </p:nvSpPr>
        <p:spPr>
          <a:xfrm>
            <a:off x="3671146" y="1273412"/>
            <a:ext cx="4822613" cy="3065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800" dirty="0"/>
              <a:t>Izaberite jezik na kojem učite, i jezik koji učite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Online </a:t>
            </a:r>
            <a:r>
              <a:rPr lang="en-US" sz="1800" dirty="0" err="1"/>
              <a:t>i</a:t>
            </a:r>
            <a:r>
              <a:rPr lang="sr-Latn-RS" sz="1800" dirty="0"/>
              <a:t>nteraktivna mapa koja korisniku pruža najvažnije podatke onda kada su mu najpotrebniji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800" dirty="0"/>
              <a:t>Offline režim učenja: mini mapa sa interaktivnim stvarima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800" dirty="0"/>
              <a:t>Podstiče deljenje i učenje: sakupljanje novčića, ingame shop</a:t>
            </a:r>
          </a:p>
        </p:txBody>
      </p:sp>
      <p:pic>
        <p:nvPicPr>
          <p:cNvPr id="3" name="Picture 2" descr="A cell phone with a penguin on the screen&#10;&#10;Description automatically generated">
            <a:extLst>
              <a:ext uri="{FF2B5EF4-FFF2-40B4-BE49-F238E27FC236}">
                <a16:creationId xmlns:a16="http://schemas.microsoft.com/office/drawing/2014/main" id="{EB8827F8-FAF6-2DA3-0760-BDA44851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31" y="420209"/>
            <a:ext cx="1892159" cy="4073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830501" y="3444976"/>
            <a:ext cx="2393000" cy="221544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5344008" y="1652684"/>
            <a:ext cx="2879493" cy="252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Najvažnije fraze sa prevodom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Najkorisnije reči sa audio izgovorom</a:t>
            </a:r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538349" y="237064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REŽIM UČENJA</a:t>
            </a:r>
            <a:endParaRPr sz="3600" dirty="0"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310" name="Google Shape;31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726025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23A761-8842-D700-B3D1-61BF7903F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04" y="809764"/>
            <a:ext cx="1911913" cy="4179387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54203BE-CDB5-B503-34A9-C9936FC58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49" y="809764"/>
            <a:ext cx="1911914" cy="41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196153" y="-588233"/>
            <a:ext cx="2393000" cy="221544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4619413" y="1540928"/>
            <a:ext cx="3942080" cy="28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Praćenje lokacije u realnom vremenu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Predlaganje fraza u odnosu na lokaciju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PRIMER: Ako smo na aerodromu, dobićemo preporuku za izraze korisne na aerodromu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2000" dirty="0"/>
              <a:t>Prodavnica kao motivacija</a:t>
            </a:r>
            <a:endParaRPr sz="2000"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283652" y="368794"/>
            <a:ext cx="480989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REŽIM ISTRAŽIVANJA</a:t>
            </a:r>
            <a:endParaRPr sz="3600" dirty="0"/>
          </a:p>
        </p:txBody>
      </p:sp>
      <p:grpSp>
        <p:nvGrpSpPr>
          <p:cNvPr id="309" name="Google Shape;309;p30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310" name="Google Shape;31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726025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B0190FF5-3835-7281-23BC-FC87F1BE3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11" y="971315"/>
            <a:ext cx="1805287" cy="3983567"/>
          </a:xfrm>
          <a:prstGeom prst="rect">
            <a:avLst/>
          </a:prstGeom>
        </p:spPr>
      </p:pic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BFAA88D0-1F43-85D8-A161-E46831C83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6012" y="963080"/>
            <a:ext cx="1826915" cy="39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3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subTitle" idx="4"/>
          </p:nvPr>
        </p:nvSpPr>
        <p:spPr>
          <a:xfrm>
            <a:off x="1746918" y="2406485"/>
            <a:ext cx="2505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FRONTEND</a:t>
            </a:r>
            <a:endParaRPr dirty="0"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TEHNIČKO REŠENJE</a:t>
            </a:r>
            <a:endParaRPr sz="3600" dirty="0"/>
          </a:p>
        </p:txBody>
      </p:sp>
      <p:sp>
        <p:nvSpPr>
          <p:cNvPr id="339" name="Google Shape;339;p32"/>
          <p:cNvSpPr txBox="1">
            <a:spLocks noGrp="1"/>
          </p:cNvSpPr>
          <p:nvPr>
            <p:ph type="subTitle" idx="1"/>
          </p:nvPr>
        </p:nvSpPr>
        <p:spPr>
          <a:xfrm>
            <a:off x="1740022" y="2756096"/>
            <a:ext cx="250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Flutter</a:t>
            </a:r>
            <a:endParaRPr sz="1800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subTitle" idx="2"/>
          </p:nvPr>
        </p:nvSpPr>
        <p:spPr>
          <a:xfrm>
            <a:off x="5257828" y="2755998"/>
            <a:ext cx="25056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Python Flask I MySQL </a:t>
            </a:r>
            <a:r>
              <a:rPr lang="en-US" sz="1800" dirty="0" err="1"/>
              <a:t>databaza</a:t>
            </a:r>
            <a:endParaRPr sz="1800" dirty="0"/>
          </a:p>
        </p:txBody>
      </p:sp>
      <p:sp>
        <p:nvSpPr>
          <p:cNvPr id="341" name="Google Shape;341;p32"/>
          <p:cNvSpPr txBox="1">
            <a:spLocks noGrp="1"/>
          </p:cNvSpPr>
          <p:nvPr>
            <p:ph type="subTitle" idx="3"/>
          </p:nvPr>
        </p:nvSpPr>
        <p:spPr>
          <a:xfrm>
            <a:off x="5257828" y="2406485"/>
            <a:ext cx="25056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BACKEND</a:t>
            </a:r>
            <a:endParaRPr dirty="0"/>
          </a:p>
        </p:txBody>
      </p:sp>
      <p:cxnSp>
        <p:nvCxnSpPr>
          <p:cNvPr id="342" name="Google Shape;342;p32"/>
          <p:cNvCxnSpPr/>
          <p:nvPr/>
        </p:nvCxnSpPr>
        <p:spPr>
          <a:xfrm>
            <a:off x="6216516" y="1644686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2"/>
          <p:cNvCxnSpPr/>
          <p:nvPr/>
        </p:nvCxnSpPr>
        <p:spPr>
          <a:xfrm>
            <a:off x="2705606" y="1644686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32"/>
          <p:cNvGrpSpPr/>
          <p:nvPr/>
        </p:nvGrpSpPr>
        <p:grpSpPr>
          <a:xfrm>
            <a:off x="6284214" y="1836618"/>
            <a:ext cx="452644" cy="413069"/>
            <a:chOff x="1958520" y="2302574"/>
            <a:chExt cx="359213" cy="327807"/>
          </a:xfrm>
        </p:grpSpPr>
        <p:sp>
          <p:nvSpPr>
            <p:cNvPr id="345" name="Google Shape;345;p32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2"/>
          <p:cNvGrpSpPr/>
          <p:nvPr/>
        </p:nvGrpSpPr>
        <p:grpSpPr>
          <a:xfrm>
            <a:off x="2868937" y="1787973"/>
            <a:ext cx="261575" cy="453124"/>
            <a:chOff x="2656082" y="2287427"/>
            <a:chExt cx="207582" cy="359594"/>
          </a:xfrm>
        </p:grpSpPr>
        <p:sp>
          <p:nvSpPr>
            <p:cNvPr id="349" name="Google Shape;349;p32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414EB944-3EAD-465D-5A50-9BB0731C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59" y="3477167"/>
            <a:ext cx="3754329" cy="11458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MONETIZACIJA</a:t>
            </a:r>
            <a:endParaRPr dirty="0"/>
          </a:p>
        </p:txBody>
      </p:sp>
      <p:sp>
        <p:nvSpPr>
          <p:cNvPr id="358" name="Google Shape;358;p33"/>
          <p:cNvSpPr txBox="1">
            <a:spLocks noGrp="1"/>
          </p:cNvSpPr>
          <p:nvPr>
            <p:ph type="subTitle" idx="4"/>
          </p:nvPr>
        </p:nvSpPr>
        <p:spPr>
          <a:xfrm>
            <a:off x="773198" y="1934174"/>
            <a:ext cx="2451699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COMMUNITY-BASED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5"/>
          </p:nvPr>
        </p:nvSpPr>
        <p:spPr>
          <a:xfrm>
            <a:off x="3400488" y="1922107"/>
            <a:ext cx="23430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TURISTIČKI</a:t>
            </a:r>
            <a:endParaRPr dirty="0"/>
          </a:p>
        </p:txBody>
      </p:sp>
      <p:sp>
        <p:nvSpPr>
          <p:cNvPr id="360" name="Google Shape;360;p33"/>
          <p:cNvSpPr txBox="1">
            <a:spLocks noGrp="1"/>
          </p:cNvSpPr>
          <p:nvPr>
            <p:ph type="subTitle" idx="1"/>
          </p:nvPr>
        </p:nvSpPr>
        <p:spPr>
          <a:xfrm>
            <a:off x="828699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/>
              <a:t>Korisnici generišu savete, i daju sugestije, a samo najtačniji saveti dolaze do korisnika bez potrebe za posvećenim timom</a:t>
            </a:r>
            <a:endParaRPr sz="1600" dirty="0"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2"/>
          </p:nvPr>
        </p:nvSpPr>
        <p:spPr>
          <a:xfrm>
            <a:off x="3400488" y="2939825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/>
              <a:t>Saradnja sa turističkim kompanijama i lokalima. Dodavanje na offline mapu.</a:t>
            </a:r>
            <a:endParaRPr sz="1600" dirty="0"/>
          </a:p>
        </p:txBody>
      </p:sp>
      <p:sp>
        <p:nvSpPr>
          <p:cNvPr id="362" name="Google Shape;362;p33"/>
          <p:cNvSpPr txBox="1">
            <a:spLocks noGrp="1"/>
          </p:cNvSpPr>
          <p:nvPr>
            <p:ph type="subTitle" idx="3"/>
          </p:nvPr>
        </p:nvSpPr>
        <p:spPr>
          <a:xfrm>
            <a:off x="5972301" y="2960343"/>
            <a:ext cx="2343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600" dirty="0"/>
              <a:t>Proširenje prodavnice, dodavanje bedževa, životinja i drugih dekoracija</a:t>
            </a:r>
            <a:endParaRPr sz="1600" dirty="0"/>
          </a:p>
        </p:txBody>
      </p:sp>
      <p:sp>
        <p:nvSpPr>
          <p:cNvPr id="363" name="Google Shape;363;p33"/>
          <p:cNvSpPr txBox="1">
            <a:spLocks noGrp="1"/>
          </p:cNvSpPr>
          <p:nvPr>
            <p:ph type="subTitle" idx="6"/>
          </p:nvPr>
        </p:nvSpPr>
        <p:spPr>
          <a:xfrm>
            <a:off x="5833135" y="1919355"/>
            <a:ext cx="262128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MIKRO-TRANZAKCIJE</a:t>
            </a:r>
            <a:endParaRPr dirty="0"/>
          </a:p>
        </p:txBody>
      </p:sp>
      <p:cxnSp>
        <p:nvCxnSpPr>
          <p:cNvPr id="364" name="Google Shape;364;p33"/>
          <p:cNvCxnSpPr/>
          <p:nvPr/>
        </p:nvCxnSpPr>
        <p:spPr>
          <a:xfrm>
            <a:off x="1706200" y="16227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4278000" y="16227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6849800" y="1622725"/>
            <a:ext cx="58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7" name="Google Shape;367;p33"/>
          <p:cNvSpPr/>
          <p:nvPr/>
        </p:nvSpPr>
        <p:spPr>
          <a:xfrm>
            <a:off x="4343426" y="1750226"/>
            <a:ext cx="457109" cy="457109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3"/>
          <p:cNvSpPr/>
          <p:nvPr/>
        </p:nvSpPr>
        <p:spPr>
          <a:xfrm>
            <a:off x="6901714" y="1756743"/>
            <a:ext cx="484122" cy="444052"/>
          </a:xfrm>
          <a:custGeom>
            <a:avLst/>
            <a:gdLst/>
            <a:ahLst/>
            <a:cxnLst/>
            <a:rect l="l" t="t" r="r" b="b"/>
            <a:pathLst>
              <a:path w="12384" h="11359" extrusionOk="0">
                <a:moveTo>
                  <a:pt x="2775" y="1024"/>
                </a:moveTo>
                <a:cubicBezTo>
                  <a:pt x="3346" y="1024"/>
                  <a:pt x="3811" y="1501"/>
                  <a:pt x="3811" y="2060"/>
                </a:cubicBezTo>
                <a:cubicBezTo>
                  <a:pt x="3811" y="2298"/>
                  <a:pt x="3727" y="2536"/>
                  <a:pt x="3573" y="2727"/>
                </a:cubicBezTo>
                <a:cubicBezTo>
                  <a:pt x="3525" y="2786"/>
                  <a:pt x="3513" y="2870"/>
                  <a:pt x="3549" y="2941"/>
                </a:cubicBezTo>
                <a:cubicBezTo>
                  <a:pt x="3573" y="3013"/>
                  <a:pt x="3644" y="3060"/>
                  <a:pt x="3727" y="3060"/>
                </a:cubicBezTo>
                <a:lnTo>
                  <a:pt x="4096" y="3060"/>
                </a:lnTo>
                <a:cubicBezTo>
                  <a:pt x="4120" y="3060"/>
                  <a:pt x="4156" y="3084"/>
                  <a:pt x="4156" y="3120"/>
                </a:cubicBezTo>
                <a:lnTo>
                  <a:pt x="4156" y="3370"/>
                </a:lnTo>
                <a:cubicBezTo>
                  <a:pt x="4156" y="3406"/>
                  <a:pt x="4120" y="3429"/>
                  <a:pt x="4096" y="3429"/>
                </a:cubicBezTo>
                <a:lnTo>
                  <a:pt x="1846" y="3429"/>
                </a:lnTo>
                <a:lnTo>
                  <a:pt x="1453" y="3418"/>
                </a:lnTo>
                <a:cubicBezTo>
                  <a:pt x="1418" y="3418"/>
                  <a:pt x="1394" y="3382"/>
                  <a:pt x="1394" y="3358"/>
                </a:cubicBezTo>
                <a:lnTo>
                  <a:pt x="1394" y="3096"/>
                </a:lnTo>
                <a:cubicBezTo>
                  <a:pt x="1394" y="3072"/>
                  <a:pt x="1418" y="3037"/>
                  <a:pt x="1453" y="3037"/>
                </a:cubicBezTo>
                <a:lnTo>
                  <a:pt x="3132" y="3037"/>
                </a:lnTo>
                <a:cubicBezTo>
                  <a:pt x="3239" y="3037"/>
                  <a:pt x="3323" y="2953"/>
                  <a:pt x="3323" y="2846"/>
                </a:cubicBezTo>
                <a:cubicBezTo>
                  <a:pt x="3323" y="2739"/>
                  <a:pt x="3227" y="2656"/>
                  <a:pt x="3132" y="2656"/>
                </a:cubicBezTo>
                <a:lnTo>
                  <a:pt x="1906" y="2656"/>
                </a:lnTo>
                <a:cubicBezTo>
                  <a:pt x="1787" y="2477"/>
                  <a:pt x="1727" y="2275"/>
                  <a:pt x="1727" y="2060"/>
                </a:cubicBezTo>
                <a:cubicBezTo>
                  <a:pt x="1727" y="1477"/>
                  <a:pt x="2203" y="1024"/>
                  <a:pt x="2775" y="1024"/>
                </a:cubicBezTo>
                <a:close/>
                <a:moveTo>
                  <a:pt x="9597" y="1024"/>
                </a:moveTo>
                <a:cubicBezTo>
                  <a:pt x="10169" y="1024"/>
                  <a:pt x="10645" y="1501"/>
                  <a:pt x="10645" y="2060"/>
                </a:cubicBezTo>
                <a:cubicBezTo>
                  <a:pt x="10645" y="2298"/>
                  <a:pt x="10550" y="2536"/>
                  <a:pt x="10407" y="2727"/>
                </a:cubicBezTo>
                <a:cubicBezTo>
                  <a:pt x="10359" y="2786"/>
                  <a:pt x="10347" y="2870"/>
                  <a:pt x="10371" y="2941"/>
                </a:cubicBezTo>
                <a:cubicBezTo>
                  <a:pt x="10407" y="3013"/>
                  <a:pt x="10478" y="3060"/>
                  <a:pt x="10550" y="3060"/>
                </a:cubicBezTo>
                <a:lnTo>
                  <a:pt x="10931" y="3060"/>
                </a:lnTo>
                <a:cubicBezTo>
                  <a:pt x="10954" y="3060"/>
                  <a:pt x="10990" y="3084"/>
                  <a:pt x="10990" y="3120"/>
                </a:cubicBezTo>
                <a:lnTo>
                  <a:pt x="10990" y="3370"/>
                </a:lnTo>
                <a:cubicBezTo>
                  <a:pt x="10990" y="3406"/>
                  <a:pt x="10954" y="3429"/>
                  <a:pt x="10931" y="3429"/>
                </a:cubicBezTo>
                <a:lnTo>
                  <a:pt x="8276" y="3429"/>
                </a:lnTo>
                <a:lnTo>
                  <a:pt x="8276" y="3418"/>
                </a:lnTo>
                <a:cubicBezTo>
                  <a:pt x="8252" y="3418"/>
                  <a:pt x="8216" y="3382"/>
                  <a:pt x="8216" y="3358"/>
                </a:cubicBezTo>
                <a:lnTo>
                  <a:pt x="8216" y="3096"/>
                </a:lnTo>
                <a:cubicBezTo>
                  <a:pt x="8216" y="3072"/>
                  <a:pt x="8252" y="3037"/>
                  <a:pt x="8276" y="3037"/>
                </a:cubicBezTo>
                <a:lnTo>
                  <a:pt x="9954" y="3037"/>
                </a:lnTo>
                <a:cubicBezTo>
                  <a:pt x="10061" y="3037"/>
                  <a:pt x="10157" y="2953"/>
                  <a:pt x="10157" y="2846"/>
                </a:cubicBezTo>
                <a:cubicBezTo>
                  <a:pt x="10157" y="2739"/>
                  <a:pt x="10061" y="2656"/>
                  <a:pt x="9954" y="2656"/>
                </a:cubicBezTo>
                <a:lnTo>
                  <a:pt x="8740" y="2656"/>
                </a:lnTo>
                <a:cubicBezTo>
                  <a:pt x="8621" y="2477"/>
                  <a:pt x="8561" y="2275"/>
                  <a:pt x="8561" y="2060"/>
                </a:cubicBezTo>
                <a:cubicBezTo>
                  <a:pt x="8561" y="1477"/>
                  <a:pt x="9038" y="1024"/>
                  <a:pt x="9597" y="1024"/>
                </a:cubicBezTo>
                <a:close/>
                <a:moveTo>
                  <a:pt x="6192" y="2691"/>
                </a:moveTo>
                <a:cubicBezTo>
                  <a:pt x="6763" y="2691"/>
                  <a:pt x="7240" y="3167"/>
                  <a:pt x="7240" y="3727"/>
                </a:cubicBezTo>
                <a:cubicBezTo>
                  <a:pt x="7240" y="3965"/>
                  <a:pt x="7144" y="4203"/>
                  <a:pt x="7002" y="4394"/>
                </a:cubicBezTo>
                <a:cubicBezTo>
                  <a:pt x="6954" y="4453"/>
                  <a:pt x="6942" y="4537"/>
                  <a:pt x="6966" y="4608"/>
                </a:cubicBezTo>
                <a:cubicBezTo>
                  <a:pt x="7002" y="4680"/>
                  <a:pt x="7073" y="4727"/>
                  <a:pt x="7144" y="4727"/>
                </a:cubicBezTo>
                <a:lnTo>
                  <a:pt x="7514" y="4727"/>
                </a:lnTo>
                <a:cubicBezTo>
                  <a:pt x="7549" y="4727"/>
                  <a:pt x="7573" y="4751"/>
                  <a:pt x="7573" y="4787"/>
                </a:cubicBezTo>
                <a:lnTo>
                  <a:pt x="7573" y="5037"/>
                </a:lnTo>
                <a:cubicBezTo>
                  <a:pt x="7573" y="5072"/>
                  <a:pt x="7549" y="5096"/>
                  <a:pt x="7514" y="5096"/>
                </a:cubicBezTo>
                <a:lnTo>
                  <a:pt x="4870" y="5096"/>
                </a:lnTo>
                <a:lnTo>
                  <a:pt x="4870" y="5084"/>
                </a:lnTo>
                <a:cubicBezTo>
                  <a:pt x="4847" y="5084"/>
                  <a:pt x="4811" y="5049"/>
                  <a:pt x="4811" y="5025"/>
                </a:cubicBezTo>
                <a:lnTo>
                  <a:pt x="4811" y="4775"/>
                </a:lnTo>
                <a:cubicBezTo>
                  <a:pt x="4811" y="4739"/>
                  <a:pt x="4847" y="4715"/>
                  <a:pt x="4870" y="4715"/>
                </a:cubicBezTo>
                <a:lnTo>
                  <a:pt x="6549" y="4715"/>
                </a:lnTo>
                <a:cubicBezTo>
                  <a:pt x="6656" y="4715"/>
                  <a:pt x="6740" y="4620"/>
                  <a:pt x="6740" y="4513"/>
                </a:cubicBezTo>
                <a:cubicBezTo>
                  <a:pt x="6740" y="4418"/>
                  <a:pt x="6656" y="4322"/>
                  <a:pt x="6549" y="4322"/>
                </a:cubicBezTo>
                <a:lnTo>
                  <a:pt x="5335" y="4322"/>
                </a:lnTo>
                <a:cubicBezTo>
                  <a:pt x="5216" y="4144"/>
                  <a:pt x="5156" y="3941"/>
                  <a:pt x="5156" y="3727"/>
                </a:cubicBezTo>
                <a:cubicBezTo>
                  <a:pt x="5156" y="3144"/>
                  <a:pt x="5632" y="2691"/>
                  <a:pt x="6192" y="2691"/>
                </a:cubicBezTo>
                <a:close/>
                <a:moveTo>
                  <a:pt x="3477" y="3799"/>
                </a:moveTo>
                <a:cubicBezTo>
                  <a:pt x="3442" y="4203"/>
                  <a:pt x="3442" y="5072"/>
                  <a:pt x="3870" y="6335"/>
                </a:cubicBezTo>
                <a:lnTo>
                  <a:pt x="1703" y="6335"/>
                </a:lnTo>
                <a:cubicBezTo>
                  <a:pt x="2132" y="5072"/>
                  <a:pt x="2132" y="4203"/>
                  <a:pt x="2108" y="3799"/>
                </a:cubicBezTo>
                <a:close/>
                <a:moveTo>
                  <a:pt x="10288" y="3799"/>
                </a:moveTo>
                <a:cubicBezTo>
                  <a:pt x="10264" y="4203"/>
                  <a:pt x="10264" y="5072"/>
                  <a:pt x="10693" y="6335"/>
                </a:cubicBezTo>
                <a:lnTo>
                  <a:pt x="8514" y="6335"/>
                </a:lnTo>
                <a:cubicBezTo>
                  <a:pt x="8954" y="5072"/>
                  <a:pt x="8966" y="4203"/>
                  <a:pt x="8918" y="3799"/>
                </a:cubicBezTo>
                <a:close/>
                <a:moveTo>
                  <a:pt x="4037" y="6739"/>
                </a:moveTo>
                <a:lnTo>
                  <a:pt x="4096" y="7097"/>
                </a:lnTo>
                <a:lnTo>
                  <a:pt x="1489" y="7097"/>
                </a:lnTo>
                <a:lnTo>
                  <a:pt x="1549" y="6739"/>
                </a:lnTo>
                <a:close/>
                <a:moveTo>
                  <a:pt x="10859" y="6739"/>
                </a:moveTo>
                <a:lnTo>
                  <a:pt x="10919" y="7097"/>
                </a:lnTo>
                <a:lnTo>
                  <a:pt x="8311" y="7097"/>
                </a:lnTo>
                <a:lnTo>
                  <a:pt x="8371" y="6739"/>
                </a:lnTo>
                <a:close/>
                <a:moveTo>
                  <a:pt x="6883" y="5465"/>
                </a:moveTo>
                <a:cubicBezTo>
                  <a:pt x="6847" y="5870"/>
                  <a:pt x="6847" y="6739"/>
                  <a:pt x="7287" y="8001"/>
                </a:cubicBezTo>
                <a:lnTo>
                  <a:pt x="5108" y="8001"/>
                </a:lnTo>
                <a:cubicBezTo>
                  <a:pt x="5537" y="6751"/>
                  <a:pt x="5537" y="5870"/>
                  <a:pt x="5513" y="5465"/>
                </a:cubicBezTo>
                <a:close/>
                <a:moveTo>
                  <a:pt x="4513" y="7478"/>
                </a:moveTo>
                <a:lnTo>
                  <a:pt x="4668" y="8049"/>
                </a:lnTo>
                <a:lnTo>
                  <a:pt x="4668" y="8061"/>
                </a:lnTo>
                <a:cubicBezTo>
                  <a:pt x="4632" y="8085"/>
                  <a:pt x="4608" y="8132"/>
                  <a:pt x="4608" y="8180"/>
                </a:cubicBezTo>
                <a:lnTo>
                  <a:pt x="4525" y="8561"/>
                </a:lnTo>
                <a:lnTo>
                  <a:pt x="775" y="8561"/>
                </a:lnTo>
                <a:lnTo>
                  <a:pt x="1072" y="7478"/>
                </a:lnTo>
                <a:close/>
                <a:moveTo>
                  <a:pt x="11335" y="7478"/>
                </a:moveTo>
                <a:lnTo>
                  <a:pt x="11633" y="8561"/>
                </a:lnTo>
                <a:lnTo>
                  <a:pt x="7883" y="8561"/>
                </a:lnTo>
                <a:lnTo>
                  <a:pt x="7799" y="8180"/>
                </a:lnTo>
                <a:cubicBezTo>
                  <a:pt x="7787" y="8120"/>
                  <a:pt x="7764" y="8085"/>
                  <a:pt x="7740" y="8049"/>
                </a:cubicBezTo>
                <a:lnTo>
                  <a:pt x="7895" y="7478"/>
                </a:lnTo>
                <a:close/>
                <a:moveTo>
                  <a:pt x="7442" y="8394"/>
                </a:moveTo>
                <a:lnTo>
                  <a:pt x="7502" y="8752"/>
                </a:lnTo>
                <a:lnTo>
                  <a:pt x="4906" y="8752"/>
                </a:lnTo>
                <a:lnTo>
                  <a:pt x="4966" y="8394"/>
                </a:lnTo>
                <a:close/>
                <a:moveTo>
                  <a:pt x="4132" y="8954"/>
                </a:moveTo>
                <a:lnTo>
                  <a:pt x="4037" y="9311"/>
                </a:lnTo>
                <a:lnTo>
                  <a:pt x="406" y="9311"/>
                </a:lnTo>
                <a:lnTo>
                  <a:pt x="406" y="8954"/>
                </a:lnTo>
                <a:close/>
                <a:moveTo>
                  <a:pt x="12002" y="8954"/>
                </a:moveTo>
                <a:lnTo>
                  <a:pt x="12002" y="9311"/>
                </a:lnTo>
                <a:lnTo>
                  <a:pt x="8371" y="9311"/>
                </a:lnTo>
                <a:lnTo>
                  <a:pt x="8276" y="8954"/>
                </a:lnTo>
                <a:close/>
                <a:moveTo>
                  <a:pt x="7906" y="9144"/>
                </a:moveTo>
                <a:lnTo>
                  <a:pt x="8204" y="10228"/>
                </a:lnTo>
                <a:lnTo>
                  <a:pt x="4192" y="10228"/>
                </a:lnTo>
                <a:lnTo>
                  <a:pt x="4489" y="9144"/>
                </a:lnTo>
                <a:close/>
                <a:moveTo>
                  <a:pt x="8573" y="10621"/>
                </a:moveTo>
                <a:lnTo>
                  <a:pt x="8573" y="10978"/>
                </a:lnTo>
                <a:lnTo>
                  <a:pt x="3799" y="10978"/>
                </a:lnTo>
                <a:lnTo>
                  <a:pt x="3799" y="10621"/>
                </a:lnTo>
                <a:close/>
                <a:moveTo>
                  <a:pt x="9621" y="0"/>
                </a:moveTo>
                <a:cubicBezTo>
                  <a:pt x="9514" y="0"/>
                  <a:pt x="9430" y="96"/>
                  <a:pt x="9430" y="203"/>
                </a:cubicBezTo>
                <a:lnTo>
                  <a:pt x="9430" y="596"/>
                </a:lnTo>
                <a:cubicBezTo>
                  <a:pt x="8728" y="691"/>
                  <a:pt x="8180" y="1298"/>
                  <a:pt x="8180" y="2024"/>
                </a:cubicBezTo>
                <a:cubicBezTo>
                  <a:pt x="8180" y="2239"/>
                  <a:pt x="8216" y="2441"/>
                  <a:pt x="8311" y="2620"/>
                </a:cubicBezTo>
                <a:lnTo>
                  <a:pt x="8299" y="2620"/>
                </a:lnTo>
                <a:cubicBezTo>
                  <a:pt x="8037" y="2620"/>
                  <a:pt x="7835" y="2834"/>
                  <a:pt x="7835" y="3084"/>
                </a:cubicBezTo>
                <a:lnTo>
                  <a:pt x="7835" y="3334"/>
                </a:lnTo>
                <a:cubicBezTo>
                  <a:pt x="7835" y="3596"/>
                  <a:pt x="8037" y="3799"/>
                  <a:pt x="8299" y="3799"/>
                </a:cubicBezTo>
                <a:lnTo>
                  <a:pt x="8549" y="3799"/>
                </a:lnTo>
                <a:cubicBezTo>
                  <a:pt x="8573" y="4144"/>
                  <a:pt x="8597" y="5037"/>
                  <a:pt x="8121" y="6358"/>
                </a:cubicBezTo>
                <a:cubicBezTo>
                  <a:pt x="8073" y="6394"/>
                  <a:pt x="8037" y="6442"/>
                  <a:pt x="8026" y="6501"/>
                </a:cubicBezTo>
                <a:lnTo>
                  <a:pt x="7918" y="7073"/>
                </a:lnTo>
                <a:lnTo>
                  <a:pt x="7764" y="7073"/>
                </a:lnTo>
                <a:cubicBezTo>
                  <a:pt x="7668" y="7073"/>
                  <a:pt x="7597" y="7132"/>
                  <a:pt x="7561" y="7228"/>
                </a:cubicBezTo>
                <a:lnTo>
                  <a:pt x="7525" y="7394"/>
                </a:lnTo>
                <a:cubicBezTo>
                  <a:pt x="7252" y="6418"/>
                  <a:pt x="7264" y="5751"/>
                  <a:pt x="7299" y="5465"/>
                </a:cubicBezTo>
                <a:lnTo>
                  <a:pt x="7549" y="5465"/>
                </a:lnTo>
                <a:cubicBezTo>
                  <a:pt x="7799" y="5465"/>
                  <a:pt x="8014" y="5263"/>
                  <a:pt x="8014" y="5013"/>
                </a:cubicBezTo>
                <a:lnTo>
                  <a:pt x="8014" y="4751"/>
                </a:lnTo>
                <a:cubicBezTo>
                  <a:pt x="8014" y="4501"/>
                  <a:pt x="7799" y="4287"/>
                  <a:pt x="7549" y="4287"/>
                </a:cubicBezTo>
                <a:lnTo>
                  <a:pt x="7537" y="4287"/>
                </a:lnTo>
                <a:cubicBezTo>
                  <a:pt x="7621" y="4108"/>
                  <a:pt x="7668" y="3906"/>
                  <a:pt x="7668" y="3691"/>
                </a:cubicBezTo>
                <a:cubicBezTo>
                  <a:pt x="7668" y="2965"/>
                  <a:pt x="7121" y="2358"/>
                  <a:pt x="6418" y="2263"/>
                </a:cubicBezTo>
                <a:lnTo>
                  <a:pt x="6418" y="1882"/>
                </a:lnTo>
                <a:cubicBezTo>
                  <a:pt x="6418" y="1774"/>
                  <a:pt x="6335" y="1691"/>
                  <a:pt x="6228" y="1691"/>
                </a:cubicBezTo>
                <a:cubicBezTo>
                  <a:pt x="6121" y="1691"/>
                  <a:pt x="6037" y="1774"/>
                  <a:pt x="6037" y="1882"/>
                </a:cubicBezTo>
                <a:lnTo>
                  <a:pt x="6037" y="2286"/>
                </a:lnTo>
                <a:cubicBezTo>
                  <a:pt x="5335" y="2370"/>
                  <a:pt x="4787" y="2989"/>
                  <a:pt x="4787" y="3715"/>
                </a:cubicBezTo>
                <a:cubicBezTo>
                  <a:pt x="4787" y="3918"/>
                  <a:pt x="4823" y="4132"/>
                  <a:pt x="4918" y="4310"/>
                </a:cubicBezTo>
                <a:lnTo>
                  <a:pt x="4906" y="4310"/>
                </a:lnTo>
                <a:cubicBezTo>
                  <a:pt x="4644" y="4310"/>
                  <a:pt x="4442" y="4513"/>
                  <a:pt x="4442" y="4775"/>
                </a:cubicBezTo>
                <a:lnTo>
                  <a:pt x="4442" y="5025"/>
                </a:lnTo>
                <a:cubicBezTo>
                  <a:pt x="4442" y="5275"/>
                  <a:pt x="4644" y="5489"/>
                  <a:pt x="4906" y="5489"/>
                </a:cubicBezTo>
                <a:lnTo>
                  <a:pt x="5156" y="5489"/>
                </a:lnTo>
                <a:cubicBezTo>
                  <a:pt x="5180" y="5763"/>
                  <a:pt x="5180" y="6442"/>
                  <a:pt x="4930" y="7406"/>
                </a:cubicBezTo>
                <a:lnTo>
                  <a:pt x="4882" y="7239"/>
                </a:lnTo>
                <a:cubicBezTo>
                  <a:pt x="4858" y="7156"/>
                  <a:pt x="4787" y="7097"/>
                  <a:pt x="4692" y="7097"/>
                </a:cubicBezTo>
                <a:lnTo>
                  <a:pt x="4525" y="7097"/>
                </a:lnTo>
                <a:lnTo>
                  <a:pt x="4430" y="6513"/>
                </a:lnTo>
                <a:cubicBezTo>
                  <a:pt x="4406" y="6454"/>
                  <a:pt x="4382" y="6406"/>
                  <a:pt x="4335" y="6382"/>
                </a:cubicBezTo>
                <a:cubicBezTo>
                  <a:pt x="3858" y="5049"/>
                  <a:pt x="3870" y="4156"/>
                  <a:pt x="3906" y="3822"/>
                </a:cubicBezTo>
                <a:lnTo>
                  <a:pt x="4156" y="3822"/>
                </a:lnTo>
                <a:cubicBezTo>
                  <a:pt x="4406" y="3822"/>
                  <a:pt x="4620" y="3608"/>
                  <a:pt x="4620" y="3358"/>
                </a:cubicBezTo>
                <a:lnTo>
                  <a:pt x="4620" y="3108"/>
                </a:lnTo>
                <a:cubicBezTo>
                  <a:pt x="4620" y="2846"/>
                  <a:pt x="4406" y="2644"/>
                  <a:pt x="4156" y="2644"/>
                </a:cubicBezTo>
                <a:lnTo>
                  <a:pt x="4144" y="2644"/>
                </a:lnTo>
                <a:cubicBezTo>
                  <a:pt x="4227" y="2465"/>
                  <a:pt x="4275" y="2251"/>
                  <a:pt x="4275" y="2048"/>
                </a:cubicBezTo>
                <a:cubicBezTo>
                  <a:pt x="4275" y="1322"/>
                  <a:pt x="3727" y="703"/>
                  <a:pt x="3025" y="620"/>
                </a:cubicBezTo>
                <a:lnTo>
                  <a:pt x="3025" y="215"/>
                </a:lnTo>
                <a:cubicBezTo>
                  <a:pt x="3025" y="108"/>
                  <a:pt x="2942" y="24"/>
                  <a:pt x="2834" y="24"/>
                </a:cubicBezTo>
                <a:cubicBezTo>
                  <a:pt x="2727" y="24"/>
                  <a:pt x="2644" y="108"/>
                  <a:pt x="2644" y="215"/>
                </a:cubicBezTo>
                <a:lnTo>
                  <a:pt x="2644" y="620"/>
                </a:lnTo>
                <a:cubicBezTo>
                  <a:pt x="1941" y="703"/>
                  <a:pt x="1394" y="1322"/>
                  <a:pt x="1394" y="2048"/>
                </a:cubicBezTo>
                <a:cubicBezTo>
                  <a:pt x="1394" y="2251"/>
                  <a:pt x="1429" y="2465"/>
                  <a:pt x="1525" y="2644"/>
                </a:cubicBezTo>
                <a:lnTo>
                  <a:pt x="1513" y="2644"/>
                </a:lnTo>
                <a:cubicBezTo>
                  <a:pt x="1251" y="2644"/>
                  <a:pt x="1048" y="2846"/>
                  <a:pt x="1048" y="3108"/>
                </a:cubicBezTo>
                <a:lnTo>
                  <a:pt x="1048" y="3358"/>
                </a:lnTo>
                <a:cubicBezTo>
                  <a:pt x="1048" y="3608"/>
                  <a:pt x="1251" y="3822"/>
                  <a:pt x="1513" y="3822"/>
                </a:cubicBezTo>
                <a:lnTo>
                  <a:pt x="1763" y="3822"/>
                </a:lnTo>
                <a:cubicBezTo>
                  <a:pt x="1787" y="4156"/>
                  <a:pt x="1810" y="5049"/>
                  <a:pt x="1334" y="6382"/>
                </a:cubicBezTo>
                <a:cubicBezTo>
                  <a:pt x="1287" y="6406"/>
                  <a:pt x="1251" y="6454"/>
                  <a:pt x="1239" y="6513"/>
                </a:cubicBezTo>
                <a:lnTo>
                  <a:pt x="1132" y="7097"/>
                </a:lnTo>
                <a:lnTo>
                  <a:pt x="977" y="7097"/>
                </a:lnTo>
                <a:cubicBezTo>
                  <a:pt x="882" y="7097"/>
                  <a:pt x="810" y="7156"/>
                  <a:pt x="775" y="7239"/>
                </a:cubicBezTo>
                <a:lnTo>
                  <a:pt x="417" y="8561"/>
                </a:lnTo>
                <a:lnTo>
                  <a:pt x="203" y="8561"/>
                </a:lnTo>
                <a:cubicBezTo>
                  <a:pt x="96" y="8561"/>
                  <a:pt x="1" y="8656"/>
                  <a:pt x="1" y="8763"/>
                </a:cubicBezTo>
                <a:lnTo>
                  <a:pt x="1" y="9502"/>
                </a:lnTo>
                <a:cubicBezTo>
                  <a:pt x="1" y="9609"/>
                  <a:pt x="96" y="9692"/>
                  <a:pt x="203" y="9692"/>
                </a:cubicBezTo>
                <a:lnTo>
                  <a:pt x="3918" y="9692"/>
                </a:lnTo>
                <a:lnTo>
                  <a:pt x="3775" y="10228"/>
                </a:lnTo>
                <a:lnTo>
                  <a:pt x="3620" y="10228"/>
                </a:lnTo>
                <a:cubicBezTo>
                  <a:pt x="3513" y="10228"/>
                  <a:pt x="3430" y="10323"/>
                  <a:pt x="3430" y="10430"/>
                </a:cubicBezTo>
                <a:lnTo>
                  <a:pt x="3430" y="11168"/>
                </a:lnTo>
                <a:cubicBezTo>
                  <a:pt x="3430" y="11276"/>
                  <a:pt x="3513" y="11359"/>
                  <a:pt x="3620" y="11359"/>
                </a:cubicBezTo>
                <a:lnTo>
                  <a:pt x="8788" y="11359"/>
                </a:lnTo>
                <a:cubicBezTo>
                  <a:pt x="8895" y="11359"/>
                  <a:pt x="8978" y="11276"/>
                  <a:pt x="8978" y="11168"/>
                </a:cubicBezTo>
                <a:lnTo>
                  <a:pt x="8978" y="10430"/>
                </a:lnTo>
                <a:cubicBezTo>
                  <a:pt x="8978" y="10323"/>
                  <a:pt x="8895" y="10228"/>
                  <a:pt x="8788" y="10228"/>
                </a:cubicBezTo>
                <a:lnTo>
                  <a:pt x="8621" y="10228"/>
                </a:lnTo>
                <a:lnTo>
                  <a:pt x="8478" y="9692"/>
                </a:lnTo>
                <a:lnTo>
                  <a:pt x="12193" y="9692"/>
                </a:lnTo>
                <a:cubicBezTo>
                  <a:pt x="12300" y="9692"/>
                  <a:pt x="12383" y="9609"/>
                  <a:pt x="12383" y="9502"/>
                </a:cubicBezTo>
                <a:lnTo>
                  <a:pt x="12383" y="8763"/>
                </a:lnTo>
                <a:cubicBezTo>
                  <a:pt x="12383" y="8656"/>
                  <a:pt x="12300" y="8561"/>
                  <a:pt x="12193" y="8561"/>
                </a:cubicBezTo>
                <a:lnTo>
                  <a:pt x="12026" y="8561"/>
                </a:lnTo>
                <a:lnTo>
                  <a:pt x="11669" y="7239"/>
                </a:lnTo>
                <a:cubicBezTo>
                  <a:pt x="11645" y="7156"/>
                  <a:pt x="11574" y="7097"/>
                  <a:pt x="11478" y="7097"/>
                </a:cubicBezTo>
                <a:lnTo>
                  <a:pt x="11312" y="7097"/>
                </a:lnTo>
                <a:lnTo>
                  <a:pt x="11216" y="6501"/>
                </a:lnTo>
                <a:cubicBezTo>
                  <a:pt x="11193" y="6442"/>
                  <a:pt x="11169" y="6394"/>
                  <a:pt x="11121" y="6358"/>
                </a:cubicBezTo>
                <a:cubicBezTo>
                  <a:pt x="10645" y="5037"/>
                  <a:pt x="10657" y="4144"/>
                  <a:pt x="10693" y="3799"/>
                </a:cubicBezTo>
                <a:lnTo>
                  <a:pt x="10943" y="3799"/>
                </a:lnTo>
                <a:cubicBezTo>
                  <a:pt x="11193" y="3799"/>
                  <a:pt x="11407" y="3596"/>
                  <a:pt x="11407" y="3334"/>
                </a:cubicBezTo>
                <a:lnTo>
                  <a:pt x="11407" y="3084"/>
                </a:lnTo>
                <a:cubicBezTo>
                  <a:pt x="11407" y="2834"/>
                  <a:pt x="11193" y="2620"/>
                  <a:pt x="10943" y="2620"/>
                </a:cubicBezTo>
                <a:lnTo>
                  <a:pt x="10931" y="2620"/>
                </a:lnTo>
                <a:cubicBezTo>
                  <a:pt x="11014" y="2441"/>
                  <a:pt x="11062" y="2239"/>
                  <a:pt x="11062" y="2024"/>
                </a:cubicBezTo>
                <a:cubicBezTo>
                  <a:pt x="11062" y="1298"/>
                  <a:pt x="10514" y="691"/>
                  <a:pt x="9811" y="596"/>
                </a:cubicBezTo>
                <a:lnTo>
                  <a:pt x="9811" y="203"/>
                </a:lnTo>
                <a:cubicBezTo>
                  <a:pt x="9811" y="96"/>
                  <a:pt x="9728" y="0"/>
                  <a:pt x="96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1819824" y="1735458"/>
            <a:ext cx="360757" cy="434761"/>
            <a:chOff x="4019984" y="3805393"/>
            <a:chExt cx="293704" cy="353954"/>
          </a:xfrm>
        </p:grpSpPr>
        <p:sp>
          <p:nvSpPr>
            <p:cNvPr id="370" name="Google Shape;370;p33"/>
            <p:cNvSpPr/>
            <p:nvPr/>
          </p:nvSpPr>
          <p:spPr>
            <a:xfrm>
              <a:off x="4019984" y="3805393"/>
              <a:ext cx="293704" cy="353954"/>
            </a:xfrm>
            <a:custGeom>
              <a:avLst/>
              <a:gdLst/>
              <a:ahLst/>
              <a:cxnLst/>
              <a:rect l="l" t="t" r="r" b="b"/>
              <a:pathLst>
                <a:path w="9228" h="11121" extrusionOk="0">
                  <a:moveTo>
                    <a:pt x="477" y="1084"/>
                  </a:moveTo>
                  <a:cubicBezTo>
                    <a:pt x="727" y="1084"/>
                    <a:pt x="977" y="1215"/>
                    <a:pt x="1108" y="1429"/>
                  </a:cubicBezTo>
                  <a:lnTo>
                    <a:pt x="1251" y="1608"/>
                  </a:lnTo>
                  <a:cubicBezTo>
                    <a:pt x="1382" y="1798"/>
                    <a:pt x="1608" y="1917"/>
                    <a:pt x="1822" y="1917"/>
                  </a:cubicBezTo>
                  <a:lnTo>
                    <a:pt x="1822" y="2620"/>
                  </a:lnTo>
                  <a:cubicBezTo>
                    <a:pt x="1822" y="3120"/>
                    <a:pt x="1906" y="3596"/>
                    <a:pt x="2049" y="4072"/>
                  </a:cubicBezTo>
                  <a:cubicBezTo>
                    <a:pt x="1918" y="4001"/>
                    <a:pt x="1775" y="3929"/>
                    <a:pt x="1620" y="3870"/>
                  </a:cubicBezTo>
                  <a:cubicBezTo>
                    <a:pt x="1298" y="3739"/>
                    <a:pt x="965" y="3596"/>
                    <a:pt x="727" y="3334"/>
                  </a:cubicBezTo>
                  <a:cubicBezTo>
                    <a:pt x="441" y="3024"/>
                    <a:pt x="310" y="2560"/>
                    <a:pt x="310" y="1929"/>
                  </a:cubicBezTo>
                  <a:lnTo>
                    <a:pt x="310" y="1250"/>
                  </a:lnTo>
                  <a:cubicBezTo>
                    <a:pt x="310" y="1203"/>
                    <a:pt x="322" y="1155"/>
                    <a:pt x="358" y="1131"/>
                  </a:cubicBezTo>
                  <a:cubicBezTo>
                    <a:pt x="382" y="1096"/>
                    <a:pt x="429" y="1084"/>
                    <a:pt x="477" y="1084"/>
                  </a:cubicBezTo>
                  <a:close/>
                  <a:moveTo>
                    <a:pt x="8704" y="1084"/>
                  </a:moveTo>
                  <a:cubicBezTo>
                    <a:pt x="8752" y="1084"/>
                    <a:pt x="8799" y="1096"/>
                    <a:pt x="8823" y="1131"/>
                  </a:cubicBezTo>
                  <a:cubicBezTo>
                    <a:pt x="8847" y="1155"/>
                    <a:pt x="8871" y="1203"/>
                    <a:pt x="8871" y="1250"/>
                  </a:cubicBezTo>
                  <a:lnTo>
                    <a:pt x="8871" y="1929"/>
                  </a:lnTo>
                  <a:lnTo>
                    <a:pt x="8883" y="1929"/>
                  </a:lnTo>
                  <a:cubicBezTo>
                    <a:pt x="8883" y="2572"/>
                    <a:pt x="8752" y="3036"/>
                    <a:pt x="8466" y="3334"/>
                  </a:cubicBezTo>
                  <a:cubicBezTo>
                    <a:pt x="8228" y="3596"/>
                    <a:pt x="7883" y="3739"/>
                    <a:pt x="7573" y="3870"/>
                  </a:cubicBezTo>
                  <a:cubicBezTo>
                    <a:pt x="7430" y="3929"/>
                    <a:pt x="7263" y="3989"/>
                    <a:pt x="7133" y="4072"/>
                  </a:cubicBezTo>
                  <a:cubicBezTo>
                    <a:pt x="7275" y="3620"/>
                    <a:pt x="7347" y="3120"/>
                    <a:pt x="7347" y="2620"/>
                  </a:cubicBezTo>
                  <a:lnTo>
                    <a:pt x="7347" y="1917"/>
                  </a:lnTo>
                  <a:cubicBezTo>
                    <a:pt x="7585" y="1917"/>
                    <a:pt x="7799" y="1798"/>
                    <a:pt x="7930" y="1608"/>
                  </a:cubicBezTo>
                  <a:lnTo>
                    <a:pt x="8061" y="1429"/>
                  </a:lnTo>
                  <a:cubicBezTo>
                    <a:pt x="8216" y="1215"/>
                    <a:pt x="8454" y="1084"/>
                    <a:pt x="8704" y="1084"/>
                  </a:cubicBezTo>
                  <a:close/>
                  <a:moveTo>
                    <a:pt x="7347" y="345"/>
                  </a:moveTo>
                  <a:lnTo>
                    <a:pt x="7347" y="726"/>
                  </a:lnTo>
                  <a:lnTo>
                    <a:pt x="5954" y="726"/>
                  </a:lnTo>
                  <a:cubicBezTo>
                    <a:pt x="5859" y="726"/>
                    <a:pt x="5787" y="798"/>
                    <a:pt x="5787" y="893"/>
                  </a:cubicBezTo>
                  <a:cubicBezTo>
                    <a:pt x="5787" y="976"/>
                    <a:pt x="5859" y="1060"/>
                    <a:pt x="5954" y="1060"/>
                  </a:cubicBezTo>
                  <a:lnTo>
                    <a:pt x="7013" y="1060"/>
                  </a:lnTo>
                  <a:lnTo>
                    <a:pt x="7013" y="2620"/>
                  </a:lnTo>
                  <a:cubicBezTo>
                    <a:pt x="7037" y="4036"/>
                    <a:pt x="6359" y="5382"/>
                    <a:pt x="5204" y="6239"/>
                  </a:cubicBezTo>
                  <a:lnTo>
                    <a:pt x="5085" y="6322"/>
                  </a:lnTo>
                  <a:cubicBezTo>
                    <a:pt x="5061" y="6322"/>
                    <a:pt x="5025" y="6310"/>
                    <a:pt x="5001" y="6310"/>
                  </a:cubicBezTo>
                  <a:lnTo>
                    <a:pt x="4192" y="6310"/>
                  </a:lnTo>
                  <a:cubicBezTo>
                    <a:pt x="4168" y="6310"/>
                    <a:pt x="4132" y="6310"/>
                    <a:pt x="4108" y="6322"/>
                  </a:cubicBezTo>
                  <a:lnTo>
                    <a:pt x="3989" y="6239"/>
                  </a:lnTo>
                  <a:cubicBezTo>
                    <a:pt x="2846" y="5382"/>
                    <a:pt x="2156" y="4048"/>
                    <a:pt x="2156" y="2620"/>
                  </a:cubicBezTo>
                  <a:lnTo>
                    <a:pt x="2156" y="1060"/>
                  </a:lnTo>
                  <a:lnTo>
                    <a:pt x="5204" y="1060"/>
                  </a:lnTo>
                  <a:cubicBezTo>
                    <a:pt x="5299" y="1060"/>
                    <a:pt x="5370" y="976"/>
                    <a:pt x="5370" y="893"/>
                  </a:cubicBezTo>
                  <a:cubicBezTo>
                    <a:pt x="5370" y="798"/>
                    <a:pt x="5299" y="726"/>
                    <a:pt x="5204" y="726"/>
                  </a:cubicBezTo>
                  <a:lnTo>
                    <a:pt x="1810" y="726"/>
                  </a:lnTo>
                  <a:lnTo>
                    <a:pt x="1810" y="345"/>
                  </a:lnTo>
                  <a:close/>
                  <a:moveTo>
                    <a:pt x="5001" y="6632"/>
                  </a:moveTo>
                  <a:cubicBezTo>
                    <a:pt x="5061" y="6632"/>
                    <a:pt x="5108" y="6680"/>
                    <a:pt x="5108" y="6739"/>
                  </a:cubicBezTo>
                  <a:lnTo>
                    <a:pt x="5108" y="6858"/>
                  </a:lnTo>
                  <a:cubicBezTo>
                    <a:pt x="5108" y="6918"/>
                    <a:pt x="5061" y="6965"/>
                    <a:pt x="5001" y="6965"/>
                  </a:cubicBezTo>
                  <a:lnTo>
                    <a:pt x="4192" y="6965"/>
                  </a:lnTo>
                  <a:cubicBezTo>
                    <a:pt x="4132" y="6965"/>
                    <a:pt x="4085" y="6918"/>
                    <a:pt x="4085" y="6858"/>
                  </a:cubicBezTo>
                  <a:lnTo>
                    <a:pt x="4085" y="6739"/>
                  </a:lnTo>
                  <a:cubicBezTo>
                    <a:pt x="4085" y="6680"/>
                    <a:pt x="4132" y="6632"/>
                    <a:pt x="4192" y="6632"/>
                  </a:cubicBezTo>
                  <a:close/>
                  <a:moveTo>
                    <a:pt x="4787" y="7287"/>
                  </a:moveTo>
                  <a:lnTo>
                    <a:pt x="4787" y="8882"/>
                  </a:lnTo>
                  <a:lnTo>
                    <a:pt x="4406" y="8882"/>
                  </a:lnTo>
                  <a:lnTo>
                    <a:pt x="4406" y="7287"/>
                  </a:lnTo>
                  <a:close/>
                  <a:moveTo>
                    <a:pt x="5609" y="9216"/>
                  </a:moveTo>
                  <a:cubicBezTo>
                    <a:pt x="5728" y="9216"/>
                    <a:pt x="5823" y="9299"/>
                    <a:pt x="5823" y="9418"/>
                  </a:cubicBezTo>
                  <a:lnTo>
                    <a:pt x="5823" y="9609"/>
                  </a:lnTo>
                  <a:lnTo>
                    <a:pt x="4370" y="9609"/>
                  </a:lnTo>
                  <a:cubicBezTo>
                    <a:pt x="4287" y="9609"/>
                    <a:pt x="4204" y="9680"/>
                    <a:pt x="4204" y="9775"/>
                  </a:cubicBezTo>
                  <a:cubicBezTo>
                    <a:pt x="4204" y="9870"/>
                    <a:pt x="4287" y="9942"/>
                    <a:pt x="4370" y="9942"/>
                  </a:cubicBezTo>
                  <a:lnTo>
                    <a:pt x="6585" y="9942"/>
                  </a:lnTo>
                  <a:cubicBezTo>
                    <a:pt x="6609" y="9942"/>
                    <a:pt x="6621" y="9954"/>
                    <a:pt x="6632" y="9966"/>
                  </a:cubicBezTo>
                  <a:lnTo>
                    <a:pt x="6787" y="10763"/>
                  </a:lnTo>
                  <a:cubicBezTo>
                    <a:pt x="6787" y="10775"/>
                    <a:pt x="6787" y="10787"/>
                    <a:pt x="6763" y="10787"/>
                  </a:cubicBezTo>
                  <a:cubicBezTo>
                    <a:pt x="6763" y="10787"/>
                    <a:pt x="6752" y="10799"/>
                    <a:pt x="6740" y="10799"/>
                  </a:cubicBezTo>
                  <a:lnTo>
                    <a:pt x="2453" y="10799"/>
                  </a:lnTo>
                  <a:cubicBezTo>
                    <a:pt x="2441" y="10799"/>
                    <a:pt x="2418" y="10787"/>
                    <a:pt x="2418" y="10787"/>
                  </a:cubicBezTo>
                  <a:cubicBezTo>
                    <a:pt x="2418" y="10787"/>
                    <a:pt x="2406" y="10775"/>
                    <a:pt x="2406" y="10763"/>
                  </a:cubicBezTo>
                  <a:lnTo>
                    <a:pt x="2561" y="9966"/>
                  </a:lnTo>
                  <a:cubicBezTo>
                    <a:pt x="2561" y="9954"/>
                    <a:pt x="2572" y="9942"/>
                    <a:pt x="2596" y="9942"/>
                  </a:cubicBezTo>
                  <a:lnTo>
                    <a:pt x="3596" y="9942"/>
                  </a:lnTo>
                  <a:cubicBezTo>
                    <a:pt x="3692" y="9942"/>
                    <a:pt x="3763" y="9870"/>
                    <a:pt x="3763" y="9775"/>
                  </a:cubicBezTo>
                  <a:cubicBezTo>
                    <a:pt x="3763" y="9680"/>
                    <a:pt x="3692" y="9609"/>
                    <a:pt x="3596" y="9609"/>
                  </a:cubicBezTo>
                  <a:lnTo>
                    <a:pt x="3370" y="9609"/>
                  </a:lnTo>
                  <a:lnTo>
                    <a:pt x="3370" y="9418"/>
                  </a:lnTo>
                  <a:cubicBezTo>
                    <a:pt x="3370" y="9299"/>
                    <a:pt x="3465" y="9216"/>
                    <a:pt x="3584" y="9216"/>
                  </a:cubicBezTo>
                  <a:close/>
                  <a:moveTo>
                    <a:pt x="1810" y="0"/>
                  </a:moveTo>
                  <a:cubicBezTo>
                    <a:pt x="1656" y="0"/>
                    <a:pt x="1501" y="131"/>
                    <a:pt x="1501" y="310"/>
                  </a:cubicBezTo>
                  <a:lnTo>
                    <a:pt x="1501" y="726"/>
                  </a:lnTo>
                  <a:cubicBezTo>
                    <a:pt x="1501" y="893"/>
                    <a:pt x="1632" y="1036"/>
                    <a:pt x="1810" y="1036"/>
                  </a:cubicBezTo>
                  <a:lnTo>
                    <a:pt x="1846" y="1036"/>
                  </a:lnTo>
                  <a:lnTo>
                    <a:pt x="1846" y="1572"/>
                  </a:lnTo>
                  <a:cubicBezTo>
                    <a:pt x="1727" y="1572"/>
                    <a:pt x="1608" y="1512"/>
                    <a:pt x="1537" y="1417"/>
                  </a:cubicBezTo>
                  <a:lnTo>
                    <a:pt x="1394" y="1238"/>
                  </a:lnTo>
                  <a:cubicBezTo>
                    <a:pt x="1191" y="941"/>
                    <a:pt x="846" y="762"/>
                    <a:pt x="489" y="762"/>
                  </a:cubicBezTo>
                  <a:cubicBezTo>
                    <a:pt x="358" y="762"/>
                    <a:pt x="239" y="798"/>
                    <a:pt x="144" y="905"/>
                  </a:cubicBezTo>
                  <a:cubicBezTo>
                    <a:pt x="60" y="1000"/>
                    <a:pt x="1" y="1131"/>
                    <a:pt x="1" y="1250"/>
                  </a:cubicBezTo>
                  <a:lnTo>
                    <a:pt x="1" y="1929"/>
                  </a:lnTo>
                  <a:cubicBezTo>
                    <a:pt x="1" y="3560"/>
                    <a:pt x="834" y="3894"/>
                    <a:pt x="1501" y="4179"/>
                  </a:cubicBezTo>
                  <a:cubicBezTo>
                    <a:pt x="1870" y="4334"/>
                    <a:pt x="2203" y="4465"/>
                    <a:pt x="2370" y="4786"/>
                  </a:cubicBezTo>
                  <a:cubicBezTo>
                    <a:pt x="2406" y="4882"/>
                    <a:pt x="2394" y="4965"/>
                    <a:pt x="2334" y="5025"/>
                  </a:cubicBezTo>
                  <a:cubicBezTo>
                    <a:pt x="2284" y="5092"/>
                    <a:pt x="2191" y="5124"/>
                    <a:pt x="2108" y="5124"/>
                  </a:cubicBezTo>
                  <a:cubicBezTo>
                    <a:pt x="2073" y="5124"/>
                    <a:pt x="2041" y="5118"/>
                    <a:pt x="2013" y="5108"/>
                  </a:cubicBezTo>
                  <a:cubicBezTo>
                    <a:pt x="1894" y="5060"/>
                    <a:pt x="1870" y="4906"/>
                    <a:pt x="1870" y="4786"/>
                  </a:cubicBezTo>
                  <a:cubicBezTo>
                    <a:pt x="1870" y="4703"/>
                    <a:pt x="1810" y="4632"/>
                    <a:pt x="1727" y="4632"/>
                  </a:cubicBezTo>
                  <a:cubicBezTo>
                    <a:pt x="1632" y="4632"/>
                    <a:pt x="1560" y="4691"/>
                    <a:pt x="1560" y="4775"/>
                  </a:cubicBezTo>
                  <a:cubicBezTo>
                    <a:pt x="1560" y="4929"/>
                    <a:pt x="1572" y="5263"/>
                    <a:pt x="1894" y="5406"/>
                  </a:cubicBezTo>
                  <a:cubicBezTo>
                    <a:pt x="1965" y="5429"/>
                    <a:pt x="2037" y="5441"/>
                    <a:pt x="2108" y="5441"/>
                  </a:cubicBezTo>
                  <a:cubicBezTo>
                    <a:pt x="2275" y="5441"/>
                    <a:pt x="2453" y="5370"/>
                    <a:pt x="2572" y="5251"/>
                  </a:cubicBezTo>
                  <a:cubicBezTo>
                    <a:pt x="2584" y="5239"/>
                    <a:pt x="2608" y="5227"/>
                    <a:pt x="2608" y="5203"/>
                  </a:cubicBezTo>
                  <a:cubicBezTo>
                    <a:pt x="2918" y="5703"/>
                    <a:pt x="3323" y="6144"/>
                    <a:pt x="3811" y="6489"/>
                  </a:cubicBezTo>
                  <a:lnTo>
                    <a:pt x="3834" y="6501"/>
                  </a:lnTo>
                  <a:cubicBezTo>
                    <a:pt x="3799" y="6561"/>
                    <a:pt x="3775" y="6656"/>
                    <a:pt x="3775" y="6727"/>
                  </a:cubicBezTo>
                  <a:lnTo>
                    <a:pt x="3775" y="6846"/>
                  </a:lnTo>
                  <a:cubicBezTo>
                    <a:pt x="3775" y="7037"/>
                    <a:pt x="3918" y="7215"/>
                    <a:pt x="4096" y="7263"/>
                  </a:cubicBezTo>
                  <a:lnTo>
                    <a:pt x="4096" y="8870"/>
                  </a:lnTo>
                  <a:lnTo>
                    <a:pt x="3596" y="8870"/>
                  </a:lnTo>
                  <a:cubicBezTo>
                    <a:pt x="3299" y="8870"/>
                    <a:pt x="3061" y="9108"/>
                    <a:pt x="3061" y="9406"/>
                  </a:cubicBezTo>
                  <a:lnTo>
                    <a:pt x="3061" y="9597"/>
                  </a:lnTo>
                  <a:lnTo>
                    <a:pt x="2620" y="9597"/>
                  </a:lnTo>
                  <a:cubicBezTo>
                    <a:pt x="2441" y="9597"/>
                    <a:pt x="2287" y="9716"/>
                    <a:pt x="2263" y="9894"/>
                  </a:cubicBezTo>
                  <a:lnTo>
                    <a:pt x="2108" y="10680"/>
                  </a:lnTo>
                  <a:cubicBezTo>
                    <a:pt x="2096" y="10787"/>
                    <a:pt x="2108" y="10906"/>
                    <a:pt x="2191" y="10978"/>
                  </a:cubicBezTo>
                  <a:cubicBezTo>
                    <a:pt x="2263" y="11073"/>
                    <a:pt x="2370" y="11121"/>
                    <a:pt x="2465" y="11121"/>
                  </a:cubicBezTo>
                  <a:lnTo>
                    <a:pt x="6752" y="11121"/>
                  </a:lnTo>
                  <a:cubicBezTo>
                    <a:pt x="6859" y="11121"/>
                    <a:pt x="6966" y="11073"/>
                    <a:pt x="7037" y="10978"/>
                  </a:cubicBezTo>
                  <a:cubicBezTo>
                    <a:pt x="7109" y="10894"/>
                    <a:pt x="7144" y="10787"/>
                    <a:pt x="7109" y="10680"/>
                  </a:cubicBezTo>
                  <a:lnTo>
                    <a:pt x="6966" y="9894"/>
                  </a:lnTo>
                  <a:cubicBezTo>
                    <a:pt x="6930" y="9716"/>
                    <a:pt x="6787" y="9597"/>
                    <a:pt x="6609" y="9597"/>
                  </a:cubicBezTo>
                  <a:lnTo>
                    <a:pt x="6156" y="9597"/>
                  </a:lnTo>
                  <a:lnTo>
                    <a:pt x="6156" y="9406"/>
                  </a:lnTo>
                  <a:cubicBezTo>
                    <a:pt x="6156" y="9108"/>
                    <a:pt x="5918" y="8870"/>
                    <a:pt x="5620" y="8870"/>
                  </a:cubicBezTo>
                  <a:lnTo>
                    <a:pt x="5132" y="8870"/>
                  </a:lnTo>
                  <a:lnTo>
                    <a:pt x="5132" y="7263"/>
                  </a:lnTo>
                  <a:cubicBezTo>
                    <a:pt x="5311" y="7215"/>
                    <a:pt x="5442" y="7037"/>
                    <a:pt x="5442" y="6846"/>
                  </a:cubicBezTo>
                  <a:lnTo>
                    <a:pt x="5442" y="6727"/>
                  </a:lnTo>
                  <a:cubicBezTo>
                    <a:pt x="5442" y="6632"/>
                    <a:pt x="5418" y="6561"/>
                    <a:pt x="5382" y="6501"/>
                  </a:cubicBezTo>
                  <a:lnTo>
                    <a:pt x="5418" y="6489"/>
                  </a:lnTo>
                  <a:cubicBezTo>
                    <a:pt x="5894" y="6132"/>
                    <a:pt x="6311" y="5703"/>
                    <a:pt x="6621" y="5203"/>
                  </a:cubicBezTo>
                  <a:cubicBezTo>
                    <a:pt x="6632" y="5227"/>
                    <a:pt x="6656" y="5239"/>
                    <a:pt x="6656" y="5251"/>
                  </a:cubicBezTo>
                  <a:cubicBezTo>
                    <a:pt x="6775" y="5382"/>
                    <a:pt x="6954" y="5441"/>
                    <a:pt x="7109" y="5441"/>
                  </a:cubicBezTo>
                  <a:cubicBezTo>
                    <a:pt x="7192" y="5441"/>
                    <a:pt x="7263" y="5429"/>
                    <a:pt x="7335" y="5406"/>
                  </a:cubicBezTo>
                  <a:cubicBezTo>
                    <a:pt x="7644" y="5263"/>
                    <a:pt x="7668" y="4929"/>
                    <a:pt x="7668" y="4775"/>
                  </a:cubicBezTo>
                  <a:cubicBezTo>
                    <a:pt x="7668" y="4701"/>
                    <a:pt x="7603" y="4628"/>
                    <a:pt x="7531" y="4628"/>
                  </a:cubicBezTo>
                  <a:cubicBezTo>
                    <a:pt x="7521" y="4628"/>
                    <a:pt x="7511" y="4629"/>
                    <a:pt x="7502" y="4632"/>
                  </a:cubicBezTo>
                  <a:cubicBezTo>
                    <a:pt x="7406" y="4632"/>
                    <a:pt x="7335" y="4703"/>
                    <a:pt x="7347" y="4786"/>
                  </a:cubicBezTo>
                  <a:cubicBezTo>
                    <a:pt x="7347" y="4906"/>
                    <a:pt x="7335" y="5048"/>
                    <a:pt x="7216" y="5108"/>
                  </a:cubicBezTo>
                  <a:cubicBezTo>
                    <a:pt x="7188" y="5117"/>
                    <a:pt x="7158" y="5122"/>
                    <a:pt x="7128" y="5122"/>
                  </a:cubicBezTo>
                  <a:cubicBezTo>
                    <a:pt x="7043" y="5122"/>
                    <a:pt x="6956" y="5086"/>
                    <a:pt x="6894" y="5025"/>
                  </a:cubicBezTo>
                  <a:cubicBezTo>
                    <a:pt x="6835" y="4953"/>
                    <a:pt x="6811" y="4882"/>
                    <a:pt x="6859" y="4786"/>
                  </a:cubicBezTo>
                  <a:cubicBezTo>
                    <a:pt x="7025" y="4465"/>
                    <a:pt x="7335" y="4334"/>
                    <a:pt x="7728" y="4179"/>
                  </a:cubicBezTo>
                  <a:cubicBezTo>
                    <a:pt x="8395" y="3917"/>
                    <a:pt x="9228" y="3572"/>
                    <a:pt x="9228" y="1929"/>
                  </a:cubicBezTo>
                  <a:lnTo>
                    <a:pt x="9228" y="1250"/>
                  </a:lnTo>
                  <a:cubicBezTo>
                    <a:pt x="9216" y="1131"/>
                    <a:pt x="9168" y="1000"/>
                    <a:pt x="9061" y="905"/>
                  </a:cubicBezTo>
                  <a:cubicBezTo>
                    <a:pt x="8978" y="822"/>
                    <a:pt x="8859" y="762"/>
                    <a:pt x="8716" y="762"/>
                  </a:cubicBezTo>
                  <a:cubicBezTo>
                    <a:pt x="8359" y="762"/>
                    <a:pt x="8025" y="941"/>
                    <a:pt x="7811" y="1238"/>
                  </a:cubicBezTo>
                  <a:lnTo>
                    <a:pt x="7680" y="1417"/>
                  </a:lnTo>
                  <a:cubicBezTo>
                    <a:pt x="7609" y="1512"/>
                    <a:pt x="7490" y="1572"/>
                    <a:pt x="7371" y="1572"/>
                  </a:cubicBezTo>
                  <a:lnTo>
                    <a:pt x="7371" y="1036"/>
                  </a:lnTo>
                  <a:lnTo>
                    <a:pt x="7394" y="1036"/>
                  </a:lnTo>
                  <a:cubicBezTo>
                    <a:pt x="7561" y="1036"/>
                    <a:pt x="7704" y="905"/>
                    <a:pt x="7704" y="726"/>
                  </a:cubicBezTo>
                  <a:lnTo>
                    <a:pt x="7704" y="310"/>
                  </a:lnTo>
                  <a:cubicBezTo>
                    <a:pt x="7704" y="143"/>
                    <a:pt x="7573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118903" y="3867139"/>
              <a:ext cx="93987" cy="87971"/>
            </a:xfrm>
            <a:custGeom>
              <a:avLst/>
              <a:gdLst/>
              <a:ahLst/>
              <a:cxnLst/>
              <a:rect l="l" t="t" r="r" b="b"/>
              <a:pathLst>
                <a:path w="2953" h="2764" extrusionOk="0">
                  <a:moveTo>
                    <a:pt x="1477" y="489"/>
                  </a:moveTo>
                  <a:lnTo>
                    <a:pt x="1727" y="989"/>
                  </a:lnTo>
                  <a:cubicBezTo>
                    <a:pt x="1762" y="1049"/>
                    <a:pt x="1822" y="1096"/>
                    <a:pt x="1881" y="1096"/>
                  </a:cubicBezTo>
                  <a:lnTo>
                    <a:pt x="2441" y="1180"/>
                  </a:lnTo>
                  <a:lnTo>
                    <a:pt x="2036" y="1584"/>
                  </a:lnTo>
                  <a:cubicBezTo>
                    <a:pt x="2000" y="1632"/>
                    <a:pt x="1977" y="1692"/>
                    <a:pt x="1977" y="1763"/>
                  </a:cubicBezTo>
                  <a:lnTo>
                    <a:pt x="2072" y="2335"/>
                  </a:lnTo>
                  <a:lnTo>
                    <a:pt x="1560" y="2061"/>
                  </a:lnTo>
                  <a:cubicBezTo>
                    <a:pt x="1536" y="2049"/>
                    <a:pt x="1500" y="2037"/>
                    <a:pt x="1477" y="2037"/>
                  </a:cubicBezTo>
                  <a:cubicBezTo>
                    <a:pt x="1441" y="2037"/>
                    <a:pt x="1417" y="2049"/>
                    <a:pt x="1381" y="2061"/>
                  </a:cubicBezTo>
                  <a:lnTo>
                    <a:pt x="881" y="2335"/>
                  </a:lnTo>
                  <a:lnTo>
                    <a:pt x="965" y="1763"/>
                  </a:lnTo>
                  <a:cubicBezTo>
                    <a:pt x="988" y="1703"/>
                    <a:pt x="953" y="1632"/>
                    <a:pt x="905" y="1584"/>
                  </a:cubicBezTo>
                  <a:lnTo>
                    <a:pt x="512" y="1180"/>
                  </a:lnTo>
                  <a:lnTo>
                    <a:pt x="1072" y="1096"/>
                  </a:lnTo>
                  <a:cubicBezTo>
                    <a:pt x="1131" y="1084"/>
                    <a:pt x="1191" y="1049"/>
                    <a:pt x="1227" y="989"/>
                  </a:cubicBezTo>
                  <a:lnTo>
                    <a:pt x="1477" y="489"/>
                  </a:lnTo>
                  <a:close/>
                  <a:moveTo>
                    <a:pt x="1477" y="1"/>
                  </a:moveTo>
                  <a:cubicBezTo>
                    <a:pt x="1405" y="1"/>
                    <a:pt x="1322" y="49"/>
                    <a:pt x="1298" y="108"/>
                  </a:cubicBezTo>
                  <a:lnTo>
                    <a:pt x="953" y="799"/>
                  </a:lnTo>
                  <a:lnTo>
                    <a:pt x="191" y="906"/>
                  </a:lnTo>
                  <a:cubicBezTo>
                    <a:pt x="119" y="918"/>
                    <a:pt x="60" y="965"/>
                    <a:pt x="36" y="1037"/>
                  </a:cubicBezTo>
                  <a:cubicBezTo>
                    <a:pt x="0" y="1108"/>
                    <a:pt x="36" y="1180"/>
                    <a:pt x="72" y="1227"/>
                  </a:cubicBezTo>
                  <a:lnTo>
                    <a:pt x="631" y="1763"/>
                  </a:lnTo>
                  <a:lnTo>
                    <a:pt x="488" y="2525"/>
                  </a:lnTo>
                  <a:cubicBezTo>
                    <a:pt x="476" y="2596"/>
                    <a:pt x="512" y="2668"/>
                    <a:pt x="572" y="2716"/>
                  </a:cubicBezTo>
                  <a:cubicBezTo>
                    <a:pt x="604" y="2741"/>
                    <a:pt x="639" y="2753"/>
                    <a:pt x="676" y="2753"/>
                  </a:cubicBezTo>
                  <a:cubicBezTo>
                    <a:pt x="708" y="2753"/>
                    <a:pt x="741" y="2744"/>
                    <a:pt x="774" y="2727"/>
                  </a:cubicBezTo>
                  <a:lnTo>
                    <a:pt x="1465" y="2370"/>
                  </a:lnTo>
                  <a:lnTo>
                    <a:pt x="2143" y="2727"/>
                  </a:lnTo>
                  <a:cubicBezTo>
                    <a:pt x="2179" y="2751"/>
                    <a:pt x="2203" y="2763"/>
                    <a:pt x="2239" y="2763"/>
                  </a:cubicBezTo>
                  <a:cubicBezTo>
                    <a:pt x="2274" y="2763"/>
                    <a:pt x="2310" y="2751"/>
                    <a:pt x="2358" y="2716"/>
                  </a:cubicBezTo>
                  <a:cubicBezTo>
                    <a:pt x="2417" y="2668"/>
                    <a:pt x="2441" y="2596"/>
                    <a:pt x="2429" y="2525"/>
                  </a:cubicBezTo>
                  <a:lnTo>
                    <a:pt x="2298" y="1763"/>
                  </a:lnTo>
                  <a:lnTo>
                    <a:pt x="2846" y="1227"/>
                  </a:lnTo>
                  <a:cubicBezTo>
                    <a:pt x="2917" y="1180"/>
                    <a:pt x="2953" y="1108"/>
                    <a:pt x="2917" y="1037"/>
                  </a:cubicBezTo>
                  <a:cubicBezTo>
                    <a:pt x="2893" y="965"/>
                    <a:pt x="2834" y="918"/>
                    <a:pt x="2751" y="906"/>
                  </a:cubicBezTo>
                  <a:lnTo>
                    <a:pt x="2000" y="799"/>
                  </a:lnTo>
                  <a:lnTo>
                    <a:pt x="1655" y="108"/>
                  </a:lnTo>
                  <a:cubicBezTo>
                    <a:pt x="1619" y="37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ubTitle" idx="1"/>
          </p:nvPr>
        </p:nvSpPr>
        <p:spPr>
          <a:xfrm>
            <a:off x="1425746" y="1711705"/>
            <a:ext cx="6242857" cy="2750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Implementacija</a:t>
            </a:r>
            <a:r>
              <a:rPr lang="en-US" sz="2200" dirty="0"/>
              <a:t> </a:t>
            </a:r>
            <a:r>
              <a:rPr lang="en-US" sz="2200" dirty="0" err="1"/>
              <a:t>korisni</a:t>
            </a:r>
            <a:r>
              <a:rPr lang="sr-Latn-RS" sz="2200" dirty="0"/>
              <a:t>čkih profila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Pro</a:t>
            </a:r>
            <a:r>
              <a:rPr lang="sr-Latn-RS" sz="2200" dirty="0"/>
              <a:t>širenje baze, podrške za jezike i države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sr-Latn-R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sr-Latn-RS" sz="2200" dirty="0"/>
              <a:t>Jedinstvena offline mapa za svaku državu</a:t>
            </a:r>
            <a:endParaRPr sz="2200" dirty="0"/>
          </a:p>
        </p:txBody>
      </p:sp>
      <p:cxnSp>
        <p:nvCxnSpPr>
          <p:cNvPr id="429" name="Google Shape;429;p36"/>
          <p:cNvCxnSpPr/>
          <p:nvPr/>
        </p:nvCxnSpPr>
        <p:spPr>
          <a:xfrm>
            <a:off x="1980600" y="3712274"/>
            <a:ext cx="518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36"/>
          <p:cNvCxnSpPr/>
          <p:nvPr/>
        </p:nvCxnSpPr>
        <p:spPr>
          <a:xfrm>
            <a:off x="1980600" y="3908701"/>
            <a:ext cx="518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1" name="Google Shape;4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726025" y="1461550"/>
            <a:ext cx="2686700" cy="26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36"/>
          <p:cNvGrpSpPr/>
          <p:nvPr/>
        </p:nvGrpSpPr>
        <p:grpSpPr>
          <a:xfrm>
            <a:off x="-2692000" y="-2156892"/>
            <a:ext cx="4485375" cy="7257750"/>
            <a:chOff x="-2692000" y="-2160550"/>
            <a:chExt cx="4485375" cy="7257750"/>
          </a:xfrm>
        </p:grpSpPr>
        <p:pic>
          <p:nvPicPr>
            <p:cNvPr id="433" name="Google Shape;433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756475" y="-2160550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-2692000" y="12348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 flipH="1">
              <a:off x="-1867575" y="22048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6"/>
          <p:cNvGrpSpPr/>
          <p:nvPr/>
        </p:nvGrpSpPr>
        <p:grpSpPr>
          <a:xfrm>
            <a:off x="7989125" y="-1771625"/>
            <a:ext cx="4148250" cy="9163675"/>
            <a:chOff x="7989125" y="-1771625"/>
            <a:chExt cx="4148250" cy="9163675"/>
          </a:xfrm>
        </p:grpSpPr>
        <p:pic>
          <p:nvPicPr>
            <p:cNvPr id="437" name="Google Shape;43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989125" y="-17716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7989125" y="32438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8719900" y="1461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" name="Google Shape;440;p36"/>
          <p:cNvGrpSpPr/>
          <p:nvPr/>
        </p:nvGrpSpPr>
        <p:grpSpPr>
          <a:xfrm>
            <a:off x="713213" y="4217224"/>
            <a:ext cx="7146800" cy="3549850"/>
            <a:chOff x="713213" y="4217224"/>
            <a:chExt cx="7146800" cy="3549850"/>
          </a:xfrm>
        </p:grpSpPr>
        <p:pic>
          <p:nvPicPr>
            <p:cNvPr id="441" name="Google Shape;441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13213" y="460400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310162" y="4217224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" name="Google Shape;443;p36"/>
          <p:cNvGrpSpPr/>
          <p:nvPr/>
        </p:nvGrpSpPr>
        <p:grpSpPr>
          <a:xfrm>
            <a:off x="2486475" y="-2160550"/>
            <a:ext cx="6161525" cy="2894475"/>
            <a:chOff x="2486475" y="-2354975"/>
            <a:chExt cx="6161525" cy="2894475"/>
          </a:xfrm>
        </p:grpSpPr>
        <p:pic>
          <p:nvPicPr>
            <p:cNvPr id="444" name="Google Shape;444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2486475" y="-235497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5961300" y="-2160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357;p33">
            <a:extLst>
              <a:ext uri="{FF2B5EF4-FFF2-40B4-BE49-F238E27FC236}">
                <a16:creationId xmlns:a16="http://schemas.microsoft.com/office/drawing/2014/main" id="{7E765DD9-1A48-4255-1F90-99B2E360A9FA}"/>
              </a:ext>
            </a:extLst>
          </p:cNvPr>
          <p:cNvSpPr txBox="1">
            <a:spLocks/>
          </p:cNvSpPr>
          <p:nvPr/>
        </p:nvSpPr>
        <p:spPr>
          <a:xfrm>
            <a:off x="695175" y="7422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60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ighteous"/>
              <a:buNone/>
              <a:defRPr sz="96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3200" dirty="0"/>
              <a:t>DALJI RAZVOJ </a:t>
            </a:r>
            <a:endParaRPr lang="sr-Latn-R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novate Business Plan by Slidesgo">
  <a:themeElements>
    <a:clrScheme name="Simple Light">
      <a:dk1>
        <a:srgbClr val="2A2A2A"/>
      </a:dk1>
      <a:lt1>
        <a:srgbClr val="FFFFFF"/>
      </a:lt1>
      <a:dk2>
        <a:srgbClr val="B7B3F0"/>
      </a:dk2>
      <a:lt2>
        <a:srgbClr val="E1BDF7"/>
      </a:lt2>
      <a:accent1>
        <a:srgbClr val="A6CEF2"/>
      </a:accent1>
      <a:accent2>
        <a:srgbClr val="C2C2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235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Blinker</vt:lpstr>
      <vt:lpstr>Righteous</vt:lpstr>
      <vt:lpstr>Raleway</vt:lpstr>
      <vt:lpstr>Arial</vt:lpstr>
      <vt:lpstr>Innovate Business Plan by Slidesgo</vt:lpstr>
      <vt:lpstr>PengGo</vt:lpstr>
      <vt:lpstr>TABLE OF CONTENTS</vt:lpstr>
      <vt:lpstr>PROBLEMI - REŠENJA</vt:lpstr>
      <vt:lpstr>PengGo</vt:lpstr>
      <vt:lpstr>REŽIM UČENJA</vt:lpstr>
      <vt:lpstr>REŽIM ISTRAŽIVANJA</vt:lpstr>
      <vt:lpstr>TEHNIČKO REŠENJE</vt:lpstr>
      <vt:lpstr>MONETIZACIJA</vt:lpstr>
      <vt:lpstr>PowerPoint Presentation</vt:lpstr>
      <vt:lpstr>KEŠ HIT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PengGo</dc:title>
  <dc:creator>Vanja Macanovic</dc:creator>
  <cp:lastModifiedBy>Јакша Мацановић</cp:lastModifiedBy>
  <cp:revision>23</cp:revision>
  <dcterms:modified xsi:type="dcterms:W3CDTF">2024-03-31T10:41:48Z</dcterms:modified>
</cp:coreProperties>
</file>