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07" r:id="rId6"/>
    <p:sldId id="321" r:id="rId7"/>
    <p:sldId id="320" r:id="rId8"/>
    <p:sldId id="322" r:id="rId9"/>
    <p:sldId id="32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5" autoAdjust="0"/>
  </p:normalViewPr>
  <p:slideViewPr>
    <p:cSldViewPr snapToGrid="0">
      <p:cViewPr varScale="1">
        <p:scale>
          <a:sx n="61" d="100"/>
          <a:sy n="61" d="100"/>
        </p:scale>
        <p:origin x="1020" y="4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04-Nov-24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04-Nov-24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rosevicv04@gmail.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 err="1"/>
              <a:t>JetBrainsMSBuild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299861"/>
              </p:ext>
            </p:extLst>
          </p:nvPr>
        </p:nvGraphicFramePr>
        <p:xfrm>
          <a:off x="6999534" y="1549008"/>
          <a:ext cx="4190999" cy="3759983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CORRECT FILE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STRUCTURE ERROR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SYNTAX ERROR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C3E2F-AE85-F17A-CE59-3691DD5D5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A433D24-D165-D4B8-3182-F3280436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2ED20-44A2-FED3-BFC8-C69FDF7B6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" name="Content Placeholder 5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053F21B7-DD8F-3DD7-F866-2562F6CF1DB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48333" y="1831101"/>
            <a:ext cx="8095334" cy="44274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B1E62-0854-1C7A-D15E-15F3DCB7A212}"/>
              </a:ext>
            </a:extLst>
          </p:cNvPr>
          <p:cNvSpPr txBox="1"/>
          <p:nvPr/>
        </p:nvSpPr>
        <p:spPr>
          <a:xfrm>
            <a:off x="289260" y="2617075"/>
            <a:ext cx="1844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the button “Upload xml file” to add file into the program.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6662771-0D31-8937-9118-40CFCD7316A5}"/>
              </a:ext>
            </a:extLst>
          </p:cNvPr>
          <p:cNvSpPr/>
          <p:nvPr/>
        </p:nvSpPr>
        <p:spPr>
          <a:xfrm>
            <a:off x="722936" y="3737385"/>
            <a:ext cx="1410890" cy="614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986F8-E055-0B51-1310-EA35AC9A3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1365C90-709E-5B00-0ECC-4A54F25E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/>
          <a:lstStyle/>
          <a:p>
            <a:r>
              <a:rPr lang="en-US" dirty="0"/>
              <a:t>CORRECT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6312B-0E2A-D81A-FA50-254854673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152E7C-50D3-6746-B89F-3FADEAB0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828800"/>
            <a:ext cx="829743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ABEFA-F799-C22C-0FFB-A38DE0C4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3A25-B16F-E644-86FC-EC7A9F16D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98C1F8C7-F0CA-75B6-F712-869AF6EF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1828800"/>
            <a:ext cx="8306959" cy="452500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EA062E3-0313-C8E8-DD64-AB7D2953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ERROR</a:t>
            </a:r>
          </a:p>
        </p:txBody>
      </p:sp>
    </p:spTree>
    <p:extLst>
      <p:ext uri="{BB962C8B-B14F-4D97-AF65-F5344CB8AC3E}">
        <p14:creationId xmlns:p14="http://schemas.microsoft.com/office/powerpoint/2010/main" val="255681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FD48A-5F4A-E890-A862-DB666D6EC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76A5-A149-E3AB-7326-782656FC0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103DF4D-C5D3-5787-E0B8-39FE536A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20B9D6-4735-AC99-01BD-52F812DD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1828800"/>
            <a:ext cx="830695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1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4707268" cy="5029200"/>
          </a:xfrm>
        </p:spPr>
        <p:txBody>
          <a:bodyPr anchor="ctr"/>
          <a:lstStyle/>
          <a:p>
            <a:r>
              <a:rPr lang="en-US" dirty="0"/>
              <a:t>Uro</a:t>
            </a:r>
            <a:r>
              <a:rPr lang="sr-Latn-RS" dirty="0"/>
              <a:t>šević vera</a:t>
            </a:r>
          </a:p>
          <a:p>
            <a:r>
              <a:rPr lang="sr-Latn-RS" dirty="0"/>
              <a:t>uv233296m@student.etf.bg.ac.rs</a:t>
            </a:r>
          </a:p>
          <a:p>
            <a:r>
              <a:rPr lang="sr-Latn-RS" dirty="0">
                <a:hlinkClick r:id="rId3"/>
              </a:rPr>
              <a:t>Urosevicv04@gmail..com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{B5CA1382-9CBD-429B-9BB1-144E40149D36}tf11964407_win32</Template>
  <TotalTime>14</TotalTime>
  <Words>64</Words>
  <Application>Microsoft Office PowerPoint</Application>
  <PresentationFormat>Widescreen</PresentationFormat>
  <Paragraphs>26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JetBrainsMSBuild</vt:lpstr>
      <vt:lpstr>agenda</vt:lpstr>
      <vt:lpstr>INTRODUCTION</vt:lpstr>
      <vt:lpstr>CORRECT FILE</vt:lpstr>
      <vt:lpstr>STRUCTURE ERROR</vt:lpstr>
      <vt:lpstr>SYNTAX ERROR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Vera Urosevic</dc:creator>
  <cp:lastModifiedBy>Vera Urosevic</cp:lastModifiedBy>
  <cp:revision>1</cp:revision>
  <dcterms:created xsi:type="dcterms:W3CDTF">2024-11-04T21:26:59Z</dcterms:created>
  <dcterms:modified xsi:type="dcterms:W3CDTF">2024-11-04T21:41:02Z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