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8018-35B3-4F06-9720-65C6F36CDBAF}" v="546" dt="2022-02-09T00:53:52.193"/>
    <p1510:client id="{53EC3A2D-86D8-A748-BD40-2FBBB337853B}" v="168" dt="2022-02-09T08:11:4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4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87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4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7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1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7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74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87311" y="184759"/>
            <a:ext cx="8825658" cy="3329581"/>
          </a:xfrm>
        </p:spPr>
        <p:txBody>
          <a:bodyPr/>
          <a:lstStyle/>
          <a:p>
            <a:pPr algn="ctr"/>
            <a:r>
              <a:rPr lang="sr-Latn-RS" dirty="0" err="1"/>
              <a:t>Fiware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795859" y="3858805"/>
            <a:ext cx="8825658" cy="861420"/>
          </a:xfrm>
        </p:spPr>
        <p:txBody>
          <a:bodyPr/>
          <a:lstStyle/>
          <a:p>
            <a:r>
              <a:rPr lang="sr-Latn-RS" dirty="0"/>
              <a:t>Servisno orijentisane arhitekture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AB8F32-A7C3-45E5-ABB1-59235EF7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Arhitektura Fivare-a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ka 3">
            <a:extLst>
              <a:ext uri="{FF2B5EF4-FFF2-40B4-BE49-F238E27FC236}">
                <a16:creationId xmlns:a16="http://schemas.microsoft.com/office/drawing/2014/main" id="{E168F1F4-8863-4EB9-8411-22D8AAFD4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319" y="1878496"/>
            <a:ext cx="5614835" cy="294778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5002E875-F169-4CDC-B7BB-BE95C64A365A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 Contekst Management drži stanje sistema i dozvoljava drugim elementima da se pretplate na promene stanja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IoT i roboti obezbeđuju senzorske podatke i transformišu ih u NGSI standardni interfejs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Obrada/analiza/vizuelizacija obezbeđuje kontrolne table i složenu obradu događaja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Stub sa desne strane - upravljanje API-jem dodaje sigurnost, kao i interfejs za sisteme za eksterno objavljivanje podataka.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Alati za primenu olakšavaju instanciranje FIVARE sistema</a:t>
            </a:r>
          </a:p>
        </p:txBody>
      </p:sp>
    </p:spTree>
    <p:extLst>
      <p:ext uri="{BB962C8B-B14F-4D97-AF65-F5344CB8AC3E}">
        <p14:creationId xmlns:p14="http://schemas.microsoft.com/office/powerpoint/2010/main" val="1083205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5173E6F-709A-46BE-9C36-778C2D2F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Hvala na paznji</a:t>
            </a:r>
          </a:p>
        </p:txBody>
      </p:sp>
    </p:spTree>
    <p:extLst>
      <p:ext uri="{BB962C8B-B14F-4D97-AF65-F5344CB8AC3E}">
        <p14:creationId xmlns:p14="http://schemas.microsoft.com/office/powerpoint/2010/main" val="11203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22EF884-E83F-4018-8E1F-92E6C16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47" y="1531307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UVOD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4DDFF586-0C0B-44B4-B6DA-5A4A2623C27C}"/>
              </a:ext>
            </a:extLst>
          </p:cNvPr>
          <p:cNvSpPr txBox="1"/>
          <p:nvPr/>
        </p:nvSpPr>
        <p:spPr>
          <a:xfrm>
            <a:off x="4912291" y="653441"/>
            <a:ext cx="403755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err="1"/>
              <a:t>Fiware</a:t>
            </a:r>
            <a:r>
              <a:rPr lang="sr-Latn-RS" sz="2400" dirty="0"/>
              <a:t> predstavlja implementaciju otvorenog koda kao i standard koji </a:t>
            </a:r>
            <a:r>
              <a:rPr lang="sr-Latn-RS" sz="2400" err="1"/>
              <a:t>omogucava</a:t>
            </a:r>
            <a:r>
              <a:rPr lang="sr-Latn-RS" sz="2400" dirty="0"/>
              <a:t> razvoj </a:t>
            </a:r>
            <a:r>
              <a:rPr lang="sr-Latn-RS" sz="2400" err="1"/>
              <a:t>interoperabilnih</a:t>
            </a:r>
            <a:r>
              <a:rPr lang="sr-Latn-RS" sz="2400" dirty="0"/>
              <a:t> pametnih </a:t>
            </a:r>
            <a:r>
              <a:rPr lang="sr-Latn-RS" sz="2400" err="1"/>
              <a:t>resenja</a:t>
            </a:r>
            <a:r>
              <a:rPr lang="sr-Latn-RS" sz="2400" dirty="0"/>
              <a:t> na brzi, </a:t>
            </a:r>
            <a:r>
              <a:rPr lang="sr-Latn-RS" sz="2400" err="1"/>
              <a:t>laksi</a:t>
            </a:r>
            <a:r>
              <a:rPr lang="sr-Latn-RS" sz="2400" dirty="0"/>
              <a:t> i </a:t>
            </a:r>
            <a:r>
              <a:rPr lang="sr-Latn-RS" sz="2400" err="1"/>
              <a:t>pristupacniji</a:t>
            </a:r>
            <a:r>
              <a:rPr lang="sr-Latn-RS" sz="2400" dirty="0"/>
              <a:t> </a:t>
            </a:r>
            <a:r>
              <a:rPr lang="sr-Latn-RS" sz="2400" err="1"/>
              <a:t>nacin</a:t>
            </a:r>
            <a:endParaRPr lang="sr-Latn-RS" sz="2400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87BF9883-2830-440A-B190-5FEB2BCB5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665" y="3424693"/>
            <a:ext cx="3370729" cy="29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85A00040-F03A-4C72-B374-0492075B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07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Fiware</a:t>
            </a:r>
            <a:r>
              <a:rPr lang="en-US" sz="2800" dirty="0"/>
              <a:t> je </a:t>
            </a:r>
            <a:r>
              <a:rPr lang="en-US" sz="2800" dirty="0" err="1"/>
              <a:t>sistem</a:t>
            </a:r>
            <a:r>
              <a:rPr lang="en-US" sz="2800" dirty="0"/>
              <a:t> za </a:t>
            </a:r>
            <a:r>
              <a:rPr lang="en-US" sz="2800" dirty="0" err="1"/>
              <a:t>upravljanje</a:t>
            </a:r>
            <a:r>
              <a:rPr lang="en-US" sz="2800" dirty="0"/>
              <a:t> </a:t>
            </a:r>
            <a:r>
              <a:rPr lang="en-US" sz="2800" dirty="0" err="1"/>
              <a:t>konteksnim</a:t>
            </a:r>
            <a:r>
              <a:rPr lang="en-US" sz="2800" dirty="0"/>
              <a:t> </a:t>
            </a:r>
            <a:r>
              <a:rPr lang="en-US" sz="2800" dirty="0" err="1"/>
              <a:t>informacijama</a:t>
            </a:r>
            <a:r>
              <a:rPr lang="en-US" sz="2800" dirty="0"/>
              <a:t> za </a:t>
            </a:r>
            <a:r>
              <a:rPr lang="en-US" sz="2800" dirty="0" err="1"/>
              <a:t>pametno</a:t>
            </a:r>
            <a:r>
              <a:rPr lang="en-US" sz="2800" dirty="0"/>
              <a:t> </a:t>
            </a:r>
            <a:r>
              <a:rPr lang="en-US" sz="2800" dirty="0" err="1"/>
              <a:t>resenje</a:t>
            </a:r>
            <a:r>
              <a:rPr lang="en-US" sz="2800" dirty="0"/>
              <a:t> </a:t>
            </a:r>
            <a:r>
              <a:rPr lang="en-US" sz="2800" dirty="0" err="1"/>
              <a:t>zasnovano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internetu</a:t>
            </a:r>
            <a:r>
              <a:rPr lang="en-US" sz="2800" dirty="0"/>
              <a:t> </a:t>
            </a:r>
            <a:r>
              <a:rPr lang="en-US" sz="2800" dirty="0" err="1"/>
              <a:t>stvari</a:t>
            </a:r>
            <a:r>
              <a:rPr lang="en-US" sz="2800" dirty="0"/>
              <a:t> (</a:t>
            </a:r>
            <a:r>
              <a:rPr lang="en-US" sz="2800" dirty="0" err="1"/>
              <a:t>iot</a:t>
            </a:r>
            <a:r>
              <a:rPr lang="en-US" sz="2800" dirty="0"/>
              <a:t>) 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Kontekst</a:t>
            </a:r>
            <a:r>
              <a:rPr lang="en-US" sz="2800" dirty="0"/>
              <a:t> je </a:t>
            </a:r>
            <a:r>
              <a:rPr lang="en-US" sz="2800" dirty="0" err="1"/>
              <a:t>povezan</a:t>
            </a:r>
            <a:r>
              <a:rPr lang="en-US" sz="2800" dirty="0"/>
              <a:t> </a:t>
            </a:r>
            <a:r>
              <a:rPr lang="en-US" sz="2800" dirty="0" err="1"/>
              <a:t>nizom</a:t>
            </a:r>
            <a:r>
              <a:rPr lang="en-US" sz="2800" dirty="0"/>
              <a:t> </a:t>
            </a:r>
            <a:r>
              <a:rPr lang="en-US" sz="2800" dirty="0" err="1"/>
              <a:t>iot</a:t>
            </a:r>
            <a:r>
              <a:rPr lang="en-US" sz="2800" dirty="0"/>
              <a:t> </a:t>
            </a:r>
            <a:r>
              <a:rPr lang="en-US" sz="2800" dirty="0" err="1"/>
              <a:t>uredjaja</a:t>
            </a:r>
            <a:endParaRPr lang="en-US" sz="2800" b="0" i="0" kern="1200" dirty="0" err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CF17771-5BF3-4310-BB31-980D1C2D0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11" y="2330047"/>
            <a:ext cx="2743200" cy="24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F87E58-E16E-45E6-91AC-2F3448AD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10933" y="420499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2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2CAB145-E269-4733-86CD-E89D8813F6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1192"/>
          <a:stretch/>
        </p:blipFill>
        <p:spPr>
          <a:xfrm>
            <a:off x="7563742" y="1369954"/>
            <a:ext cx="3980139" cy="4118088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66C1C31-2D71-435B-8FF4-8E7EB822D8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7178" y="1237989"/>
            <a:ext cx="5553586" cy="44847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</a:rPr>
              <a:t>FIVARE nastoji da obezbedi istinski otvoren, javni i besplatan skup otvorenih specifikacija 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</a:rPr>
              <a:t>koje će omogućiti programerima, dobavljačima usluga, preduzećima i drugim organizacijama da 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</a:rPr>
              <a:t>razviju proizvode koji zadovoljavaju njihove potrebe, a da su i dalje otvoreni i inovativni.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</a:rPr>
              <a:t>Smanjuje troškove i složenost opsluživanja velikog broja korisnika na globalnom nivou i rukovanja podacima ili velikog obima</a:t>
            </a:r>
          </a:p>
        </p:txBody>
      </p:sp>
    </p:spTree>
    <p:extLst>
      <p:ext uri="{BB962C8B-B14F-4D97-AF65-F5344CB8AC3E}">
        <p14:creationId xmlns:p14="http://schemas.microsoft.com/office/powerpoint/2010/main" val="183367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Slika 3">
            <a:extLst>
              <a:ext uri="{FF2B5EF4-FFF2-40B4-BE49-F238E27FC236}">
                <a16:creationId xmlns:a16="http://schemas.microsoft.com/office/drawing/2014/main" id="{915477DF-22FE-4DCE-A660-E80BCC441A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057" r="3" b="1806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F3ABED-C8DF-46EE-A0C1-FB43563F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EBEBEB"/>
                </a:solidFill>
              </a:rPr>
              <a:t>Sastavlja skup blokova koji mogu kreirati složene internet aplikacije. Ovi blokovi zvani Generički Enablers su već dostupni i spremni za upotrebu.</a:t>
            </a:r>
          </a:p>
        </p:txBody>
      </p:sp>
    </p:spTree>
    <p:extLst>
      <p:ext uri="{BB962C8B-B14F-4D97-AF65-F5344CB8AC3E}">
        <p14:creationId xmlns:p14="http://schemas.microsoft.com/office/powerpoint/2010/main" val="125525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EEFE97-CACA-40B3-9FDC-E1277808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30"/>
          </a:xfrm>
        </p:spPr>
        <p:txBody>
          <a:bodyPr/>
          <a:lstStyle/>
          <a:p>
            <a:r>
              <a:rPr lang="sr-Latn-RS" sz="2800" dirty="0" err="1">
                <a:ea typeface="+mj-lt"/>
                <a:cs typeface="+mj-lt"/>
              </a:rPr>
              <a:t>Fiver</a:t>
            </a:r>
            <a:r>
              <a:rPr lang="sr-Latn-RS" sz="2800" dirty="0">
                <a:ea typeface="+mj-lt"/>
                <a:cs typeface="+mj-lt"/>
              </a:rPr>
              <a:t> je zasnovan na nizu elemenata (zvanih </a:t>
            </a:r>
            <a:r>
              <a:rPr lang="sr-Latn-RS" sz="2800" dirty="0" err="1">
                <a:ea typeface="+mj-lt"/>
                <a:cs typeface="+mj-lt"/>
              </a:rPr>
              <a:t>Generic</a:t>
            </a:r>
            <a:r>
              <a:rPr lang="sr-Latn-RS" sz="2800" dirty="0">
                <a:ea typeface="+mj-lt"/>
                <a:cs typeface="+mj-lt"/>
              </a:rPr>
              <a:t> </a:t>
            </a:r>
            <a:r>
              <a:rPr lang="sr-Latn-RS" sz="2800" dirty="0" err="1">
                <a:ea typeface="+mj-lt"/>
                <a:cs typeface="+mj-lt"/>
              </a:rPr>
              <a:t>Enablers</a:t>
            </a:r>
            <a:r>
              <a:rPr lang="sr-Latn-RS" sz="2800" dirty="0">
                <a:ea typeface="+mj-lt"/>
                <a:cs typeface="+mj-lt"/>
              </a:rPr>
              <a:t>) koji nude višekratnu upotrebu i zajednički deljene funkcije koje služe višestrukim oblastima upotrebe u različitim sektorima</a:t>
            </a:r>
            <a:br>
              <a:rPr lang="sr-Latn-RS" sz="2800" dirty="0">
                <a:ea typeface="+mj-lt"/>
                <a:cs typeface="+mj-lt"/>
              </a:rPr>
            </a:br>
            <a:r>
              <a:rPr lang="sr-Latn-RS" sz="2800" dirty="0" err="1"/>
              <a:t>Generic</a:t>
            </a:r>
            <a:r>
              <a:rPr lang="sr-Latn-RS" sz="2800" dirty="0"/>
              <a:t> </a:t>
            </a:r>
            <a:r>
              <a:rPr lang="sr-Latn-RS" sz="2800" dirty="0" err="1"/>
              <a:t>Enablers</a:t>
            </a:r>
            <a:r>
              <a:rPr lang="sr-Latn-RS" sz="2800" dirty="0"/>
              <a:t> su klasifikovani na </a:t>
            </a:r>
            <a:r>
              <a:rPr lang="sr-Latn-RS" sz="2800" dirty="0" err="1"/>
              <a:t>sledeca</a:t>
            </a:r>
            <a:r>
              <a:rPr lang="sr-Latn-RS" sz="2800" dirty="0"/>
              <a:t> poglavlja:</a:t>
            </a:r>
            <a:br>
              <a:rPr lang="sr-Latn-RS" sz="2800" dirty="0"/>
            </a:br>
            <a:r>
              <a:rPr lang="sr-Latn-RS" sz="2800" dirty="0"/>
              <a:t>1. </a:t>
            </a:r>
            <a:r>
              <a:rPr lang="sr-Latn-RS" sz="2800" dirty="0" err="1"/>
              <a:t>Cloud</a:t>
            </a:r>
            <a:r>
              <a:rPr lang="sr-Latn-RS" sz="2800" dirty="0"/>
              <a:t> hosting</a:t>
            </a:r>
            <a:br>
              <a:rPr lang="sr-Latn-RS" sz="2800" dirty="0"/>
            </a:br>
            <a:r>
              <a:rPr lang="sr-Latn-RS" sz="2800" dirty="0"/>
              <a:t>2. Data/</a:t>
            </a:r>
            <a:r>
              <a:rPr lang="sr-Latn-RS" sz="2800" dirty="0" err="1"/>
              <a:t>Context</a:t>
            </a:r>
            <a:r>
              <a:rPr lang="sr-Latn-RS" sz="2800" dirty="0"/>
              <a:t> Management</a:t>
            </a:r>
            <a:br>
              <a:rPr lang="sr-Latn-RS" sz="2800" dirty="0"/>
            </a:br>
            <a:r>
              <a:rPr lang="sr-Latn-RS" sz="2800" dirty="0"/>
              <a:t>3. </a:t>
            </a:r>
            <a:r>
              <a:rPr lang="sr-Latn-RS" sz="2800" dirty="0" err="1"/>
              <a:t>Architecture</a:t>
            </a:r>
            <a:r>
              <a:rPr lang="sr-Latn-RS" sz="2800" dirty="0"/>
              <a:t> </a:t>
            </a:r>
            <a:r>
              <a:rPr lang="sr-Latn-RS" sz="2800" dirty="0" err="1"/>
              <a:t>of</a:t>
            </a:r>
            <a:r>
              <a:rPr lang="sr-Latn-RS" sz="2800" dirty="0"/>
              <a:t> </a:t>
            </a:r>
            <a:r>
              <a:rPr lang="sr-Latn-RS" sz="2800" dirty="0" err="1"/>
              <a:t>Applications</a:t>
            </a:r>
            <a:r>
              <a:rPr lang="sr-Latn-RS" sz="2800" dirty="0"/>
              <a:t>/</a:t>
            </a:r>
            <a:r>
              <a:rPr lang="sr-Latn-RS" sz="2800" dirty="0" err="1"/>
              <a:t>Services</a:t>
            </a:r>
            <a:r>
              <a:rPr lang="sr-Latn-RS" sz="2800" dirty="0"/>
              <a:t> </a:t>
            </a:r>
            <a:r>
              <a:rPr lang="sr-Latn-RS" sz="2800" dirty="0" err="1"/>
              <a:t>Ecosystem</a:t>
            </a:r>
            <a:br>
              <a:rPr lang="en-US" dirty="0"/>
            </a:br>
            <a:r>
              <a:rPr lang="sr-Latn-RS" sz="2800" dirty="0"/>
              <a:t>4. </a:t>
            </a:r>
            <a:r>
              <a:rPr lang="sr-Latn-RS" sz="2800" dirty="0" err="1"/>
              <a:t>Interface</a:t>
            </a:r>
            <a:r>
              <a:rPr lang="sr-Latn-RS" sz="2800" dirty="0"/>
              <a:t> to </a:t>
            </a:r>
            <a:r>
              <a:rPr lang="sr-Latn-RS" sz="2800" dirty="0" err="1"/>
              <a:t>networks</a:t>
            </a:r>
            <a:r>
              <a:rPr lang="sr-Latn-RS" sz="2800" dirty="0"/>
              <a:t> </a:t>
            </a:r>
            <a:r>
              <a:rPr lang="sr-Latn-RS" sz="2800" dirty="0" err="1"/>
              <a:t>and</a:t>
            </a:r>
            <a:r>
              <a:rPr lang="sr-Latn-RS" sz="2800" dirty="0"/>
              <a:t> </a:t>
            </a:r>
            <a:r>
              <a:rPr lang="sr-Latn-RS" sz="2800" dirty="0" err="1"/>
              <a:t>devices</a:t>
            </a:r>
            <a:br>
              <a:rPr lang="sr-Latn-RS" sz="2800" dirty="0"/>
            </a:br>
            <a:r>
              <a:rPr lang="sr-Latn-RS" sz="2800" dirty="0"/>
              <a:t>5. </a:t>
            </a:r>
            <a:r>
              <a:rPr lang="sr-Latn-RS" sz="2800" dirty="0" err="1"/>
              <a:t>Security</a:t>
            </a:r>
            <a:br>
              <a:rPr lang="sr-Latn-RS" sz="2800" dirty="0"/>
            </a:br>
            <a:r>
              <a:rPr lang="sr-Latn-RS" sz="2800" dirty="0"/>
              <a:t>6. </a:t>
            </a:r>
            <a:r>
              <a:rPr lang="sr-Latn-RS" sz="2800" dirty="0" err="1"/>
              <a:t>Iot</a:t>
            </a:r>
            <a:r>
              <a:rPr lang="sr-Latn-RS" sz="2800" dirty="0"/>
              <a:t> </a:t>
            </a:r>
            <a:r>
              <a:rPr lang="sr-Latn-RS" sz="2800" dirty="0" err="1"/>
              <a:t>services</a:t>
            </a:r>
            <a:r>
              <a:rPr lang="sr-Latn-RS" sz="2800" dirty="0"/>
              <a:t> </a:t>
            </a:r>
            <a:r>
              <a:rPr lang="sr-Latn-RS" sz="2800" dirty="0" err="1"/>
              <a:t>enablement</a:t>
            </a:r>
            <a:r>
              <a:rPr lang="sr-Latn-RS" sz="2800" dirty="0"/>
              <a:t> </a:t>
            </a:r>
            <a:br>
              <a:rPr lang="sr-Latn-RS" sz="2800" dirty="0"/>
            </a:br>
            <a:r>
              <a:rPr lang="sr-Latn-RS" sz="2800" dirty="0"/>
              <a:t>7. </a:t>
            </a:r>
            <a:r>
              <a:rPr lang="sr-Latn-RS" sz="2800" dirty="0" err="1"/>
              <a:t>Advanced</a:t>
            </a:r>
            <a:r>
              <a:rPr lang="sr-Latn-RS" sz="2800" dirty="0"/>
              <a:t> </a:t>
            </a:r>
            <a:r>
              <a:rPr lang="sr-Latn-RS" sz="2800" dirty="0" err="1"/>
              <a:t>middleware</a:t>
            </a:r>
            <a:r>
              <a:rPr lang="sr-Latn-RS" sz="2800" dirty="0"/>
              <a:t> </a:t>
            </a:r>
            <a:r>
              <a:rPr lang="sr-Latn-RS" sz="2800" dirty="0" err="1"/>
              <a:t>and</a:t>
            </a:r>
            <a:r>
              <a:rPr lang="sr-Latn-RS" sz="2800" dirty="0"/>
              <a:t> </a:t>
            </a:r>
            <a:r>
              <a:rPr lang="sr-Latn-RS" sz="2800" dirty="0" err="1"/>
              <a:t>user</a:t>
            </a:r>
            <a:r>
              <a:rPr lang="sr-Latn-RS" sz="2800" dirty="0"/>
              <a:t> </a:t>
            </a:r>
            <a:r>
              <a:rPr lang="sr-Latn-RS" sz="2800" dirty="0" err="1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9502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662828-DC3C-43F7-9CB9-9EF9B8C7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Upravljanje kontekstom u FIVARE-u:</a:t>
            </a:r>
            <a:b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• Treba definisati jednostavan ali moćan standardni API koji pomaže</a:t>
            </a:r>
          </a:p>
          <a:p>
            <a:pPr>
              <a:lnSpc>
                <a:spcPct val="90000"/>
              </a:lnSpc>
            </a:pPr>
            <a: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programerima za upravljanje informacijama o kontekstu.</a:t>
            </a:r>
            <a:b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• Kontekstne informacije se odnose na vrednosti atributa</a:t>
            </a:r>
          </a:p>
          <a:p>
            <a:pPr>
              <a:lnSpc>
                <a:spcPct val="90000"/>
              </a:lnSpc>
            </a:pPr>
            <a: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karakterišući entitete relevantne za aplikacije</a:t>
            </a:r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Slika 3">
            <a:extLst>
              <a:ext uri="{FF2B5EF4-FFF2-40B4-BE49-F238E27FC236}">
                <a16:creationId xmlns:a16="http://schemas.microsoft.com/office/drawing/2014/main" id="{63E3E42B-23DB-4030-B746-D54A474B6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2135443"/>
            <a:ext cx="6270662" cy="25866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454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7C3E06B-BAA7-4A96-9EE6-62007F84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Upravljanje kontekstom u FIVARE-u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A27A6173-957E-4323-9AF1-D3D15BA91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3971" y="647699"/>
            <a:ext cx="5210349" cy="268333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C17EDFA4-5642-4948-A73B-871CEA0DC461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Informacije</a:t>
            </a:r>
            <a:r>
              <a:rPr lang="en-US" dirty="0"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latin typeface="+mj-lt"/>
                <a:ea typeface="+mj-ea"/>
                <a:cs typeface="+mj-cs"/>
              </a:rPr>
              <a:t>kontekstu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mogu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doći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iz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mnogih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izvora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koristeći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različite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interfejse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protokole</a:t>
            </a:r>
            <a:r>
              <a:rPr lang="en-US" dirty="0">
                <a:latin typeface="+mj-lt"/>
                <a:ea typeface="+mj-ea"/>
                <a:cs typeface="+mj-cs"/>
              </a:rPr>
              <a:t> ... </a:t>
            </a:r>
            <a:r>
              <a:rPr lang="en-US" dirty="0" err="1">
                <a:latin typeface="+mj-lt"/>
                <a:ea typeface="+mj-ea"/>
                <a:cs typeface="+mj-cs"/>
              </a:rPr>
              <a:t>ali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programeri</a:t>
            </a:r>
            <a:r>
              <a:rPr lang="en-US" dirty="0">
                <a:latin typeface="+mj-lt"/>
                <a:ea typeface="+mj-ea"/>
                <a:cs typeface="+mj-cs"/>
              </a:rPr>
              <a:t> bi </a:t>
            </a:r>
            <a:r>
              <a:rPr lang="en-US" dirty="0" err="1">
                <a:latin typeface="+mj-lt"/>
                <a:ea typeface="+mj-ea"/>
                <a:cs typeface="+mj-cs"/>
              </a:rPr>
              <a:t>trebalo</a:t>
            </a:r>
            <a:r>
              <a:rPr lang="en-US" dirty="0">
                <a:latin typeface="+mj-lt"/>
                <a:ea typeface="+mj-ea"/>
                <a:cs typeface="+mj-cs"/>
              </a:rPr>
              <a:t> da </a:t>
            </a:r>
            <a:r>
              <a:rPr lang="en-US" dirty="0" err="1">
                <a:latin typeface="+mj-lt"/>
                <a:ea typeface="+mj-ea"/>
                <a:cs typeface="+mj-cs"/>
              </a:rPr>
              <a:t>brinu</a:t>
            </a:r>
            <a:r>
              <a:rPr lang="en-US" dirty="0">
                <a:latin typeface="+mj-lt"/>
                <a:ea typeface="+mj-ea"/>
                <a:cs typeface="+mj-cs"/>
              </a:rPr>
              <a:t> o tome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entiteti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njihovi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atributi</a:t>
            </a:r>
            <a:r>
              <a:rPr lang="en-US" dirty="0">
                <a:latin typeface="+mj-lt"/>
                <a:ea typeface="+mj-ea"/>
                <a:cs typeface="+mj-cs"/>
              </a:rPr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73D9-2DD8-4982-9606-E8019CB987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631" r="20102" b="5"/>
          <a:stretch/>
        </p:blipFill>
        <p:spPr>
          <a:xfrm>
            <a:off x="7930096" y="3526971"/>
            <a:ext cx="177809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730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8564B9D-BAD9-4F5A-B462-7477C47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Upravljanje kontekstom u FIVARE-u</a:t>
            </a: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9B56A00A-04C1-4052-A05B-DD76C4994DAF}"/>
              </a:ext>
            </a:extLst>
          </p:cNvPr>
          <p:cNvSpPr txBox="1"/>
          <p:nvPr/>
        </p:nvSpPr>
        <p:spPr>
          <a:xfrm>
            <a:off x="5048452" y="1410459"/>
            <a:ext cx="6495847" cy="18851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Programeri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će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možda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želeti</a:t>
            </a:r>
            <a:r>
              <a:rPr lang="en-US" dirty="0">
                <a:latin typeface="+mj-lt"/>
                <a:ea typeface="+mj-ea"/>
                <a:cs typeface="+mj-cs"/>
              </a:rPr>
              <a:t> da </a:t>
            </a:r>
            <a:r>
              <a:rPr lang="en-US" dirty="0" err="1">
                <a:latin typeface="+mj-lt"/>
                <a:ea typeface="+mj-ea"/>
                <a:cs typeface="+mj-cs"/>
              </a:rPr>
              <a:t>budu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obavešteni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kada</a:t>
            </a:r>
            <a:r>
              <a:rPr lang="en-US" dirty="0">
                <a:latin typeface="+mj-lt"/>
                <a:ea typeface="+mj-ea"/>
                <a:cs typeface="+mj-cs"/>
              </a:rPr>
              <a:t>  se </a:t>
            </a:r>
            <a:r>
              <a:rPr lang="en-US" dirty="0" err="1">
                <a:latin typeface="+mj-lt"/>
                <a:ea typeface="+mj-ea"/>
                <a:cs typeface="+mj-cs"/>
              </a:rPr>
              <a:t>ažurira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kontekst</a:t>
            </a:r>
            <a:endParaRPr lang="sr-Latn-RS" err="1"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informacije se dešavaju… 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C61342E8-7B70-446F-8726-0EB5F1FFB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452" y="2800395"/>
            <a:ext cx="6577078" cy="34141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7156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Ion</vt:lpstr>
      <vt:lpstr>Fiware</vt:lpstr>
      <vt:lpstr>UVOD</vt:lpstr>
      <vt:lpstr>Fiware je sistem za upravljanje konteksnim informacijama za pametno resenje zasnovano na internetu stvari (iot)   Kontekst je povezan nizom iot uredjaja</vt:lpstr>
      <vt:lpstr>PowerPoint prezentacija</vt:lpstr>
      <vt:lpstr>Sastavlja skup blokova koji mogu kreirati složene internet aplikacije. Ovi blokovi zvani Generički Enablers su već dostupni i spremni za upotrebu.</vt:lpstr>
      <vt:lpstr>Fiver je zasnovan na nizu elemenata (zvanih Generic Enablers) koji nude višekratnu upotrebu i zajednički deljene funkcije koje služe višestrukim oblastima upotrebe u različitim sektorima Generic Enablers su klasifikovani na sledeca poglavlja: 1. Cloud hosting 2. Data/Context Management 3. Architecture of Applications/Services Ecosystem 4. Interface to networks and devices 5. Security 6. Iot services enablement  7. Advanced middleware and user interface</vt:lpstr>
      <vt:lpstr>Upravljanje kontekstom u FIVARE-u:  • Treba definisati jednostavan ali moćan standardni API koji pomaže programerima za upravljanje informacijama o kontekstu.  • Kontekstne informacije se odnose na vrednosti atributa karakterišući entitete relevantne za aplikacije</vt:lpstr>
      <vt:lpstr>Upravljanje kontekstom u FIVARE-u</vt:lpstr>
      <vt:lpstr>Upravljanje kontekstom u FIVARE-u</vt:lpstr>
      <vt:lpstr>Arhitektura Fivare-a</vt:lpstr>
      <vt:lpstr>Hvala na paznji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202</cp:revision>
  <dcterms:created xsi:type="dcterms:W3CDTF">2022-02-08T23:47:27Z</dcterms:created>
  <dcterms:modified xsi:type="dcterms:W3CDTF">2022-02-09T08:13:55Z</dcterms:modified>
</cp:coreProperties>
</file>