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0"/>
  </p:normalViewPr>
  <p:slideViewPr>
    <p:cSldViewPr snapToGrid="0" snapToObjects="1">
      <p:cViewPr varScale="1">
        <p:scale>
          <a:sx n="75" d="100"/>
          <a:sy n="75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CBE5-03AC-A5EC-7DC0-86C8B0EB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F0C0E-623F-BA5F-1731-37B1A006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C3DB-DB04-7E56-C673-2E191443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CB8A-516D-69DD-471A-DBBD4664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3474-9936-5954-AED5-AD12CCF2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021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249E-19C0-BB47-150D-61E42AAE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7BF06-A76A-C30D-F782-93E4EC5C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1809-3587-947D-281A-8635FA8A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A51C-E884-D841-E5C8-AC02BEB5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8533-6225-7A9B-0F31-0B9ABAE2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242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A4963-926C-1284-7907-E2319B63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2B246-A1E8-9E1B-849D-F8D10C989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E352-7724-94C1-0419-902265E6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3587-509B-2BAD-CDA0-57B16BC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8CF0-AB43-4297-C336-87A0132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443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015C-BCAD-47B3-20FB-A4D95776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FAEF-495C-1786-B98D-7FFBC4E3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0969-1EBF-BE3A-6496-D5354ABF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2AB9-0ED0-217E-859D-48EB9B01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916B-93F4-AF46-5682-F564B02C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688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1642-4CC5-CD9B-5BF5-92E5DFFE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1926-7BAD-985A-7DF2-974122B5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49-C8C2-810F-B399-5E35B8F1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F52D-9DF5-F1CA-61A8-51BD83AC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C4B4-161B-F933-8DC7-BD7E8D66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718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939C-DD39-4669-D6B3-621B8F4D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9F5-A303-E7F3-4AE5-5572C911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D10A2-E996-0460-70AD-A761BC69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7477-6A12-E99C-5807-AE1C8701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402D7-754F-2018-173D-6CC43C3C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12E6-9722-833D-D87D-4309ECA5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962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3BDB-C2B6-4629-671F-9A09892E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C52F8-F1BC-D105-2ECB-51440744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0C64-B4AD-8177-46A5-5C774E523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D8760-2F65-0FAE-FDFB-981A6F60C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B906D-A208-40D7-67A5-DA623C398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4D8F7-283D-FF02-AB4E-4A0507C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F25DC-E9B4-5EC5-C592-01A0FDAD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AA2FF-E2DF-FC20-D83A-B43271FF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5009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DA94-BA35-D370-B13B-6E1550DE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7D7A1-E3F4-39A5-BD53-B589364B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8BD32-777C-1933-B091-7013F61C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8B8F8-7E47-C6C9-90EC-D53DC11F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1881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C4DE6-E93D-B4F0-0846-E5B947B3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00EB8-24A3-ABD7-DEB0-1EEF8D56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7D9F-20D8-A3C0-ED4A-7658D8AA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1203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7E5D-AC7C-8B22-DE9B-33A01395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BDAC-9E83-2956-D1FF-A92BD615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1ABB8-2064-0B77-57B4-2681BF5A0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DE90-B8B1-9187-0836-20493D6C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2F858-E6DB-8552-4718-D5F9B58A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B1F1D-2E2C-5141-5E1E-4F1565D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954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422-44E0-FF62-BBC2-26481AEE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C038A-9F2C-E2E2-FD81-87230AF54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75185-9F3B-EA61-4F23-9AFE3174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403F-1DDB-692D-AF1F-04F1714C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74AA-A464-C018-531B-20156B98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889B-2C2F-D0E6-1DF2-D2EF3135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368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36FC1-62B1-737D-629B-2518B5A3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8955C-105E-BA0A-58CD-43212EB9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0D00-A225-329B-5F1E-BD8E1B062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7294-FF51-33C4-2C75-BE2BE7124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90A1-8133-9BC4-0789-F097C33FA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4945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E47C-EE26-E798-7ACD-BB716AE1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Homework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3F5C5-5927-5DB0-180D-51C85AA46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A" dirty="0"/>
              <a:t>Yevhenii urbanas</a:t>
            </a:r>
          </a:p>
        </p:txBody>
      </p:sp>
    </p:spTree>
    <p:extLst>
      <p:ext uri="{BB962C8B-B14F-4D97-AF65-F5344CB8AC3E}">
        <p14:creationId xmlns:p14="http://schemas.microsoft.com/office/powerpoint/2010/main" val="33923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51204-ECA9-464F-528D-DA84B160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7911"/>
            <a:ext cx="7772400" cy="4842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666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/>
              <a:t>Проєкт</a:t>
            </a:r>
            <a:r>
              <a:rPr lang="uk-UA" dirty="0"/>
              <a:t> створено і завантажено локально через аналог </a:t>
            </a:r>
            <a:r>
              <a:rPr lang="en-UA" dirty="0"/>
              <a:t>SourceTree</a:t>
            </a:r>
          </a:p>
        </p:txBody>
      </p:sp>
    </p:spTree>
    <p:extLst>
      <p:ext uri="{BB962C8B-B14F-4D97-AF65-F5344CB8AC3E}">
        <p14:creationId xmlns:p14="http://schemas.microsoft.com/office/powerpoint/2010/main" val="12197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661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Додав файли через аналог </a:t>
            </a:r>
            <a:r>
              <a:rPr lang="en-UA" dirty="0"/>
              <a:t>SourceTree</a:t>
            </a:r>
            <a:r>
              <a:rPr lang="uk-UA" dirty="0"/>
              <a:t>, </a:t>
            </a:r>
            <a:r>
              <a:rPr lang="uk-UA" dirty="0" err="1"/>
              <a:t>закомітив</a:t>
            </a:r>
            <a:r>
              <a:rPr lang="uk-UA" dirty="0"/>
              <a:t> та запушив в </a:t>
            </a:r>
            <a:r>
              <a:rPr lang="en-US" dirty="0"/>
              <a:t>Git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5D3FE-5034-FABC-F8F7-5979B586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0636"/>
            <a:ext cx="7772400" cy="35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24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Створив гілку </a:t>
            </a:r>
            <a:r>
              <a:rPr lang="en-US" dirty="0"/>
              <a:t>Dev</a:t>
            </a:r>
            <a:r>
              <a:rPr lang="uk-UA" dirty="0"/>
              <a:t> в </a:t>
            </a:r>
            <a:r>
              <a:rPr lang="en-US" dirty="0"/>
              <a:t>Git</a:t>
            </a:r>
            <a:endParaRPr lang="en-U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8D94C-4491-41C5-0461-09669BDA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71156"/>
            <a:ext cx="7772400" cy="23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323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</a:t>
            </a:r>
            <a:r>
              <a:rPr lang="uk-UA" dirty="0"/>
              <a:t>через аналог </a:t>
            </a:r>
            <a:r>
              <a:rPr lang="en-UA" dirty="0"/>
              <a:t>SourceTree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138D1-CB62-BEC1-E000-44E97A71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84209"/>
            <a:ext cx="7772400" cy="30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323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</a:t>
            </a:r>
            <a:r>
              <a:rPr lang="uk-UA" dirty="0"/>
              <a:t>через аналог </a:t>
            </a:r>
            <a:r>
              <a:rPr lang="en-UA" dirty="0"/>
              <a:t>SourceTree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138D1-CB62-BEC1-E000-44E97A71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84209"/>
            <a:ext cx="7772400" cy="30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2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Homework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Yevhenii Urbanas</dc:creator>
  <cp:lastModifiedBy>Yevhenii Urbanas</cp:lastModifiedBy>
  <cp:revision>3</cp:revision>
  <dcterms:created xsi:type="dcterms:W3CDTF">2023-01-15T16:24:02Z</dcterms:created>
  <dcterms:modified xsi:type="dcterms:W3CDTF">2023-01-15T17:43:11Z</dcterms:modified>
</cp:coreProperties>
</file>