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8" r:id="rId3"/>
    <p:sldId id="257" r:id="rId4"/>
    <p:sldId id="256" r:id="rId5"/>
    <p:sldId id="259" r:id="rId6"/>
    <p:sldId id="263" r:id="rId7"/>
    <p:sldId id="264" r:id="rId8"/>
    <p:sldId id="262"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CC1"/>
    <a:srgbClr val="A9D18E"/>
    <a:srgbClr val="F7F7F7"/>
    <a:srgbClr val="5B9BD5"/>
    <a:srgbClr val="FAAD56"/>
    <a:srgbClr val="7C7C7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93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03469-4E18-414C-86E1-62E5469BE3EF}"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4B35A-2BA5-4218-B25B-96F735B88FE4}" type="slidenum">
              <a:rPr lang="en-US" smtClean="0"/>
              <a:t>‹#›</a:t>
            </a:fld>
            <a:endParaRPr lang="en-US"/>
          </a:p>
        </p:txBody>
      </p:sp>
    </p:spTree>
    <p:extLst>
      <p:ext uri="{BB962C8B-B14F-4D97-AF65-F5344CB8AC3E}">
        <p14:creationId xmlns:p14="http://schemas.microsoft.com/office/powerpoint/2010/main" val="1028073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14</a:t>
            </a:fld>
            <a:endParaRPr lang="en-US"/>
          </a:p>
        </p:txBody>
      </p:sp>
    </p:spTree>
    <p:extLst>
      <p:ext uri="{BB962C8B-B14F-4D97-AF65-F5344CB8AC3E}">
        <p14:creationId xmlns:p14="http://schemas.microsoft.com/office/powerpoint/2010/main" val="11672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15</a:t>
            </a:fld>
            <a:endParaRPr lang="en-US"/>
          </a:p>
        </p:txBody>
      </p:sp>
    </p:spTree>
    <p:extLst>
      <p:ext uri="{BB962C8B-B14F-4D97-AF65-F5344CB8AC3E}">
        <p14:creationId xmlns:p14="http://schemas.microsoft.com/office/powerpoint/2010/main" val="1567588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6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17</a:t>
            </a:fld>
            <a:endParaRPr lang="en-US"/>
          </a:p>
        </p:txBody>
      </p:sp>
    </p:spTree>
    <p:extLst>
      <p:ext uri="{BB962C8B-B14F-4D97-AF65-F5344CB8AC3E}">
        <p14:creationId xmlns:p14="http://schemas.microsoft.com/office/powerpoint/2010/main" val="264367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08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9</a:t>
            </a:fld>
            <a:endParaRPr lang="en-US"/>
          </a:p>
        </p:txBody>
      </p:sp>
    </p:spTree>
    <p:extLst>
      <p:ext uri="{BB962C8B-B14F-4D97-AF65-F5344CB8AC3E}">
        <p14:creationId xmlns:p14="http://schemas.microsoft.com/office/powerpoint/2010/main" val="89653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10</a:t>
            </a:fld>
            <a:endParaRPr lang="en-US"/>
          </a:p>
        </p:txBody>
      </p:sp>
    </p:spTree>
    <p:extLst>
      <p:ext uri="{BB962C8B-B14F-4D97-AF65-F5344CB8AC3E}">
        <p14:creationId xmlns:p14="http://schemas.microsoft.com/office/powerpoint/2010/main" val="188393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11</a:t>
            </a:fld>
            <a:endParaRPr lang="en-US"/>
          </a:p>
        </p:txBody>
      </p:sp>
    </p:spTree>
    <p:extLst>
      <p:ext uri="{BB962C8B-B14F-4D97-AF65-F5344CB8AC3E}">
        <p14:creationId xmlns:p14="http://schemas.microsoft.com/office/powerpoint/2010/main" val="375921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12</a:t>
            </a:fld>
            <a:endParaRPr lang="en-US"/>
          </a:p>
        </p:txBody>
      </p:sp>
    </p:spTree>
    <p:extLst>
      <p:ext uri="{BB962C8B-B14F-4D97-AF65-F5344CB8AC3E}">
        <p14:creationId xmlns:p14="http://schemas.microsoft.com/office/powerpoint/2010/main" val="114411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13</a:t>
            </a:fld>
            <a:endParaRPr lang="en-US"/>
          </a:p>
        </p:txBody>
      </p:sp>
    </p:spTree>
    <p:extLst>
      <p:ext uri="{BB962C8B-B14F-4D97-AF65-F5344CB8AC3E}">
        <p14:creationId xmlns:p14="http://schemas.microsoft.com/office/powerpoint/2010/main" val="344816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CB6F-3741-D1DD-190E-CF7368FAA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EE0CB6-6642-95C0-8EDD-DA364BD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E187C-DB2F-72C5-ABD1-6B6B31D4B02C}"/>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44D829B6-C359-1F7B-F845-E20985E3C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8C71-9B48-6AE5-67EB-583FAD63E5BD}"/>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84515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98D8-4E62-DE8E-BD1D-5FA46F84D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36B9C-A9EF-0E6A-8AF2-9A464941B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184E3-A581-A5D9-1D3C-784455AEEC1A}"/>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D79CDD41-BDDC-F596-490F-4B5AD1B73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4E133-E3DE-BCA7-49E6-E321BF981334}"/>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151162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99BE3-E5E1-3138-2EA1-354906F18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2C1E3-109B-09E0-88DB-80AFD0F05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754DA-7734-280C-F852-5123853050B0}"/>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CD07A747-A4ED-4886-56B9-AA43DA190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AF0BA-3B2A-1D1F-1467-DE7A466A66FE}"/>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11947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9EE0-C84B-B7EA-1A90-A19DA34FF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385EB-1ED1-D274-F6CA-4833FD02F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82C16-C262-4110-54F3-EE4F419DB8F0}"/>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F81025A6-479D-802E-B0AF-B91737C87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61096-2807-373B-75F2-06C12A1C49B6}"/>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49057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3157-08A8-F3F7-E5F9-A83EB9FA7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EE45B2-807C-53FE-CA9B-046481BD0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EED18-542E-1ABF-0A44-F2F247EFCCD4}"/>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AFFD1526-1A75-FE5A-4D85-378C069A8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F8BE9-3A8D-1C65-1E06-372583625E05}"/>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63965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0865-9ECD-BA2E-A9AB-9E41208EC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3F2FB-33B7-BBE8-83C4-E63895B88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24879E-FC61-C228-4F97-40B29BFA5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F88D0-9940-B756-D723-459EF3CDDA25}"/>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6" name="Footer Placeholder 5">
            <a:extLst>
              <a:ext uri="{FF2B5EF4-FFF2-40B4-BE49-F238E27FC236}">
                <a16:creationId xmlns:a16="http://schemas.microsoft.com/office/drawing/2014/main" id="{93E7F253-1A48-7B23-DD5C-3EEAED5F5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54A29-3942-4F6C-4AE7-3AF2EE4A0E0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176632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6BC0-5FAF-7CE2-8603-C7F5591374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A348A-F406-25CD-CC7F-75AB4ADD9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D124F-9FCF-F43E-300F-19C7D02EB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213E4-9EB5-305E-E422-067864A58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5CEF9-2DA2-D86D-603B-587B3DB96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6867B-5192-280B-A021-61BE158F8405}"/>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8" name="Footer Placeholder 7">
            <a:extLst>
              <a:ext uri="{FF2B5EF4-FFF2-40B4-BE49-F238E27FC236}">
                <a16:creationId xmlns:a16="http://schemas.microsoft.com/office/drawing/2014/main" id="{D7ABC9C3-6ADB-23BD-1D0B-FD9468D69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EFD65-F32D-9D24-8E8A-17CFFBE9777D}"/>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55401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1D15-E4C8-8D8E-CBE5-E4299C327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E9924-B059-729C-B362-34BFF3C7129D}"/>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4" name="Footer Placeholder 3">
            <a:extLst>
              <a:ext uri="{FF2B5EF4-FFF2-40B4-BE49-F238E27FC236}">
                <a16:creationId xmlns:a16="http://schemas.microsoft.com/office/drawing/2014/main" id="{FAB681F0-DF21-7613-4B2D-50B03DAC8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48AD27-16B9-94B7-3F3E-12A1EC222B8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408457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E13BA-B4CD-C7D3-C459-137E0CE4B204}"/>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3" name="Footer Placeholder 2">
            <a:extLst>
              <a:ext uri="{FF2B5EF4-FFF2-40B4-BE49-F238E27FC236}">
                <a16:creationId xmlns:a16="http://schemas.microsoft.com/office/drawing/2014/main" id="{89949785-5ECC-BBA3-D0AD-A0F0BF0AA4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ABC5B-9895-97DA-110F-F7C812E68080}"/>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6900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B558-077D-D48D-2BDB-125199893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21469-CE09-D824-C9CC-77457EF57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D313D-01D8-D19E-E397-FF1FF4346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A2DAB-8D05-3AC0-65A6-C39998FDF674}"/>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6" name="Footer Placeholder 5">
            <a:extLst>
              <a:ext uri="{FF2B5EF4-FFF2-40B4-BE49-F238E27FC236}">
                <a16:creationId xmlns:a16="http://schemas.microsoft.com/office/drawing/2014/main" id="{EF17C6DF-C6D3-8CE7-49B2-B7F5DF902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EA47D-50A4-A407-7ECB-F6A4820126BF}"/>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81859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3E19-54D1-8E60-3644-F62D61B4B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22EE3-BCC7-8979-34D4-9F73352C3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C92D7-E4C0-BF61-C76E-D78AD3E3F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F8DC5-6538-DEFB-07B4-AD604E005049}"/>
              </a:ext>
            </a:extLst>
          </p:cNvPr>
          <p:cNvSpPr>
            <a:spLocks noGrp="1"/>
          </p:cNvSpPr>
          <p:nvPr>
            <p:ph type="dt" sz="half" idx="10"/>
          </p:nvPr>
        </p:nvSpPr>
        <p:spPr/>
        <p:txBody>
          <a:bodyPr/>
          <a:lstStyle/>
          <a:p>
            <a:fld id="{B03AC81B-B740-4395-AEC2-6B8F98CE5CA7}" type="datetimeFigureOut">
              <a:rPr lang="en-US" smtClean="0"/>
              <a:t>8/6/2024</a:t>
            </a:fld>
            <a:endParaRPr lang="en-US"/>
          </a:p>
        </p:txBody>
      </p:sp>
      <p:sp>
        <p:nvSpPr>
          <p:cNvPr id="6" name="Footer Placeholder 5">
            <a:extLst>
              <a:ext uri="{FF2B5EF4-FFF2-40B4-BE49-F238E27FC236}">
                <a16:creationId xmlns:a16="http://schemas.microsoft.com/office/drawing/2014/main" id="{930265C9-C896-2891-0AAD-10A7FC386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E8999-1CD8-877A-979E-CA7579CCB4A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53497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DE18E-3BC0-1DC8-4D14-30F86466C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67F9D-E2F8-DFCC-1F0C-FEFBF2636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0F880-7D44-33D6-BCF6-85A839369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AC81B-B740-4395-AEC2-6B8F98CE5CA7}" type="datetimeFigureOut">
              <a:rPr lang="en-US" smtClean="0"/>
              <a:t>8/6/2024</a:t>
            </a:fld>
            <a:endParaRPr lang="en-US"/>
          </a:p>
        </p:txBody>
      </p:sp>
      <p:sp>
        <p:nvSpPr>
          <p:cNvPr id="5" name="Footer Placeholder 4">
            <a:extLst>
              <a:ext uri="{FF2B5EF4-FFF2-40B4-BE49-F238E27FC236}">
                <a16:creationId xmlns:a16="http://schemas.microsoft.com/office/drawing/2014/main" id="{EF14ED2E-9001-FFE7-BF1E-48B2AF64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556B1-72F6-6908-AA0A-550B5D10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CDEC7-4291-4E3E-843D-300A6A46190B}" type="slidenum">
              <a:rPr lang="en-US" smtClean="0"/>
              <a:t>‹#›</a:t>
            </a:fld>
            <a:endParaRPr lang="en-US"/>
          </a:p>
        </p:txBody>
      </p:sp>
    </p:spTree>
    <p:extLst>
      <p:ext uri="{BB962C8B-B14F-4D97-AF65-F5344CB8AC3E}">
        <p14:creationId xmlns:p14="http://schemas.microsoft.com/office/powerpoint/2010/main" val="331097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uhgilangmahardika/"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UrsaG7"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2" name="object 3">
            <a:extLst>
              <a:ext uri="{FF2B5EF4-FFF2-40B4-BE49-F238E27FC236}">
                <a16:creationId xmlns:a16="http://schemas.microsoft.com/office/drawing/2014/main" id="{A598A055-48BA-43C1-40BD-C865EB34D66C}"/>
              </a:ext>
            </a:extLst>
          </p:cNvPr>
          <p:cNvSpPr/>
          <p:nvPr/>
        </p:nvSpPr>
        <p:spPr>
          <a:xfrm>
            <a:off x="0" y="0"/>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chemeClr val="accent3">
              <a:lumMod val="40000"/>
              <a:lumOff val="60000"/>
              <a:alpha val="21998"/>
            </a:schemeClr>
          </a:solidFill>
        </p:spPr>
        <p:txBody>
          <a:bodyPr wrap="square" lIns="0" tIns="0" rIns="0" bIns="0" rtlCol="0"/>
          <a:lstStyle/>
          <a:p>
            <a:endParaRPr dirty="0"/>
          </a:p>
        </p:txBody>
      </p:sp>
      <p:sp>
        <p:nvSpPr>
          <p:cNvPr id="3" name="object 3">
            <a:extLst>
              <a:ext uri="{FF2B5EF4-FFF2-40B4-BE49-F238E27FC236}">
                <a16:creationId xmlns:a16="http://schemas.microsoft.com/office/drawing/2014/main" id="{9E32AFAD-2285-5E03-2BE3-EB2BE3A8EEC1}"/>
              </a:ext>
            </a:extLst>
          </p:cNvPr>
          <p:cNvSpPr/>
          <p:nvPr/>
        </p:nvSpPr>
        <p:spPr>
          <a:xfrm rot="10800000">
            <a:off x="6906407" y="2475399"/>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chemeClr val="accent3">
              <a:lumMod val="40000"/>
              <a:lumOff val="60000"/>
              <a:alpha val="21998"/>
            </a:schemeClr>
          </a:solidFill>
        </p:spPr>
        <p:txBody>
          <a:bodyPr wrap="square" lIns="0" tIns="0" rIns="0" bIns="0" rtlCol="0"/>
          <a:lstStyle/>
          <a:p>
            <a:endParaRPr dirty="0"/>
          </a:p>
        </p:txBody>
      </p:sp>
      <p:sp>
        <p:nvSpPr>
          <p:cNvPr id="46" name="Google Shape;46;p15"/>
          <p:cNvSpPr txBox="1">
            <a:spLocks noGrp="1"/>
          </p:cNvSpPr>
          <p:nvPr>
            <p:ph type="ctrTitle"/>
          </p:nvPr>
        </p:nvSpPr>
        <p:spPr>
          <a:xfrm>
            <a:off x="1585949" y="2079700"/>
            <a:ext cx="5558040" cy="2229600"/>
          </a:xfrm>
          <a:prstGeom prst="rect">
            <a:avLst/>
          </a:prstGeom>
        </p:spPr>
        <p:txBody>
          <a:bodyPr spcFirstLastPara="1" vert="horz" wrap="square" lIns="121900" tIns="121900" rIns="121900" bIns="121900" rtlCol="0" anchor="t" anchorCtr="0">
            <a:noAutofit/>
          </a:bodyPr>
          <a:lstStyle/>
          <a:p>
            <a:pPr algn="l">
              <a:spcBef>
                <a:spcPts val="0"/>
              </a:spcBef>
            </a:pPr>
            <a:r>
              <a:rPr lang="en-US" sz="5000" dirty="0"/>
              <a:t>E-commerce Insights</a:t>
            </a:r>
            <a:br>
              <a:rPr lang="en-US" sz="5000" dirty="0"/>
            </a:br>
            <a:r>
              <a:rPr lang="en-US" sz="4000"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sym typeface="Now Bold"/>
              </a:rPr>
              <a:t>Unlocking Online Shopping Behavior</a:t>
            </a:r>
            <a:br>
              <a:rPr lang="en-US" sz="5400"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sym typeface="Now Bold"/>
              </a:rPr>
            </a:br>
            <a:endParaRPr lang="en-US" sz="5000" dirty="0"/>
          </a:p>
        </p:txBody>
      </p:sp>
      <p:sp>
        <p:nvSpPr>
          <p:cNvPr id="47" name="Google Shape;47;p15"/>
          <p:cNvSpPr txBox="1">
            <a:spLocks noGrp="1"/>
          </p:cNvSpPr>
          <p:nvPr>
            <p:ph type="subTitle" idx="1"/>
          </p:nvPr>
        </p:nvSpPr>
        <p:spPr>
          <a:xfrm>
            <a:off x="0" y="6482531"/>
            <a:ext cx="4162425" cy="375469"/>
          </a:xfrm>
          <a:prstGeom prst="rect">
            <a:avLst/>
          </a:prstGeom>
        </p:spPr>
        <p:txBody>
          <a:bodyPr spcFirstLastPara="1" vert="horz" wrap="square" lIns="121900" tIns="121900" rIns="121900" bIns="121900" rtlCol="0" anchor="t" anchorCtr="0">
            <a:noAutofit/>
          </a:bodyPr>
          <a:lstStyle/>
          <a:p>
            <a:pPr algn="l">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Muhammad Gilang Mahardika</a:t>
            </a:r>
          </a:p>
        </p:txBody>
      </p:sp>
      <p:grpSp>
        <p:nvGrpSpPr>
          <p:cNvPr id="48" name="Google Shape;48;p15"/>
          <p:cNvGrpSpPr/>
          <p:nvPr/>
        </p:nvGrpSpPr>
        <p:grpSpPr>
          <a:xfrm>
            <a:off x="7072365" y="1725698"/>
            <a:ext cx="3533673" cy="3406421"/>
            <a:chOff x="1353711" y="1020560"/>
            <a:chExt cx="3218281" cy="3102388"/>
          </a:xfrm>
        </p:grpSpPr>
        <p:grpSp>
          <p:nvGrpSpPr>
            <p:cNvPr id="49" name="Google Shape;49;p15"/>
            <p:cNvGrpSpPr/>
            <p:nvPr/>
          </p:nvGrpSpPr>
          <p:grpSpPr>
            <a:xfrm>
              <a:off x="1534658" y="1020560"/>
              <a:ext cx="2953198" cy="2899900"/>
              <a:chOff x="1534658" y="1020560"/>
              <a:chExt cx="2953198" cy="2899900"/>
            </a:xfrm>
          </p:grpSpPr>
          <p:sp>
            <p:nvSpPr>
              <p:cNvPr id="50" name="Google Shape;50;p15"/>
              <p:cNvSpPr/>
              <p:nvPr/>
            </p:nvSpPr>
            <p:spPr>
              <a:xfrm>
                <a:off x="1534658" y="1020560"/>
                <a:ext cx="2953198" cy="2899900"/>
              </a:xfrm>
              <a:custGeom>
                <a:avLst/>
                <a:gdLst/>
                <a:ahLst/>
                <a:cxnLst/>
                <a:rect l="l" t="t" r="r" b="b"/>
                <a:pathLst>
                  <a:path w="199473" h="195873" extrusionOk="0">
                    <a:moveTo>
                      <a:pt x="198898" y="575"/>
                    </a:moveTo>
                    <a:lnTo>
                      <a:pt x="198898" y="195297"/>
                    </a:lnTo>
                    <a:lnTo>
                      <a:pt x="587" y="195297"/>
                    </a:lnTo>
                    <a:lnTo>
                      <a:pt x="587" y="575"/>
                    </a:lnTo>
                    <a:close/>
                    <a:moveTo>
                      <a:pt x="0" y="0"/>
                    </a:moveTo>
                    <a:lnTo>
                      <a:pt x="0" y="195872"/>
                    </a:lnTo>
                    <a:lnTo>
                      <a:pt x="199473" y="195872"/>
                    </a:lnTo>
                    <a:lnTo>
                      <a:pt x="199473"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1" name="Google Shape;51;p15"/>
              <p:cNvSpPr/>
              <p:nvPr/>
            </p:nvSpPr>
            <p:spPr>
              <a:xfrm>
                <a:off x="1538996" y="3499361"/>
                <a:ext cx="2944522" cy="8528"/>
              </a:xfrm>
              <a:custGeom>
                <a:avLst/>
                <a:gdLst/>
                <a:ahLst/>
                <a:cxnLst/>
                <a:rect l="l" t="t" r="r" b="b"/>
                <a:pathLst>
                  <a:path w="198887" h="576" extrusionOk="0">
                    <a:moveTo>
                      <a:pt x="1" y="1"/>
                    </a:moveTo>
                    <a:lnTo>
                      <a:pt x="1" y="575"/>
                    </a:lnTo>
                    <a:lnTo>
                      <a:pt x="198886" y="575"/>
                    </a:lnTo>
                    <a:lnTo>
                      <a:pt x="198886"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1538996" y="3086612"/>
                <a:ext cx="2944522" cy="8705"/>
              </a:xfrm>
              <a:custGeom>
                <a:avLst/>
                <a:gdLst/>
                <a:ahLst/>
                <a:cxnLst/>
                <a:rect l="l" t="t" r="r" b="b"/>
                <a:pathLst>
                  <a:path w="198887" h="588" extrusionOk="0">
                    <a:moveTo>
                      <a:pt x="1" y="0"/>
                    </a:moveTo>
                    <a:lnTo>
                      <a:pt x="1" y="587"/>
                    </a:lnTo>
                    <a:lnTo>
                      <a:pt x="198886" y="587"/>
                    </a:lnTo>
                    <a:lnTo>
                      <a:pt x="19888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3" name="Google Shape;53;p15"/>
              <p:cNvSpPr/>
              <p:nvPr/>
            </p:nvSpPr>
            <p:spPr>
              <a:xfrm>
                <a:off x="1538996" y="2674041"/>
                <a:ext cx="2944522" cy="8513"/>
              </a:xfrm>
              <a:custGeom>
                <a:avLst/>
                <a:gdLst/>
                <a:ahLst/>
                <a:cxnLst/>
                <a:rect l="l" t="t" r="r" b="b"/>
                <a:pathLst>
                  <a:path w="198887" h="575"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4" name="Google Shape;54;p15"/>
              <p:cNvSpPr/>
              <p:nvPr/>
            </p:nvSpPr>
            <p:spPr>
              <a:xfrm>
                <a:off x="1538996" y="2261470"/>
                <a:ext cx="2944522" cy="8528"/>
              </a:xfrm>
              <a:custGeom>
                <a:avLst/>
                <a:gdLst/>
                <a:ahLst/>
                <a:cxnLst/>
                <a:rect l="l" t="t" r="r" b="b"/>
                <a:pathLst>
                  <a:path w="198887" h="576"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5" name="Google Shape;55;p15"/>
              <p:cNvSpPr/>
              <p:nvPr/>
            </p:nvSpPr>
            <p:spPr>
              <a:xfrm>
                <a:off x="1538996" y="1848707"/>
                <a:ext cx="2944522" cy="8528"/>
              </a:xfrm>
              <a:custGeom>
                <a:avLst/>
                <a:gdLst/>
                <a:ahLst/>
                <a:cxnLst/>
                <a:rect l="l" t="t" r="r" b="b"/>
                <a:pathLst>
                  <a:path w="198887" h="576" extrusionOk="0">
                    <a:moveTo>
                      <a:pt x="1" y="1"/>
                    </a:moveTo>
                    <a:lnTo>
                      <a:pt x="1" y="576"/>
                    </a:lnTo>
                    <a:lnTo>
                      <a:pt x="198886" y="576"/>
                    </a:lnTo>
                    <a:lnTo>
                      <a:pt x="198886"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6" name="Google Shape;56;p15"/>
              <p:cNvSpPr/>
              <p:nvPr/>
            </p:nvSpPr>
            <p:spPr>
              <a:xfrm>
                <a:off x="1538996" y="1436151"/>
                <a:ext cx="2944522" cy="8513"/>
              </a:xfrm>
              <a:custGeom>
                <a:avLst/>
                <a:gdLst/>
                <a:ahLst/>
                <a:cxnLst/>
                <a:rect l="l" t="t" r="r" b="b"/>
                <a:pathLst>
                  <a:path w="198887" h="575"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7" name="Google Shape;57;p15"/>
              <p:cNvSpPr/>
              <p:nvPr/>
            </p:nvSpPr>
            <p:spPr>
              <a:xfrm>
                <a:off x="3988498"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8" name="Google Shape;58;p15"/>
              <p:cNvSpPr/>
              <p:nvPr/>
            </p:nvSpPr>
            <p:spPr>
              <a:xfrm>
                <a:off x="3497845"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59" name="Google Shape;59;p15"/>
              <p:cNvSpPr/>
              <p:nvPr/>
            </p:nvSpPr>
            <p:spPr>
              <a:xfrm>
                <a:off x="3007000"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60" name="Google Shape;60;p15"/>
              <p:cNvSpPr/>
              <p:nvPr/>
            </p:nvSpPr>
            <p:spPr>
              <a:xfrm>
                <a:off x="2516333" y="1024705"/>
                <a:ext cx="8528" cy="2891594"/>
              </a:xfrm>
              <a:custGeom>
                <a:avLst/>
                <a:gdLst/>
                <a:ahLst/>
                <a:cxnLst/>
                <a:rect l="l" t="t" r="r" b="b"/>
                <a:pathLst>
                  <a:path w="576" h="195312" extrusionOk="0">
                    <a:moveTo>
                      <a:pt x="1" y="1"/>
                    </a:moveTo>
                    <a:lnTo>
                      <a:pt x="1" y="195311"/>
                    </a:lnTo>
                    <a:lnTo>
                      <a:pt x="576" y="195311"/>
                    </a:lnTo>
                    <a:lnTo>
                      <a:pt x="576"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61" name="Google Shape;61;p15"/>
              <p:cNvSpPr/>
              <p:nvPr/>
            </p:nvSpPr>
            <p:spPr>
              <a:xfrm>
                <a:off x="2025488" y="1024705"/>
                <a:ext cx="8528" cy="2891594"/>
              </a:xfrm>
              <a:custGeom>
                <a:avLst/>
                <a:gdLst/>
                <a:ahLst/>
                <a:cxnLst/>
                <a:rect l="l" t="t" r="r" b="b"/>
                <a:pathLst>
                  <a:path w="576" h="195312" extrusionOk="0">
                    <a:moveTo>
                      <a:pt x="1" y="1"/>
                    </a:moveTo>
                    <a:lnTo>
                      <a:pt x="1" y="195311"/>
                    </a:lnTo>
                    <a:lnTo>
                      <a:pt x="576" y="195311"/>
                    </a:lnTo>
                    <a:lnTo>
                      <a:pt x="576" y="1"/>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grpSp>
        <p:sp>
          <p:nvSpPr>
            <p:cNvPr id="62" name="Google Shape;62;p15"/>
            <p:cNvSpPr/>
            <p:nvPr/>
          </p:nvSpPr>
          <p:spPr>
            <a:xfrm>
              <a:off x="1353711" y="1669093"/>
              <a:ext cx="3182557" cy="1633450"/>
            </a:xfrm>
            <a:custGeom>
              <a:avLst/>
              <a:gdLst/>
              <a:ahLst/>
              <a:cxnLst/>
              <a:rect l="l" t="t" r="r" b="b"/>
              <a:pathLst>
                <a:path w="214965" h="110331" extrusionOk="0">
                  <a:moveTo>
                    <a:pt x="214964" y="0"/>
                  </a:moveTo>
                  <a:lnTo>
                    <a:pt x="176906" y="8442"/>
                  </a:lnTo>
                  <a:lnTo>
                    <a:pt x="183918" y="16667"/>
                  </a:lnTo>
                  <a:lnTo>
                    <a:pt x="155055" y="39936"/>
                  </a:lnTo>
                  <a:lnTo>
                    <a:pt x="140508" y="21635"/>
                  </a:lnTo>
                  <a:lnTo>
                    <a:pt x="140470" y="21673"/>
                  </a:lnTo>
                  <a:lnTo>
                    <a:pt x="140240" y="21392"/>
                  </a:lnTo>
                  <a:lnTo>
                    <a:pt x="89692" y="62145"/>
                  </a:lnTo>
                  <a:lnTo>
                    <a:pt x="81723" y="52107"/>
                  </a:lnTo>
                  <a:lnTo>
                    <a:pt x="81735" y="52107"/>
                  </a:lnTo>
                  <a:lnTo>
                    <a:pt x="72246" y="40166"/>
                  </a:lnTo>
                  <a:lnTo>
                    <a:pt x="0" y="98402"/>
                  </a:lnTo>
                  <a:lnTo>
                    <a:pt x="9489" y="110331"/>
                  </a:lnTo>
                  <a:lnTo>
                    <a:pt x="69871" y="61660"/>
                  </a:lnTo>
                  <a:lnTo>
                    <a:pt x="87329" y="83626"/>
                  </a:lnTo>
                  <a:lnTo>
                    <a:pt x="89743" y="81685"/>
                  </a:lnTo>
                  <a:lnTo>
                    <a:pt x="137929" y="42848"/>
                  </a:lnTo>
                  <a:lnTo>
                    <a:pt x="152654" y="61391"/>
                  </a:lnTo>
                  <a:lnTo>
                    <a:pt x="152756" y="61315"/>
                  </a:lnTo>
                  <a:lnTo>
                    <a:pt x="152769" y="61353"/>
                  </a:lnTo>
                  <a:lnTo>
                    <a:pt x="193802" y="28276"/>
                  </a:lnTo>
                  <a:lnTo>
                    <a:pt x="200903" y="36615"/>
                  </a:lnTo>
                  <a:lnTo>
                    <a:pt x="21496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3807921" y="3963364"/>
              <a:ext cx="764071" cy="159583"/>
            </a:xfrm>
            <a:custGeom>
              <a:avLst/>
              <a:gdLst/>
              <a:ahLst/>
              <a:cxnLst/>
              <a:rect l="l" t="t" r="r" b="b"/>
              <a:pathLst>
                <a:path w="51609" h="10779" extrusionOk="0">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6"/>
                  </a:lnTo>
                  <a:lnTo>
                    <a:pt x="1559" y="7241"/>
                  </a:lnTo>
                  <a:lnTo>
                    <a:pt x="1789" y="7369"/>
                  </a:lnTo>
                  <a:lnTo>
                    <a:pt x="2031" y="7484"/>
                  </a:lnTo>
                  <a:lnTo>
                    <a:pt x="2542" y="7727"/>
                  </a:lnTo>
                  <a:lnTo>
                    <a:pt x="3117" y="7957"/>
                  </a:lnTo>
                  <a:lnTo>
                    <a:pt x="3730" y="8186"/>
                  </a:lnTo>
                  <a:lnTo>
                    <a:pt x="4407" y="8404"/>
                  </a:lnTo>
                  <a:lnTo>
                    <a:pt x="5122" y="8621"/>
                  </a:lnTo>
                  <a:lnTo>
                    <a:pt x="5888" y="8825"/>
                  </a:lnTo>
                  <a:lnTo>
                    <a:pt x="6706" y="9017"/>
                  </a:lnTo>
                  <a:lnTo>
                    <a:pt x="7561" y="9208"/>
                  </a:lnTo>
                  <a:lnTo>
                    <a:pt x="8455" y="9387"/>
                  </a:lnTo>
                  <a:lnTo>
                    <a:pt x="9388" y="9553"/>
                  </a:lnTo>
                  <a:lnTo>
                    <a:pt x="10358" y="9706"/>
                  </a:lnTo>
                  <a:lnTo>
                    <a:pt x="11380" y="9859"/>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3"/>
                  </a:lnTo>
                  <a:lnTo>
                    <a:pt x="24483" y="10779"/>
                  </a:lnTo>
                  <a:lnTo>
                    <a:pt x="27139" y="10779"/>
                  </a:lnTo>
                  <a:lnTo>
                    <a:pt x="28442" y="10753"/>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59"/>
                  </a:lnTo>
                  <a:lnTo>
                    <a:pt x="41252" y="9706"/>
                  </a:lnTo>
                  <a:lnTo>
                    <a:pt x="42222" y="9553"/>
                  </a:lnTo>
                  <a:lnTo>
                    <a:pt x="43154" y="9387"/>
                  </a:lnTo>
                  <a:lnTo>
                    <a:pt x="44048" y="9208"/>
                  </a:lnTo>
                  <a:lnTo>
                    <a:pt x="44904" y="9017"/>
                  </a:lnTo>
                  <a:lnTo>
                    <a:pt x="45722" y="8825"/>
                  </a:lnTo>
                  <a:lnTo>
                    <a:pt x="46488" y="8621"/>
                  </a:lnTo>
                  <a:lnTo>
                    <a:pt x="47203" y="8404"/>
                  </a:lnTo>
                  <a:lnTo>
                    <a:pt x="47880" y="8186"/>
                  </a:lnTo>
                  <a:lnTo>
                    <a:pt x="48493" y="7957"/>
                  </a:lnTo>
                  <a:lnTo>
                    <a:pt x="49068" y="7727"/>
                  </a:lnTo>
                  <a:lnTo>
                    <a:pt x="49578" y="7484"/>
                  </a:lnTo>
                  <a:lnTo>
                    <a:pt x="49821" y="7369"/>
                  </a:lnTo>
                  <a:lnTo>
                    <a:pt x="50051" y="7241"/>
                  </a:lnTo>
                  <a:lnTo>
                    <a:pt x="50255" y="7126"/>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3807921" y="3883565"/>
              <a:ext cx="764071" cy="159598"/>
            </a:xfrm>
            <a:custGeom>
              <a:avLst/>
              <a:gdLst/>
              <a:ahLst/>
              <a:cxnLst/>
              <a:rect l="l" t="t" r="r" b="b"/>
              <a:pathLst>
                <a:path w="51609" h="10780" extrusionOk="0">
                  <a:moveTo>
                    <a:pt x="24483" y="1"/>
                  </a:moveTo>
                  <a:lnTo>
                    <a:pt x="23168" y="26"/>
                  </a:lnTo>
                  <a:lnTo>
                    <a:pt x="21878" y="65"/>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3"/>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0"/>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7"/>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60"/>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60"/>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0"/>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3"/>
                  </a:lnTo>
                  <a:lnTo>
                    <a:pt x="40230" y="920"/>
                  </a:lnTo>
                  <a:lnTo>
                    <a:pt x="39183" y="780"/>
                  </a:lnTo>
                  <a:lnTo>
                    <a:pt x="38110" y="652"/>
                  </a:lnTo>
                  <a:lnTo>
                    <a:pt x="36999" y="524"/>
                  </a:lnTo>
                  <a:lnTo>
                    <a:pt x="35849" y="422"/>
                  </a:lnTo>
                  <a:lnTo>
                    <a:pt x="34674" y="320"/>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3876187" y="3897749"/>
              <a:ext cx="627554" cy="112326"/>
            </a:xfrm>
            <a:custGeom>
              <a:avLst/>
              <a:gdLst/>
              <a:ahLst/>
              <a:cxnLst/>
              <a:rect l="l" t="t" r="r" b="b"/>
              <a:pathLst>
                <a:path w="42388" h="7587" extrusionOk="0">
                  <a:moveTo>
                    <a:pt x="20102" y="0"/>
                  </a:moveTo>
                  <a:lnTo>
                    <a:pt x="19029" y="26"/>
                  </a:lnTo>
                  <a:lnTo>
                    <a:pt x="17969" y="52"/>
                  </a:lnTo>
                  <a:lnTo>
                    <a:pt x="16922" y="77"/>
                  </a:lnTo>
                  <a:lnTo>
                    <a:pt x="15900" y="115"/>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8"/>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85" y="7127"/>
                  </a:lnTo>
                  <a:lnTo>
                    <a:pt x="12005" y="7203"/>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3"/>
                  </a:lnTo>
                  <a:lnTo>
                    <a:pt x="31302" y="7127"/>
                  </a:lnTo>
                  <a:lnTo>
                    <a:pt x="32183" y="7037"/>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8"/>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5"/>
                  </a:lnTo>
                  <a:lnTo>
                    <a:pt x="25466" y="77"/>
                  </a:lnTo>
                  <a:lnTo>
                    <a:pt x="24419" y="52"/>
                  </a:lnTo>
                  <a:lnTo>
                    <a:pt x="23359" y="26"/>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3885440" y="3897749"/>
              <a:ext cx="609033" cy="83397"/>
            </a:xfrm>
            <a:custGeom>
              <a:avLst/>
              <a:gdLst/>
              <a:ahLst/>
              <a:cxnLst/>
              <a:rect l="l" t="t" r="r" b="b"/>
              <a:pathLst>
                <a:path w="41137" h="5633" extrusionOk="0">
                  <a:moveTo>
                    <a:pt x="19949" y="0"/>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2"/>
                  </a:lnTo>
                  <a:lnTo>
                    <a:pt x="2134" y="1737"/>
                  </a:lnTo>
                  <a:lnTo>
                    <a:pt x="1712" y="1852"/>
                  </a:lnTo>
                  <a:lnTo>
                    <a:pt x="1316" y="1980"/>
                  </a:lnTo>
                  <a:lnTo>
                    <a:pt x="946" y="2108"/>
                  </a:lnTo>
                  <a:lnTo>
                    <a:pt x="601" y="2248"/>
                  </a:lnTo>
                  <a:lnTo>
                    <a:pt x="282" y="2376"/>
                  </a:lnTo>
                  <a:lnTo>
                    <a:pt x="1" y="2516"/>
                  </a:lnTo>
                  <a:lnTo>
                    <a:pt x="1" y="2516"/>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5"/>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13"/>
                  </a:lnTo>
                  <a:lnTo>
                    <a:pt x="39604" y="5211"/>
                  </a:lnTo>
                  <a:lnTo>
                    <a:pt x="39847" y="5096"/>
                  </a:lnTo>
                  <a:lnTo>
                    <a:pt x="40064" y="4981"/>
                  </a:lnTo>
                  <a:lnTo>
                    <a:pt x="40268" y="4866"/>
                  </a:lnTo>
                  <a:lnTo>
                    <a:pt x="40447" y="4751"/>
                  </a:lnTo>
                  <a:lnTo>
                    <a:pt x="40600" y="4636"/>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8"/>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5"/>
                  </a:lnTo>
                  <a:lnTo>
                    <a:pt x="24215" y="77"/>
                  </a:lnTo>
                  <a:lnTo>
                    <a:pt x="23181" y="52"/>
                  </a:lnTo>
                  <a:lnTo>
                    <a:pt x="22121" y="26"/>
                  </a:lnTo>
                  <a:lnTo>
                    <a:pt x="21035"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4094191" y="3928750"/>
              <a:ext cx="204028" cy="57118"/>
            </a:xfrm>
            <a:custGeom>
              <a:avLst/>
              <a:gdLst/>
              <a:ahLst/>
              <a:cxnLst/>
              <a:rect l="l" t="t" r="r" b="b"/>
              <a:pathLst>
                <a:path w="13781" h="3858" extrusionOk="0">
                  <a:moveTo>
                    <a:pt x="0" y="1"/>
                  </a:moveTo>
                  <a:lnTo>
                    <a:pt x="0" y="384"/>
                  </a:lnTo>
                  <a:lnTo>
                    <a:pt x="3346" y="384"/>
                  </a:lnTo>
                  <a:lnTo>
                    <a:pt x="4253" y="410"/>
                  </a:lnTo>
                  <a:lnTo>
                    <a:pt x="5058" y="448"/>
                  </a:lnTo>
                  <a:lnTo>
                    <a:pt x="5747" y="512"/>
                  </a:lnTo>
                  <a:lnTo>
                    <a:pt x="6322" y="576"/>
                  </a:lnTo>
                  <a:lnTo>
                    <a:pt x="6565" y="627"/>
                  </a:lnTo>
                  <a:lnTo>
                    <a:pt x="6795" y="665"/>
                  </a:lnTo>
                  <a:lnTo>
                    <a:pt x="6973" y="716"/>
                  </a:lnTo>
                  <a:lnTo>
                    <a:pt x="7139" y="767"/>
                  </a:lnTo>
                  <a:lnTo>
                    <a:pt x="7267" y="831"/>
                  </a:lnTo>
                  <a:lnTo>
                    <a:pt x="7369" y="895"/>
                  </a:lnTo>
                  <a:lnTo>
                    <a:pt x="0" y="895"/>
                  </a:lnTo>
                  <a:lnTo>
                    <a:pt x="0" y="1176"/>
                  </a:lnTo>
                  <a:lnTo>
                    <a:pt x="7471" y="1176"/>
                  </a:lnTo>
                  <a:lnTo>
                    <a:pt x="7446" y="1214"/>
                  </a:lnTo>
                  <a:lnTo>
                    <a:pt x="7408" y="1253"/>
                  </a:lnTo>
                  <a:lnTo>
                    <a:pt x="7305" y="1329"/>
                  </a:lnTo>
                  <a:lnTo>
                    <a:pt x="7165" y="1393"/>
                  </a:lnTo>
                  <a:lnTo>
                    <a:pt x="6986" y="1457"/>
                  </a:lnTo>
                  <a:lnTo>
                    <a:pt x="6769" y="1521"/>
                  </a:lnTo>
                  <a:lnTo>
                    <a:pt x="6514" y="1572"/>
                  </a:lnTo>
                  <a:lnTo>
                    <a:pt x="6207" y="1623"/>
                  </a:lnTo>
                  <a:lnTo>
                    <a:pt x="5875" y="1661"/>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55"/>
                  </a:lnTo>
                  <a:lnTo>
                    <a:pt x="3078" y="2185"/>
                  </a:lnTo>
                  <a:lnTo>
                    <a:pt x="3844" y="2172"/>
                  </a:lnTo>
                  <a:lnTo>
                    <a:pt x="4572" y="2159"/>
                  </a:lnTo>
                  <a:lnTo>
                    <a:pt x="5275" y="2134"/>
                  </a:lnTo>
                  <a:lnTo>
                    <a:pt x="5926" y="2095"/>
                  </a:lnTo>
                  <a:lnTo>
                    <a:pt x="6539" y="2057"/>
                  </a:lnTo>
                  <a:lnTo>
                    <a:pt x="7101" y="2019"/>
                  </a:lnTo>
                  <a:lnTo>
                    <a:pt x="7637" y="1955"/>
                  </a:lnTo>
                  <a:lnTo>
                    <a:pt x="8110" y="1904"/>
                  </a:lnTo>
                  <a:lnTo>
                    <a:pt x="8557" y="1827"/>
                  </a:lnTo>
                  <a:lnTo>
                    <a:pt x="8940" y="1751"/>
                  </a:lnTo>
                  <a:lnTo>
                    <a:pt x="9285" y="1674"/>
                  </a:lnTo>
                  <a:lnTo>
                    <a:pt x="9579" y="1585"/>
                  </a:lnTo>
                  <a:lnTo>
                    <a:pt x="9821" y="1495"/>
                  </a:lnTo>
                  <a:lnTo>
                    <a:pt x="10026" y="1393"/>
                  </a:lnTo>
                  <a:lnTo>
                    <a:pt x="10102" y="1342"/>
                  </a:lnTo>
                  <a:lnTo>
                    <a:pt x="10166" y="1291"/>
                  </a:lnTo>
                  <a:lnTo>
                    <a:pt x="10217" y="1240"/>
                  </a:lnTo>
                  <a:lnTo>
                    <a:pt x="10256" y="1176"/>
                  </a:lnTo>
                  <a:lnTo>
                    <a:pt x="13780" y="1176"/>
                  </a:lnTo>
                  <a:lnTo>
                    <a:pt x="13780" y="895"/>
                  </a:lnTo>
                  <a:lnTo>
                    <a:pt x="10217" y="895"/>
                  </a:lnTo>
                  <a:lnTo>
                    <a:pt x="10179" y="844"/>
                  </a:lnTo>
                  <a:lnTo>
                    <a:pt x="10115" y="793"/>
                  </a:lnTo>
                  <a:lnTo>
                    <a:pt x="9987" y="703"/>
                  </a:lnTo>
                  <a:lnTo>
                    <a:pt x="9796" y="614"/>
                  </a:lnTo>
                  <a:lnTo>
                    <a:pt x="9579" y="537"/>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3807921" y="3857849"/>
              <a:ext cx="764071" cy="159598"/>
            </a:xfrm>
            <a:custGeom>
              <a:avLst/>
              <a:gdLst/>
              <a:ahLst/>
              <a:cxnLst/>
              <a:rect l="l" t="t" r="r" b="b"/>
              <a:pathLst>
                <a:path w="51609" h="10780" extrusionOk="0">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3807921" y="3778065"/>
              <a:ext cx="764071" cy="159598"/>
            </a:xfrm>
            <a:custGeom>
              <a:avLst/>
              <a:gdLst/>
              <a:ahLst/>
              <a:cxnLst/>
              <a:rect l="l" t="t" r="r" b="b"/>
              <a:pathLst>
                <a:path w="51609" h="10780" extrusionOk="0">
                  <a:moveTo>
                    <a:pt x="24483" y="0"/>
                  </a:moveTo>
                  <a:lnTo>
                    <a:pt x="23168" y="26"/>
                  </a:lnTo>
                  <a:lnTo>
                    <a:pt x="21878" y="64"/>
                  </a:lnTo>
                  <a:lnTo>
                    <a:pt x="20601" y="102"/>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2"/>
                  </a:lnTo>
                  <a:lnTo>
                    <a:pt x="205" y="4700"/>
                  </a:lnTo>
                  <a:lnTo>
                    <a:pt x="128" y="4841"/>
                  </a:lnTo>
                  <a:lnTo>
                    <a:pt x="77" y="4968"/>
                  </a:lnTo>
                  <a:lnTo>
                    <a:pt x="26" y="5109"/>
                  </a:lnTo>
                  <a:lnTo>
                    <a:pt x="1" y="5249"/>
                  </a:lnTo>
                  <a:lnTo>
                    <a:pt x="1" y="5390"/>
                  </a:lnTo>
                  <a:lnTo>
                    <a:pt x="1" y="5530"/>
                  </a:lnTo>
                  <a:lnTo>
                    <a:pt x="26" y="5671"/>
                  </a:lnTo>
                  <a:lnTo>
                    <a:pt x="77" y="5798"/>
                  </a:lnTo>
                  <a:lnTo>
                    <a:pt x="128" y="5939"/>
                  </a:lnTo>
                  <a:lnTo>
                    <a:pt x="205" y="6079"/>
                  </a:lnTo>
                  <a:lnTo>
                    <a:pt x="294" y="6207"/>
                  </a:lnTo>
                  <a:lnTo>
                    <a:pt x="397" y="6348"/>
                  </a:lnTo>
                  <a:lnTo>
                    <a:pt x="524" y="6475"/>
                  </a:lnTo>
                  <a:lnTo>
                    <a:pt x="665" y="6603"/>
                  </a:lnTo>
                  <a:lnTo>
                    <a:pt x="805" y="6744"/>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44"/>
                  </a:lnTo>
                  <a:lnTo>
                    <a:pt x="50958" y="6603"/>
                  </a:lnTo>
                  <a:lnTo>
                    <a:pt x="51085" y="6475"/>
                  </a:lnTo>
                  <a:lnTo>
                    <a:pt x="51213" y="6348"/>
                  </a:lnTo>
                  <a:lnTo>
                    <a:pt x="51315" y="6207"/>
                  </a:lnTo>
                  <a:lnTo>
                    <a:pt x="51405" y="6079"/>
                  </a:lnTo>
                  <a:lnTo>
                    <a:pt x="51481" y="5939"/>
                  </a:lnTo>
                  <a:lnTo>
                    <a:pt x="51532" y="5798"/>
                  </a:lnTo>
                  <a:lnTo>
                    <a:pt x="51583" y="5671"/>
                  </a:lnTo>
                  <a:lnTo>
                    <a:pt x="51609" y="5530"/>
                  </a:lnTo>
                  <a:lnTo>
                    <a:pt x="51609" y="5390"/>
                  </a:lnTo>
                  <a:lnTo>
                    <a:pt x="51609" y="5249"/>
                  </a:lnTo>
                  <a:lnTo>
                    <a:pt x="51583" y="5109"/>
                  </a:lnTo>
                  <a:lnTo>
                    <a:pt x="51532" y="4968"/>
                  </a:lnTo>
                  <a:lnTo>
                    <a:pt x="51481" y="4841"/>
                  </a:lnTo>
                  <a:lnTo>
                    <a:pt x="51405" y="4700"/>
                  </a:lnTo>
                  <a:lnTo>
                    <a:pt x="51315" y="4572"/>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2"/>
                  </a:lnTo>
                  <a:lnTo>
                    <a:pt x="29732" y="64"/>
                  </a:lnTo>
                  <a:lnTo>
                    <a:pt x="28442" y="26"/>
                  </a:lnTo>
                  <a:lnTo>
                    <a:pt x="2713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3876187" y="3792248"/>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307"/>
                  </a:lnTo>
                  <a:lnTo>
                    <a:pt x="12005" y="371"/>
                  </a:lnTo>
                  <a:lnTo>
                    <a:pt x="11085" y="460"/>
                  </a:lnTo>
                  <a:lnTo>
                    <a:pt x="10204" y="549"/>
                  </a:lnTo>
                  <a:lnTo>
                    <a:pt x="9349" y="651"/>
                  </a:lnTo>
                  <a:lnTo>
                    <a:pt x="8518" y="754"/>
                  </a:lnTo>
                  <a:lnTo>
                    <a:pt x="7714" y="869"/>
                  </a:lnTo>
                  <a:lnTo>
                    <a:pt x="6948" y="984"/>
                  </a:lnTo>
                  <a:lnTo>
                    <a:pt x="6207" y="1111"/>
                  </a:lnTo>
                  <a:lnTo>
                    <a:pt x="5504" y="1239"/>
                  </a:lnTo>
                  <a:lnTo>
                    <a:pt x="4840" y="1379"/>
                  </a:lnTo>
                  <a:lnTo>
                    <a:pt x="4215" y="1520"/>
                  </a:lnTo>
                  <a:lnTo>
                    <a:pt x="3614" y="1673"/>
                  </a:lnTo>
                  <a:lnTo>
                    <a:pt x="3065" y="1826"/>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499"/>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59"/>
                  </a:lnTo>
                  <a:lnTo>
                    <a:pt x="537" y="4649"/>
                  </a:lnTo>
                  <a:lnTo>
                    <a:pt x="664" y="4738"/>
                  </a:lnTo>
                  <a:lnTo>
                    <a:pt x="958" y="4917"/>
                  </a:lnTo>
                  <a:lnTo>
                    <a:pt x="1290" y="5096"/>
                  </a:lnTo>
                  <a:lnTo>
                    <a:pt x="1660" y="5262"/>
                  </a:lnTo>
                  <a:lnTo>
                    <a:pt x="2095" y="5441"/>
                  </a:lnTo>
                  <a:lnTo>
                    <a:pt x="2554" y="5594"/>
                  </a:lnTo>
                  <a:lnTo>
                    <a:pt x="3065" y="5760"/>
                  </a:lnTo>
                  <a:lnTo>
                    <a:pt x="3614"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85" y="7126"/>
                  </a:lnTo>
                  <a:lnTo>
                    <a:pt x="12005" y="7203"/>
                  </a:lnTo>
                  <a:lnTo>
                    <a:pt x="12950" y="7280"/>
                  </a:lnTo>
                  <a:lnTo>
                    <a:pt x="13908" y="7356"/>
                  </a:lnTo>
                  <a:lnTo>
                    <a:pt x="14891" y="7407"/>
                  </a:lnTo>
                  <a:lnTo>
                    <a:pt x="15900" y="7459"/>
                  </a:lnTo>
                  <a:lnTo>
                    <a:pt x="16922" y="7510"/>
                  </a:lnTo>
                  <a:lnTo>
                    <a:pt x="17969" y="7535"/>
                  </a:lnTo>
                  <a:lnTo>
                    <a:pt x="19029" y="7561"/>
                  </a:lnTo>
                  <a:lnTo>
                    <a:pt x="20102" y="7573"/>
                  </a:lnTo>
                  <a:lnTo>
                    <a:pt x="21200" y="7586"/>
                  </a:lnTo>
                  <a:lnTo>
                    <a:pt x="22286" y="7573"/>
                  </a:lnTo>
                  <a:lnTo>
                    <a:pt x="23359" y="7561"/>
                  </a:lnTo>
                  <a:lnTo>
                    <a:pt x="24419" y="7535"/>
                  </a:lnTo>
                  <a:lnTo>
                    <a:pt x="25466" y="7510"/>
                  </a:lnTo>
                  <a:lnTo>
                    <a:pt x="26488" y="7459"/>
                  </a:lnTo>
                  <a:lnTo>
                    <a:pt x="27496" y="7407"/>
                  </a:lnTo>
                  <a:lnTo>
                    <a:pt x="28480" y="7356"/>
                  </a:lnTo>
                  <a:lnTo>
                    <a:pt x="29450" y="7280"/>
                  </a:lnTo>
                  <a:lnTo>
                    <a:pt x="30383" y="7203"/>
                  </a:lnTo>
                  <a:lnTo>
                    <a:pt x="31302" y="7126"/>
                  </a:lnTo>
                  <a:lnTo>
                    <a:pt x="32183" y="7037"/>
                  </a:lnTo>
                  <a:lnTo>
                    <a:pt x="33039" y="6935"/>
                  </a:lnTo>
                  <a:lnTo>
                    <a:pt x="33869" y="6833"/>
                  </a:lnTo>
                  <a:lnTo>
                    <a:pt x="34674" y="6718"/>
                  </a:lnTo>
                  <a:lnTo>
                    <a:pt x="35440" y="6603"/>
                  </a:lnTo>
                  <a:lnTo>
                    <a:pt x="36181" y="6475"/>
                  </a:lnTo>
                  <a:lnTo>
                    <a:pt x="36883" y="6335"/>
                  </a:lnTo>
                  <a:lnTo>
                    <a:pt x="37547" y="6207"/>
                  </a:lnTo>
                  <a:lnTo>
                    <a:pt x="38173" y="6066"/>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59"/>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499"/>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6"/>
                  </a:lnTo>
                  <a:lnTo>
                    <a:pt x="38773" y="1673"/>
                  </a:lnTo>
                  <a:lnTo>
                    <a:pt x="38173" y="1520"/>
                  </a:lnTo>
                  <a:lnTo>
                    <a:pt x="37547" y="1379"/>
                  </a:lnTo>
                  <a:lnTo>
                    <a:pt x="36883" y="1239"/>
                  </a:lnTo>
                  <a:lnTo>
                    <a:pt x="36181" y="1111"/>
                  </a:lnTo>
                  <a:lnTo>
                    <a:pt x="35440" y="984"/>
                  </a:lnTo>
                  <a:lnTo>
                    <a:pt x="34674" y="869"/>
                  </a:lnTo>
                  <a:lnTo>
                    <a:pt x="33869" y="754"/>
                  </a:lnTo>
                  <a:lnTo>
                    <a:pt x="33039" y="651"/>
                  </a:lnTo>
                  <a:lnTo>
                    <a:pt x="32183" y="549"/>
                  </a:lnTo>
                  <a:lnTo>
                    <a:pt x="31302" y="460"/>
                  </a:lnTo>
                  <a:lnTo>
                    <a:pt x="30383" y="371"/>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3885440" y="3792248"/>
              <a:ext cx="609033" cy="83397"/>
            </a:xfrm>
            <a:custGeom>
              <a:avLst/>
              <a:gdLst/>
              <a:ahLst/>
              <a:cxnLst/>
              <a:rect l="l" t="t" r="r" b="b"/>
              <a:pathLst>
                <a:path w="41137" h="5633" extrusionOk="0">
                  <a:moveTo>
                    <a:pt x="19949" y="0"/>
                  </a:moveTo>
                  <a:lnTo>
                    <a:pt x="18238" y="13"/>
                  </a:lnTo>
                  <a:lnTo>
                    <a:pt x="16565" y="51"/>
                  </a:lnTo>
                  <a:lnTo>
                    <a:pt x="14943" y="115"/>
                  </a:lnTo>
                  <a:lnTo>
                    <a:pt x="13360" y="192"/>
                  </a:lnTo>
                  <a:lnTo>
                    <a:pt x="11840" y="294"/>
                  </a:lnTo>
                  <a:lnTo>
                    <a:pt x="10371" y="409"/>
                  </a:lnTo>
                  <a:lnTo>
                    <a:pt x="8966" y="549"/>
                  </a:lnTo>
                  <a:lnTo>
                    <a:pt x="7625" y="703"/>
                  </a:lnTo>
                  <a:lnTo>
                    <a:pt x="6361" y="881"/>
                  </a:lnTo>
                  <a:lnTo>
                    <a:pt x="5173" y="1073"/>
                  </a:lnTo>
                  <a:lnTo>
                    <a:pt x="4075" y="1277"/>
                  </a:lnTo>
                  <a:lnTo>
                    <a:pt x="3551" y="1392"/>
                  </a:lnTo>
                  <a:lnTo>
                    <a:pt x="3066" y="1507"/>
                  </a:lnTo>
                  <a:lnTo>
                    <a:pt x="2593" y="1622"/>
                  </a:lnTo>
                  <a:lnTo>
                    <a:pt x="2134" y="1737"/>
                  </a:lnTo>
                  <a:lnTo>
                    <a:pt x="1712" y="1865"/>
                  </a:lnTo>
                  <a:lnTo>
                    <a:pt x="1316" y="1980"/>
                  </a:lnTo>
                  <a:lnTo>
                    <a:pt x="946" y="2107"/>
                  </a:lnTo>
                  <a:lnTo>
                    <a:pt x="601" y="2248"/>
                  </a:lnTo>
                  <a:lnTo>
                    <a:pt x="282" y="2376"/>
                  </a:lnTo>
                  <a:lnTo>
                    <a:pt x="1" y="2516"/>
                  </a:lnTo>
                  <a:lnTo>
                    <a:pt x="716" y="2299"/>
                  </a:lnTo>
                  <a:lnTo>
                    <a:pt x="1508" y="2095"/>
                  </a:lnTo>
                  <a:lnTo>
                    <a:pt x="2364" y="1903"/>
                  </a:lnTo>
                  <a:lnTo>
                    <a:pt x="3296" y="1712"/>
                  </a:lnTo>
                  <a:lnTo>
                    <a:pt x="4292" y="1545"/>
                  </a:lnTo>
                  <a:lnTo>
                    <a:pt x="5352" y="1379"/>
                  </a:lnTo>
                  <a:lnTo>
                    <a:pt x="6463" y="1239"/>
                  </a:lnTo>
                  <a:lnTo>
                    <a:pt x="7625" y="1098"/>
                  </a:lnTo>
                  <a:lnTo>
                    <a:pt x="8851" y="984"/>
                  </a:lnTo>
                  <a:lnTo>
                    <a:pt x="10116" y="869"/>
                  </a:lnTo>
                  <a:lnTo>
                    <a:pt x="11431" y="779"/>
                  </a:lnTo>
                  <a:lnTo>
                    <a:pt x="12772" y="703"/>
                  </a:lnTo>
                  <a:lnTo>
                    <a:pt x="14164" y="639"/>
                  </a:lnTo>
                  <a:lnTo>
                    <a:pt x="15595"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52"/>
                  </a:lnTo>
                  <a:lnTo>
                    <a:pt x="38774" y="3219"/>
                  </a:lnTo>
                  <a:lnTo>
                    <a:pt x="39055" y="3410"/>
                  </a:lnTo>
                  <a:lnTo>
                    <a:pt x="39183" y="3499"/>
                  </a:lnTo>
                  <a:lnTo>
                    <a:pt x="39285" y="3589"/>
                  </a:lnTo>
                  <a:lnTo>
                    <a:pt x="39387" y="3678"/>
                  </a:lnTo>
                  <a:lnTo>
                    <a:pt x="39477" y="3780"/>
                  </a:lnTo>
                  <a:lnTo>
                    <a:pt x="39553" y="3870"/>
                  </a:lnTo>
                  <a:lnTo>
                    <a:pt x="39617" y="3959"/>
                  </a:lnTo>
                  <a:lnTo>
                    <a:pt x="39655" y="4061"/>
                  </a:lnTo>
                  <a:lnTo>
                    <a:pt x="39694" y="4151"/>
                  </a:lnTo>
                  <a:lnTo>
                    <a:pt x="39719" y="4253"/>
                  </a:lnTo>
                  <a:lnTo>
                    <a:pt x="39719" y="4355"/>
                  </a:lnTo>
                  <a:lnTo>
                    <a:pt x="39719" y="4432"/>
                  </a:lnTo>
                  <a:lnTo>
                    <a:pt x="39706" y="4521"/>
                  </a:lnTo>
                  <a:lnTo>
                    <a:pt x="39681" y="4598"/>
                  </a:lnTo>
                  <a:lnTo>
                    <a:pt x="39643" y="4687"/>
                  </a:lnTo>
                  <a:lnTo>
                    <a:pt x="39592" y="4764"/>
                  </a:lnTo>
                  <a:lnTo>
                    <a:pt x="39540" y="4853"/>
                  </a:lnTo>
                  <a:lnTo>
                    <a:pt x="39400" y="5006"/>
                  </a:lnTo>
                  <a:lnTo>
                    <a:pt x="39221" y="5173"/>
                  </a:lnTo>
                  <a:lnTo>
                    <a:pt x="39017" y="5326"/>
                  </a:lnTo>
                  <a:lnTo>
                    <a:pt x="38761" y="5479"/>
                  </a:lnTo>
                  <a:lnTo>
                    <a:pt x="38480" y="5632"/>
                  </a:lnTo>
                  <a:lnTo>
                    <a:pt x="39081" y="5428"/>
                  </a:lnTo>
                  <a:lnTo>
                    <a:pt x="39349" y="5313"/>
                  </a:lnTo>
                  <a:lnTo>
                    <a:pt x="39604" y="5211"/>
                  </a:lnTo>
                  <a:lnTo>
                    <a:pt x="39847" y="5096"/>
                  </a:lnTo>
                  <a:lnTo>
                    <a:pt x="40064" y="4981"/>
                  </a:lnTo>
                  <a:lnTo>
                    <a:pt x="40268" y="4879"/>
                  </a:lnTo>
                  <a:lnTo>
                    <a:pt x="40447" y="4764"/>
                  </a:lnTo>
                  <a:lnTo>
                    <a:pt x="40600" y="4636"/>
                  </a:lnTo>
                  <a:lnTo>
                    <a:pt x="40741" y="4521"/>
                  </a:lnTo>
                  <a:lnTo>
                    <a:pt x="40869" y="4406"/>
                  </a:lnTo>
                  <a:lnTo>
                    <a:pt x="40971" y="4291"/>
                  </a:lnTo>
                  <a:lnTo>
                    <a:pt x="41047" y="4164"/>
                  </a:lnTo>
                  <a:lnTo>
                    <a:pt x="41099" y="4036"/>
                  </a:lnTo>
                  <a:lnTo>
                    <a:pt x="41137" y="3921"/>
                  </a:lnTo>
                  <a:lnTo>
                    <a:pt x="41137" y="3793"/>
                  </a:lnTo>
                  <a:lnTo>
                    <a:pt x="41137" y="3691"/>
                  </a:lnTo>
                  <a:lnTo>
                    <a:pt x="41111" y="3602"/>
                  </a:lnTo>
                  <a:lnTo>
                    <a:pt x="41086" y="3499"/>
                  </a:lnTo>
                  <a:lnTo>
                    <a:pt x="41035" y="3410"/>
                  </a:lnTo>
                  <a:lnTo>
                    <a:pt x="40971" y="3308"/>
                  </a:lnTo>
                  <a:lnTo>
                    <a:pt x="40894" y="3219"/>
                  </a:lnTo>
                  <a:lnTo>
                    <a:pt x="40818" y="3116"/>
                  </a:lnTo>
                  <a:lnTo>
                    <a:pt x="40715" y="3027"/>
                  </a:lnTo>
                  <a:lnTo>
                    <a:pt x="40600" y="2938"/>
                  </a:lnTo>
                  <a:lnTo>
                    <a:pt x="40473" y="2848"/>
                  </a:lnTo>
                  <a:lnTo>
                    <a:pt x="40192" y="2669"/>
                  </a:lnTo>
                  <a:lnTo>
                    <a:pt x="39860" y="2491"/>
                  </a:lnTo>
                  <a:lnTo>
                    <a:pt x="39477" y="2312"/>
                  </a:lnTo>
                  <a:lnTo>
                    <a:pt x="39055" y="2146"/>
                  </a:lnTo>
                  <a:lnTo>
                    <a:pt x="38583" y="1980"/>
                  </a:lnTo>
                  <a:lnTo>
                    <a:pt x="38072" y="1826"/>
                  </a:lnTo>
                  <a:lnTo>
                    <a:pt x="37523" y="1673"/>
                  </a:lnTo>
                  <a:lnTo>
                    <a:pt x="36935" y="1520"/>
                  </a:lnTo>
                  <a:lnTo>
                    <a:pt x="36297" y="1379"/>
                  </a:lnTo>
                  <a:lnTo>
                    <a:pt x="35632" y="1239"/>
                  </a:lnTo>
                  <a:lnTo>
                    <a:pt x="34930" y="1111"/>
                  </a:lnTo>
                  <a:lnTo>
                    <a:pt x="34202" y="984"/>
                  </a:lnTo>
                  <a:lnTo>
                    <a:pt x="33423" y="869"/>
                  </a:lnTo>
                  <a:lnTo>
                    <a:pt x="32631" y="754"/>
                  </a:lnTo>
                  <a:lnTo>
                    <a:pt x="31801" y="651"/>
                  </a:lnTo>
                  <a:lnTo>
                    <a:pt x="30933" y="549"/>
                  </a:lnTo>
                  <a:lnTo>
                    <a:pt x="30051" y="460"/>
                  </a:lnTo>
                  <a:lnTo>
                    <a:pt x="29132" y="371"/>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4094191" y="3823250"/>
              <a:ext cx="204028" cy="57118"/>
            </a:xfrm>
            <a:custGeom>
              <a:avLst/>
              <a:gdLst/>
              <a:ahLst/>
              <a:cxnLst/>
              <a:rect l="l" t="t" r="r" b="b"/>
              <a:pathLst>
                <a:path w="13781" h="3858" extrusionOk="0">
                  <a:moveTo>
                    <a:pt x="0" y="1"/>
                  </a:moveTo>
                  <a:lnTo>
                    <a:pt x="0" y="384"/>
                  </a:lnTo>
                  <a:lnTo>
                    <a:pt x="3346" y="384"/>
                  </a:lnTo>
                  <a:lnTo>
                    <a:pt x="4253" y="409"/>
                  </a:lnTo>
                  <a:lnTo>
                    <a:pt x="5058" y="448"/>
                  </a:lnTo>
                  <a:lnTo>
                    <a:pt x="5747" y="511"/>
                  </a:lnTo>
                  <a:lnTo>
                    <a:pt x="6322" y="575"/>
                  </a:lnTo>
                  <a:lnTo>
                    <a:pt x="6565" y="626"/>
                  </a:lnTo>
                  <a:lnTo>
                    <a:pt x="6795" y="665"/>
                  </a:lnTo>
                  <a:lnTo>
                    <a:pt x="6973" y="716"/>
                  </a:lnTo>
                  <a:lnTo>
                    <a:pt x="7139" y="767"/>
                  </a:lnTo>
                  <a:lnTo>
                    <a:pt x="7267" y="831"/>
                  </a:lnTo>
                  <a:lnTo>
                    <a:pt x="7369" y="895"/>
                  </a:lnTo>
                  <a:lnTo>
                    <a:pt x="0" y="895"/>
                  </a:lnTo>
                  <a:lnTo>
                    <a:pt x="0" y="1188"/>
                  </a:lnTo>
                  <a:lnTo>
                    <a:pt x="7471" y="1188"/>
                  </a:lnTo>
                  <a:lnTo>
                    <a:pt x="7446" y="1227"/>
                  </a:lnTo>
                  <a:lnTo>
                    <a:pt x="7408" y="1252"/>
                  </a:lnTo>
                  <a:lnTo>
                    <a:pt x="7305" y="1329"/>
                  </a:lnTo>
                  <a:lnTo>
                    <a:pt x="7165" y="1393"/>
                  </a:lnTo>
                  <a:lnTo>
                    <a:pt x="6986" y="1457"/>
                  </a:lnTo>
                  <a:lnTo>
                    <a:pt x="6769" y="1520"/>
                  </a:lnTo>
                  <a:lnTo>
                    <a:pt x="6514" y="1572"/>
                  </a:lnTo>
                  <a:lnTo>
                    <a:pt x="6207" y="1623"/>
                  </a:lnTo>
                  <a:lnTo>
                    <a:pt x="5875" y="1674"/>
                  </a:lnTo>
                  <a:lnTo>
                    <a:pt x="5505" y="1712"/>
                  </a:lnTo>
                  <a:lnTo>
                    <a:pt x="5096" y="1750"/>
                  </a:lnTo>
                  <a:lnTo>
                    <a:pt x="4151" y="1801"/>
                  </a:lnTo>
                  <a:lnTo>
                    <a:pt x="3053" y="1840"/>
                  </a:lnTo>
                  <a:lnTo>
                    <a:pt x="1801" y="1852"/>
                  </a:lnTo>
                  <a:lnTo>
                    <a:pt x="0" y="1852"/>
                  </a:lnTo>
                  <a:lnTo>
                    <a:pt x="0" y="2210"/>
                  </a:lnTo>
                  <a:lnTo>
                    <a:pt x="2197" y="2644"/>
                  </a:lnTo>
                  <a:lnTo>
                    <a:pt x="4215" y="3053"/>
                  </a:lnTo>
                  <a:lnTo>
                    <a:pt x="6130" y="3449"/>
                  </a:lnTo>
                  <a:lnTo>
                    <a:pt x="8021" y="3858"/>
                  </a:lnTo>
                  <a:lnTo>
                    <a:pt x="11162" y="3858"/>
                  </a:lnTo>
                  <a:lnTo>
                    <a:pt x="9106" y="3411"/>
                  </a:lnTo>
                  <a:lnTo>
                    <a:pt x="7050" y="2976"/>
                  </a:lnTo>
                  <a:lnTo>
                    <a:pt x="5032" y="2555"/>
                  </a:lnTo>
                  <a:lnTo>
                    <a:pt x="3078" y="2185"/>
                  </a:lnTo>
                  <a:lnTo>
                    <a:pt x="3844" y="2172"/>
                  </a:lnTo>
                  <a:lnTo>
                    <a:pt x="4572" y="2159"/>
                  </a:lnTo>
                  <a:lnTo>
                    <a:pt x="5275" y="2133"/>
                  </a:lnTo>
                  <a:lnTo>
                    <a:pt x="5926" y="2108"/>
                  </a:lnTo>
                  <a:lnTo>
                    <a:pt x="6539" y="2057"/>
                  </a:lnTo>
                  <a:lnTo>
                    <a:pt x="7101" y="2018"/>
                  </a:lnTo>
                  <a:lnTo>
                    <a:pt x="7637" y="1955"/>
                  </a:lnTo>
                  <a:lnTo>
                    <a:pt x="8110" y="1904"/>
                  </a:lnTo>
                  <a:lnTo>
                    <a:pt x="8557" y="1827"/>
                  </a:lnTo>
                  <a:lnTo>
                    <a:pt x="8940" y="1750"/>
                  </a:lnTo>
                  <a:lnTo>
                    <a:pt x="9285" y="1674"/>
                  </a:lnTo>
                  <a:lnTo>
                    <a:pt x="9579" y="1584"/>
                  </a:lnTo>
                  <a:lnTo>
                    <a:pt x="9821" y="1495"/>
                  </a:lnTo>
                  <a:lnTo>
                    <a:pt x="10026" y="1393"/>
                  </a:lnTo>
                  <a:lnTo>
                    <a:pt x="10102" y="1342"/>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14"/>
                  </a:lnTo>
                  <a:lnTo>
                    <a:pt x="9579" y="537"/>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3807921" y="3752349"/>
              <a:ext cx="764071" cy="159790"/>
            </a:xfrm>
            <a:custGeom>
              <a:avLst/>
              <a:gdLst/>
              <a:ahLst/>
              <a:cxnLst/>
              <a:rect l="l" t="t" r="r" b="b"/>
              <a:pathLst>
                <a:path w="51609" h="10793" extrusionOk="0">
                  <a:moveTo>
                    <a:pt x="1" y="0"/>
                  </a:moveTo>
                  <a:lnTo>
                    <a:pt x="1" y="5390"/>
                  </a:lnTo>
                  <a:lnTo>
                    <a:pt x="1" y="5530"/>
                  </a:lnTo>
                  <a:lnTo>
                    <a:pt x="26" y="5671"/>
                  </a:lnTo>
                  <a:lnTo>
                    <a:pt x="77" y="5811"/>
                  </a:lnTo>
                  <a:lnTo>
                    <a:pt x="128" y="5939"/>
                  </a:lnTo>
                  <a:lnTo>
                    <a:pt x="205" y="6080"/>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5811" y="10792"/>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80"/>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3807921" y="3672550"/>
              <a:ext cx="764071" cy="159598"/>
            </a:xfrm>
            <a:custGeom>
              <a:avLst/>
              <a:gdLst/>
              <a:ahLst/>
              <a:cxnLst/>
              <a:rect l="l" t="t" r="r" b="b"/>
              <a:pathLst>
                <a:path w="51609" h="10780" extrusionOk="0">
                  <a:moveTo>
                    <a:pt x="24483" y="1"/>
                  </a:moveTo>
                  <a:lnTo>
                    <a:pt x="23168" y="27"/>
                  </a:lnTo>
                  <a:lnTo>
                    <a:pt x="21878" y="65"/>
                  </a:lnTo>
                  <a:lnTo>
                    <a:pt x="20601" y="103"/>
                  </a:lnTo>
                  <a:lnTo>
                    <a:pt x="19362" y="167"/>
                  </a:lnTo>
                  <a:lnTo>
                    <a:pt x="18136" y="244"/>
                  </a:lnTo>
                  <a:lnTo>
                    <a:pt x="16935" y="320"/>
                  </a:lnTo>
                  <a:lnTo>
                    <a:pt x="15760" y="422"/>
                  </a:lnTo>
                  <a:lnTo>
                    <a:pt x="14611" y="525"/>
                  </a:lnTo>
                  <a:lnTo>
                    <a:pt x="13500" y="652"/>
                  </a:lnTo>
                  <a:lnTo>
                    <a:pt x="12427" y="780"/>
                  </a:lnTo>
                  <a:lnTo>
                    <a:pt x="11380" y="921"/>
                  </a:lnTo>
                  <a:lnTo>
                    <a:pt x="10358" y="1074"/>
                  </a:lnTo>
                  <a:lnTo>
                    <a:pt x="9388" y="1227"/>
                  </a:lnTo>
                  <a:lnTo>
                    <a:pt x="8455" y="1406"/>
                  </a:lnTo>
                  <a:lnTo>
                    <a:pt x="7561" y="1572"/>
                  </a:lnTo>
                  <a:lnTo>
                    <a:pt x="6706" y="1763"/>
                  </a:lnTo>
                  <a:lnTo>
                    <a:pt x="5888" y="1955"/>
                  </a:lnTo>
                  <a:lnTo>
                    <a:pt x="5122" y="2159"/>
                  </a:lnTo>
                  <a:lnTo>
                    <a:pt x="4407" y="2376"/>
                  </a:lnTo>
                  <a:lnTo>
                    <a:pt x="3730" y="2594"/>
                  </a:lnTo>
                  <a:lnTo>
                    <a:pt x="3117" y="2823"/>
                  </a:lnTo>
                  <a:lnTo>
                    <a:pt x="2542" y="3053"/>
                  </a:lnTo>
                  <a:lnTo>
                    <a:pt x="2031" y="3296"/>
                  </a:lnTo>
                  <a:lnTo>
                    <a:pt x="1789" y="3411"/>
                  </a:lnTo>
                  <a:lnTo>
                    <a:pt x="1559" y="3539"/>
                  </a:lnTo>
                  <a:lnTo>
                    <a:pt x="1354" y="3666"/>
                  </a:lnTo>
                  <a:lnTo>
                    <a:pt x="1163" y="3794"/>
                  </a:lnTo>
                  <a:lnTo>
                    <a:pt x="971" y="3909"/>
                  </a:lnTo>
                  <a:lnTo>
                    <a:pt x="805" y="4049"/>
                  </a:lnTo>
                  <a:lnTo>
                    <a:pt x="665" y="4177"/>
                  </a:lnTo>
                  <a:lnTo>
                    <a:pt x="524" y="4305"/>
                  </a:lnTo>
                  <a:lnTo>
                    <a:pt x="397" y="4433"/>
                  </a:lnTo>
                  <a:lnTo>
                    <a:pt x="294" y="4573"/>
                  </a:lnTo>
                  <a:lnTo>
                    <a:pt x="205" y="4701"/>
                  </a:lnTo>
                  <a:lnTo>
                    <a:pt x="128" y="4841"/>
                  </a:lnTo>
                  <a:lnTo>
                    <a:pt x="77" y="4982"/>
                  </a:lnTo>
                  <a:lnTo>
                    <a:pt x="26" y="5109"/>
                  </a:lnTo>
                  <a:lnTo>
                    <a:pt x="1" y="5250"/>
                  </a:lnTo>
                  <a:lnTo>
                    <a:pt x="1" y="5390"/>
                  </a:lnTo>
                  <a:lnTo>
                    <a:pt x="1" y="5531"/>
                  </a:lnTo>
                  <a:lnTo>
                    <a:pt x="26" y="5671"/>
                  </a:lnTo>
                  <a:lnTo>
                    <a:pt x="77" y="5812"/>
                  </a:lnTo>
                  <a:lnTo>
                    <a:pt x="128" y="5940"/>
                  </a:lnTo>
                  <a:lnTo>
                    <a:pt x="205" y="6080"/>
                  </a:lnTo>
                  <a:lnTo>
                    <a:pt x="294" y="6208"/>
                  </a:lnTo>
                  <a:lnTo>
                    <a:pt x="397" y="6348"/>
                  </a:lnTo>
                  <a:lnTo>
                    <a:pt x="524" y="6476"/>
                  </a:lnTo>
                  <a:lnTo>
                    <a:pt x="665" y="6604"/>
                  </a:lnTo>
                  <a:lnTo>
                    <a:pt x="805" y="6744"/>
                  </a:lnTo>
                  <a:lnTo>
                    <a:pt x="971" y="6872"/>
                  </a:lnTo>
                  <a:lnTo>
                    <a:pt x="1163" y="7000"/>
                  </a:lnTo>
                  <a:lnTo>
                    <a:pt x="1354" y="7115"/>
                  </a:lnTo>
                  <a:lnTo>
                    <a:pt x="1559" y="7242"/>
                  </a:lnTo>
                  <a:lnTo>
                    <a:pt x="1789" y="7370"/>
                  </a:lnTo>
                  <a:lnTo>
                    <a:pt x="2031" y="7485"/>
                  </a:lnTo>
                  <a:lnTo>
                    <a:pt x="2542" y="7728"/>
                  </a:lnTo>
                  <a:lnTo>
                    <a:pt x="3117" y="7957"/>
                  </a:lnTo>
                  <a:lnTo>
                    <a:pt x="3730" y="8187"/>
                  </a:lnTo>
                  <a:lnTo>
                    <a:pt x="4407" y="8404"/>
                  </a:lnTo>
                  <a:lnTo>
                    <a:pt x="5122" y="8622"/>
                  </a:lnTo>
                  <a:lnTo>
                    <a:pt x="5888" y="8826"/>
                  </a:lnTo>
                  <a:lnTo>
                    <a:pt x="6706" y="9017"/>
                  </a:lnTo>
                  <a:lnTo>
                    <a:pt x="7561" y="9209"/>
                  </a:lnTo>
                  <a:lnTo>
                    <a:pt x="8455" y="9388"/>
                  </a:lnTo>
                  <a:lnTo>
                    <a:pt x="9388" y="9554"/>
                  </a:lnTo>
                  <a:lnTo>
                    <a:pt x="10358" y="9707"/>
                  </a:lnTo>
                  <a:lnTo>
                    <a:pt x="11380" y="9860"/>
                  </a:lnTo>
                  <a:lnTo>
                    <a:pt x="12427" y="10001"/>
                  </a:lnTo>
                  <a:lnTo>
                    <a:pt x="13500" y="10129"/>
                  </a:lnTo>
                  <a:lnTo>
                    <a:pt x="14611" y="10256"/>
                  </a:lnTo>
                  <a:lnTo>
                    <a:pt x="15760" y="10358"/>
                  </a:lnTo>
                  <a:lnTo>
                    <a:pt x="16935" y="10461"/>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1"/>
                  </a:lnTo>
                  <a:lnTo>
                    <a:pt x="35849" y="10358"/>
                  </a:lnTo>
                  <a:lnTo>
                    <a:pt x="36999" y="10256"/>
                  </a:lnTo>
                  <a:lnTo>
                    <a:pt x="38110" y="10129"/>
                  </a:lnTo>
                  <a:lnTo>
                    <a:pt x="39183" y="10001"/>
                  </a:lnTo>
                  <a:lnTo>
                    <a:pt x="40230" y="9860"/>
                  </a:lnTo>
                  <a:lnTo>
                    <a:pt x="41252" y="9707"/>
                  </a:lnTo>
                  <a:lnTo>
                    <a:pt x="42222" y="9554"/>
                  </a:lnTo>
                  <a:lnTo>
                    <a:pt x="43154" y="9388"/>
                  </a:lnTo>
                  <a:lnTo>
                    <a:pt x="44048" y="9209"/>
                  </a:lnTo>
                  <a:lnTo>
                    <a:pt x="44904" y="9017"/>
                  </a:lnTo>
                  <a:lnTo>
                    <a:pt x="45722" y="8826"/>
                  </a:lnTo>
                  <a:lnTo>
                    <a:pt x="46488" y="8622"/>
                  </a:lnTo>
                  <a:lnTo>
                    <a:pt x="47203" y="8404"/>
                  </a:lnTo>
                  <a:lnTo>
                    <a:pt x="47880" y="8187"/>
                  </a:lnTo>
                  <a:lnTo>
                    <a:pt x="48493" y="7957"/>
                  </a:lnTo>
                  <a:lnTo>
                    <a:pt x="49068" y="7728"/>
                  </a:lnTo>
                  <a:lnTo>
                    <a:pt x="49578" y="7485"/>
                  </a:lnTo>
                  <a:lnTo>
                    <a:pt x="49821" y="7370"/>
                  </a:lnTo>
                  <a:lnTo>
                    <a:pt x="50051" y="7242"/>
                  </a:lnTo>
                  <a:lnTo>
                    <a:pt x="50255" y="7115"/>
                  </a:lnTo>
                  <a:lnTo>
                    <a:pt x="50447" y="7000"/>
                  </a:lnTo>
                  <a:lnTo>
                    <a:pt x="50638" y="6872"/>
                  </a:lnTo>
                  <a:lnTo>
                    <a:pt x="50804" y="6744"/>
                  </a:lnTo>
                  <a:lnTo>
                    <a:pt x="50958" y="6604"/>
                  </a:lnTo>
                  <a:lnTo>
                    <a:pt x="51085" y="6476"/>
                  </a:lnTo>
                  <a:lnTo>
                    <a:pt x="51213" y="6348"/>
                  </a:lnTo>
                  <a:lnTo>
                    <a:pt x="51315" y="6208"/>
                  </a:lnTo>
                  <a:lnTo>
                    <a:pt x="51405" y="6080"/>
                  </a:lnTo>
                  <a:lnTo>
                    <a:pt x="51481" y="5940"/>
                  </a:lnTo>
                  <a:lnTo>
                    <a:pt x="51532" y="5812"/>
                  </a:lnTo>
                  <a:lnTo>
                    <a:pt x="51583" y="5671"/>
                  </a:lnTo>
                  <a:lnTo>
                    <a:pt x="51609" y="5531"/>
                  </a:lnTo>
                  <a:lnTo>
                    <a:pt x="51609" y="5390"/>
                  </a:lnTo>
                  <a:lnTo>
                    <a:pt x="51609" y="5250"/>
                  </a:lnTo>
                  <a:lnTo>
                    <a:pt x="51583" y="5109"/>
                  </a:lnTo>
                  <a:lnTo>
                    <a:pt x="51532" y="4982"/>
                  </a:lnTo>
                  <a:lnTo>
                    <a:pt x="51481" y="4841"/>
                  </a:lnTo>
                  <a:lnTo>
                    <a:pt x="51405" y="4701"/>
                  </a:lnTo>
                  <a:lnTo>
                    <a:pt x="51315" y="4573"/>
                  </a:lnTo>
                  <a:lnTo>
                    <a:pt x="51213" y="4433"/>
                  </a:lnTo>
                  <a:lnTo>
                    <a:pt x="51085" y="4305"/>
                  </a:lnTo>
                  <a:lnTo>
                    <a:pt x="50958" y="4177"/>
                  </a:lnTo>
                  <a:lnTo>
                    <a:pt x="50804" y="4049"/>
                  </a:lnTo>
                  <a:lnTo>
                    <a:pt x="50638" y="3909"/>
                  </a:lnTo>
                  <a:lnTo>
                    <a:pt x="50447" y="3794"/>
                  </a:lnTo>
                  <a:lnTo>
                    <a:pt x="50255" y="3666"/>
                  </a:lnTo>
                  <a:lnTo>
                    <a:pt x="50051" y="3539"/>
                  </a:lnTo>
                  <a:lnTo>
                    <a:pt x="49821" y="3411"/>
                  </a:lnTo>
                  <a:lnTo>
                    <a:pt x="49578" y="3296"/>
                  </a:lnTo>
                  <a:lnTo>
                    <a:pt x="49068" y="3053"/>
                  </a:lnTo>
                  <a:lnTo>
                    <a:pt x="48493" y="2823"/>
                  </a:lnTo>
                  <a:lnTo>
                    <a:pt x="47880" y="2594"/>
                  </a:lnTo>
                  <a:lnTo>
                    <a:pt x="47203" y="2376"/>
                  </a:lnTo>
                  <a:lnTo>
                    <a:pt x="46488" y="2159"/>
                  </a:lnTo>
                  <a:lnTo>
                    <a:pt x="45722" y="1955"/>
                  </a:lnTo>
                  <a:lnTo>
                    <a:pt x="44904" y="1763"/>
                  </a:lnTo>
                  <a:lnTo>
                    <a:pt x="44048" y="1572"/>
                  </a:lnTo>
                  <a:lnTo>
                    <a:pt x="43154" y="1406"/>
                  </a:lnTo>
                  <a:lnTo>
                    <a:pt x="42222" y="1227"/>
                  </a:lnTo>
                  <a:lnTo>
                    <a:pt x="41252" y="1074"/>
                  </a:lnTo>
                  <a:lnTo>
                    <a:pt x="40230" y="921"/>
                  </a:lnTo>
                  <a:lnTo>
                    <a:pt x="39183" y="780"/>
                  </a:lnTo>
                  <a:lnTo>
                    <a:pt x="38110" y="652"/>
                  </a:lnTo>
                  <a:lnTo>
                    <a:pt x="36999" y="525"/>
                  </a:lnTo>
                  <a:lnTo>
                    <a:pt x="35849" y="422"/>
                  </a:lnTo>
                  <a:lnTo>
                    <a:pt x="34674" y="320"/>
                  </a:lnTo>
                  <a:lnTo>
                    <a:pt x="33474" y="244"/>
                  </a:lnTo>
                  <a:lnTo>
                    <a:pt x="32261" y="167"/>
                  </a:lnTo>
                  <a:lnTo>
                    <a:pt x="31009" y="103"/>
                  </a:lnTo>
                  <a:lnTo>
                    <a:pt x="29732" y="65"/>
                  </a:lnTo>
                  <a:lnTo>
                    <a:pt x="28442" y="27"/>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3876187" y="3686733"/>
              <a:ext cx="627554" cy="112326"/>
            </a:xfrm>
            <a:custGeom>
              <a:avLst/>
              <a:gdLst/>
              <a:ahLst/>
              <a:cxnLst/>
              <a:rect l="l" t="t" r="r" b="b"/>
              <a:pathLst>
                <a:path w="42388" h="7587" extrusionOk="0">
                  <a:moveTo>
                    <a:pt x="21200" y="1"/>
                  </a:moveTo>
                  <a:lnTo>
                    <a:pt x="20102" y="14"/>
                  </a:lnTo>
                  <a:lnTo>
                    <a:pt x="19029" y="26"/>
                  </a:lnTo>
                  <a:lnTo>
                    <a:pt x="17969" y="52"/>
                  </a:lnTo>
                  <a:lnTo>
                    <a:pt x="16922" y="77"/>
                  </a:lnTo>
                  <a:lnTo>
                    <a:pt x="15900" y="129"/>
                  </a:lnTo>
                  <a:lnTo>
                    <a:pt x="14891" y="180"/>
                  </a:lnTo>
                  <a:lnTo>
                    <a:pt x="13908" y="231"/>
                  </a:lnTo>
                  <a:lnTo>
                    <a:pt x="12950" y="307"/>
                  </a:lnTo>
                  <a:lnTo>
                    <a:pt x="12005" y="384"/>
                  </a:lnTo>
                  <a:lnTo>
                    <a:pt x="11085" y="461"/>
                  </a:lnTo>
                  <a:lnTo>
                    <a:pt x="10204" y="550"/>
                  </a:lnTo>
                  <a:lnTo>
                    <a:pt x="9349" y="652"/>
                  </a:lnTo>
                  <a:lnTo>
                    <a:pt x="8518" y="754"/>
                  </a:lnTo>
                  <a:lnTo>
                    <a:pt x="7714" y="869"/>
                  </a:lnTo>
                  <a:lnTo>
                    <a:pt x="6948" y="984"/>
                  </a:lnTo>
                  <a:lnTo>
                    <a:pt x="6207" y="1112"/>
                  </a:lnTo>
                  <a:lnTo>
                    <a:pt x="5504" y="1252"/>
                  </a:lnTo>
                  <a:lnTo>
                    <a:pt x="4840" y="1380"/>
                  </a:lnTo>
                  <a:lnTo>
                    <a:pt x="4215" y="1521"/>
                  </a:lnTo>
                  <a:lnTo>
                    <a:pt x="3614" y="1674"/>
                  </a:lnTo>
                  <a:lnTo>
                    <a:pt x="3065" y="1827"/>
                  </a:lnTo>
                  <a:lnTo>
                    <a:pt x="2554" y="1993"/>
                  </a:lnTo>
                  <a:lnTo>
                    <a:pt x="2095" y="2146"/>
                  </a:lnTo>
                  <a:lnTo>
                    <a:pt x="1660" y="2325"/>
                  </a:lnTo>
                  <a:lnTo>
                    <a:pt x="1290" y="2491"/>
                  </a:lnTo>
                  <a:lnTo>
                    <a:pt x="958" y="2670"/>
                  </a:lnTo>
                  <a:lnTo>
                    <a:pt x="664" y="2849"/>
                  </a:lnTo>
                  <a:lnTo>
                    <a:pt x="537" y="2938"/>
                  </a:lnTo>
                  <a:lnTo>
                    <a:pt x="434" y="3028"/>
                  </a:lnTo>
                  <a:lnTo>
                    <a:pt x="332" y="3130"/>
                  </a:lnTo>
                  <a:lnTo>
                    <a:pt x="243" y="3219"/>
                  </a:lnTo>
                  <a:lnTo>
                    <a:pt x="166" y="3309"/>
                  </a:lnTo>
                  <a:lnTo>
                    <a:pt x="102" y="3411"/>
                  </a:lnTo>
                  <a:lnTo>
                    <a:pt x="64" y="3500"/>
                  </a:lnTo>
                  <a:lnTo>
                    <a:pt x="26" y="3602"/>
                  </a:lnTo>
                  <a:lnTo>
                    <a:pt x="0" y="3692"/>
                  </a:lnTo>
                  <a:lnTo>
                    <a:pt x="0" y="3794"/>
                  </a:lnTo>
                  <a:lnTo>
                    <a:pt x="0" y="3896"/>
                  </a:lnTo>
                  <a:lnTo>
                    <a:pt x="26" y="3985"/>
                  </a:lnTo>
                  <a:lnTo>
                    <a:pt x="64" y="4088"/>
                  </a:lnTo>
                  <a:lnTo>
                    <a:pt x="102" y="4177"/>
                  </a:lnTo>
                  <a:lnTo>
                    <a:pt x="166" y="4279"/>
                  </a:lnTo>
                  <a:lnTo>
                    <a:pt x="243" y="4369"/>
                  </a:lnTo>
                  <a:lnTo>
                    <a:pt x="332" y="4471"/>
                  </a:lnTo>
                  <a:lnTo>
                    <a:pt x="434" y="4560"/>
                  </a:lnTo>
                  <a:lnTo>
                    <a:pt x="537" y="4650"/>
                  </a:lnTo>
                  <a:lnTo>
                    <a:pt x="664" y="4739"/>
                  </a:lnTo>
                  <a:lnTo>
                    <a:pt x="958" y="4918"/>
                  </a:lnTo>
                  <a:lnTo>
                    <a:pt x="1290" y="5097"/>
                  </a:lnTo>
                  <a:lnTo>
                    <a:pt x="1660" y="5275"/>
                  </a:lnTo>
                  <a:lnTo>
                    <a:pt x="2095" y="5441"/>
                  </a:lnTo>
                  <a:lnTo>
                    <a:pt x="2554" y="5595"/>
                  </a:lnTo>
                  <a:lnTo>
                    <a:pt x="3065" y="5761"/>
                  </a:lnTo>
                  <a:lnTo>
                    <a:pt x="3614"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85" y="7127"/>
                  </a:lnTo>
                  <a:lnTo>
                    <a:pt x="12005" y="7217"/>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17"/>
                  </a:lnTo>
                  <a:lnTo>
                    <a:pt x="31302" y="7127"/>
                  </a:lnTo>
                  <a:lnTo>
                    <a:pt x="32183" y="7038"/>
                  </a:lnTo>
                  <a:lnTo>
                    <a:pt x="33039" y="6936"/>
                  </a:lnTo>
                  <a:lnTo>
                    <a:pt x="33869" y="6833"/>
                  </a:lnTo>
                  <a:lnTo>
                    <a:pt x="34674" y="6718"/>
                  </a:lnTo>
                  <a:lnTo>
                    <a:pt x="35440" y="6604"/>
                  </a:lnTo>
                  <a:lnTo>
                    <a:pt x="36181" y="6476"/>
                  </a:lnTo>
                  <a:lnTo>
                    <a:pt x="36883" y="6348"/>
                  </a:lnTo>
                  <a:lnTo>
                    <a:pt x="37547" y="6208"/>
                  </a:lnTo>
                  <a:lnTo>
                    <a:pt x="38173" y="6067"/>
                  </a:lnTo>
                  <a:lnTo>
                    <a:pt x="38773" y="5914"/>
                  </a:lnTo>
                  <a:lnTo>
                    <a:pt x="39323" y="5761"/>
                  </a:lnTo>
                  <a:lnTo>
                    <a:pt x="39833" y="5595"/>
                  </a:lnTo>
                  <a:lnTo>
                    <a:pt x="40293" y="5441"/>
                  </a:lnTo>
                  <a:lnTo>
                    <a:pt x="40727" y="5275"/>
                  </a:lnTo>
                  <a:lnTo>
                    <a:pt x="41098" y="5097"/>
                  </a:lnTo>
                  <a:lnTo>
                    <a:pt x="41443" y="4918"/>
                  </a:lnTo>
                  <a:lnTo>
                    <a:pt x="41724" y="4739"/>
                  </a:lnTo>
                  <a:lnTo>
                    <a:pt x="41851" y="4650"/>
                  </a:lnTo>
                  <a:lnTo>
                    <a:pt x="41953" y="4560"/>
                  </a:lnTo>
                  <a:lnTo>
                    <a:pt x="42056" y="4471"/>
                  </a:lnTo>
                  <a:lnTo>
                    <a:pt x="42145" y="4369"/>
                  </a:lnTo>
                  <a:lnTo>
                    <a:pt x="42222" y="4279"/>
                  </a:lnTo>
                  <a:lnTo>
                    <a:pt x="42285" y="4177"/>
                  </a:lnTo>
                  <a:lnTo>
                    <a:pt x="42324" y="4088"/>
                  </a:lnTo>
                  <a:lnTo>
                    <a:pt x="42362" y="3985"/>
                  </a:lnTo>
                  <a:lnTo>
                    <a:pt x="42388" y="3896"/>
                  </a:lnTo>
                  <a:lnTo>
                    <a:pt x="42388" y="3794"/>
                  </a:lnTo>
                  <a:lnTo>
                    <a:pt x="42388" y="3692"/>
                  </a:lnTo>
                  <a:lnTo>
                    <a:pt x="42362" y="3602"/>
                  </a:lnTo>
                  <a:lnTo>
                    <a:pt x="42324" y="3500"/>
                  </a:lnTo>
                  <a:lnTo>
                    <a:pt x="42285" y="3411"/>
                  </a:lnTo>
                  <a:lnTo>
                    <a:pt x="42222" y="3309"/>
                  </a:lnTo>
                  <a:lnTo>
                    <a:pt x="42145" y="3219"/>
                  </a:lnTo>
                  <a:lnTo>
                    <a:pt x="42056" y="3130"/>
                  </a:lnTo>
                  <a:lnTo>
                    <a:pt x="41953" y="3028"/>
                  </a:lnTo>
                  <a:lnTo>
                    <a:pt x="41851" y="2938"/>
                  </a:lnTo>
                  <a:lnTo>
                    <a:pt x="41724" y="2849"/>
                  </a:lnTo>
                  <a:lnTo>
                    <a:pt x="41443" y="2670"/>
                  </a:lnTo>
                  <a:lnTo>
                    <a:pt x="41098" y="2491"/>
                  </a:lnTo>
                  <a:lnTo>
                    <a:pt x="40727" y="2325"/>
                  </a:lnTo>
                  <a:lnTo>
                    <a:pt x="40293" y="2146"/>
                  </a:lnTo>
                  <a:lnTo>
                    <a:pt x="39833" y="1993"/>
                  </a:lnTo>
                  <a:lnTo>
                    <a:pt x="39323" y="1827"/>
                  </a:lnTo>
                  <a:lnTo>
                    <a:pt x="38773" y="1674"/>
                  </a:lnTo>
                  <a:lnTo>
                    <a:pt x="38173" y="1521"/>
                  </a:lnTo>
                  <a:lnTo>
                    <a:pt x="37547" y="1380"/>
                  </a:lnTo>
                  <a:lnTo>
                    <a:pt x="36883" y="1252"/>
                  </a:lnTo>
                  <a:lnTo>
                    <a:pt x="36181" y="1112"/>
                  </a:lnTo>
                  <a:lnTo>
                    <a:pt x="35440" y="984"/>
                  </a:lnTo>
                  <a:lnTo>
                    <a:pt x="34674" y="869"/>
                  </a:lnTo>
                  <a:lnTo>
                    <a:pt x="33869" y="754"/>
                  </a:lnTo>
                  <a:lnTo>
                    <a:pt x="33039" y="652"/>
                  </a:lnTo>
                  <a:lnTo>
                    <a:pt x="32183" y="550"/>
                  </a:lnTo>
                  <a:lnTo>
                    <a:pt x="31302" y="461"/>
                  </a:lnTo>
                  <a:lnTo>
                    <a:pt x="30383" y="384"/>
                  </a:lnTo>
                  <a:lnTo>
                    <a:pt x="29450" y="307"/>
                  </a:lnTo>
                  <a:lnTo>
                    <a:pt x="28480" y="231"/>
                  </a:lnTo>
                  <a:lnTo>
                    <a:pt x="27496" y="180"/>
                  </a:lnTo>
                  <a:lnTo>
                    <a:pt x="26488" y="129"/>
                  </a:lnTo>
                  <a:lnTo>
                    <a:pt x="25466" y="77"/>
                  </a:lnTo>
                  <a:lnTo>
                    <a:pt x="24419" y="52"/>
                  </a:lnTo>
                  <a:lnTo>
                    <a:pt x="23359" y="26"/>
                  </a:lnTo>
                  <a:lnTo>
                    <a:pt x="22286" y="14"/>
                  </a:lnTo>
                  <a:lnTo>
                    <a:pt x="21200"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3885440" y="3686733"/>
              <a:ext cx="609033" cy="83397"/>
            </a:xfrm>
            <a:custGeom>
              <a:avLst/>
              <a:gdLst/>
              <a:ahLst/>
              <a:cxnLst/>
              <a:rect l="l" t="t" r="r" b="b"/>
              <a:pathLst>
                <a:path w="41137" h="5633" extrusionOk="0">
                  <a:moveTo>
                    <a:pt x="19949" y="1"/>
                  </a:moveTo>
                  <a:lnTo>
                    <a:pt x="18238" y="14"/>
                  </a:lnTo>
                  <a:lnTo>
                    <a:pt x="16565" y="52"/>
                  </a:lnTo>
                  <a:lnTo>
                    <a:pt x="14943" y="116"/>
                  </a:lnTo>
                  <a:lnTo>
                    <a:pt x="13360" y="192"/>
                  </a:lnTo>
                  <a:lnTo>
                    <a:pt x="11840" y="295"/>
                  </a:lnTo>
                  <a:lnTo>
                    <a:pt x="10371" y="410"/>
                  </a:lnTo>
                  <a:lnTo>
                    <a:pt x="8966" y="550"/>
                  </a:lnTo>
                  <a:lnTo>
                    <a:pt x="7625" y="716"/>
                  </a:lnTo>
                  <a:lnTo>
                    <a:pt x="6361" y="882"/>
                  </a:lnTo>
                  <a:lnTo>
                    <a:pt x="5173" y="1074"/>
                  </a:lnTo>
                  <a:lnTo>
                    <a:pt x="4075" y="1278"/>
                  </a:lnTo>
                  <a:lnTo>
                    <a:pt x="3551" y="1393"/>
                  </a:lnTo>
                  <a:lnTo>
                    <a:pt x="3066" y="1508"/>
                  </a:lnTo>
                  <a:lnTo>
                    <a:pt x="2593" y="1623"/>
                  </a:lnTo>
                  <a:lnTo>
                    <a:pt x="2134" y="1738"/>
                  </a:lnTo>
                  <a:lnTo>
                    <a:pt x="1712" y="1865"/>
                  </a:lnTo>
                  <a:lnTo>
                    <a:pt x="1316" y="1980"/>
                  </a:lnTo>
                  <a:lnTo>
                    <a:pt x="946" y="2108"/>
                  </a:lnTo>
                  <a:lnTo>
                    <a:pt x="601" y="2249"/>
                  </a:lnTo>
                  <a:lnTo>
                    <a:pt x="282" y="2376"/>
                  </a:lnTo>
                  <a:lnTo>
                    <a:pt x="1" y="2517"/>
                  </a:lnTo>
                  <a:lnTo>
                    <a:pt x="716" y="2300"/>
                  </a:lnTo>
                  <a:lnTo>
                    <a:pt x="1508" y="2095"/>
                  </a:lnTo>
                  <a:lnTo>
                    <a:pt x="2364" y="1904"/>
                  </a:lnTo>
                  <a:lnTo>
                    <a:pt x="3296" y="1712"/>
                  </a:lnTo>
                  <a:lnTo>
                    <a:pt x="4292" y="1546"/>
                  </a:lnTo>
                  <a:lnTo>
                    <a:pt x="5352" y="1380"/>
                  </a:lnTo>
                  <a:lnTo>
                    <a:pt x="6463" y="1240"/>
                  </a:lnTo>
                  <a:lnTo>
                    <a:pt x="7625" y="1099"/>
                  </a:lnTo>
                  <a:lnTo>
                    <a:pt x="8851" y="984"/>
                  </a:lnTo>
                  <a:lnTo>
                    <a:pt x="10116" y="869"/>
                  </a:lnTo>
                  <a:lnTo>
                    <a:pt x="11431" y="780"/>
                  </a:lnTo>
                  <a:lnTo>
                    <a:pt x="12772" y="703"/>
                  </a:lnTo>
                  <a:lnTo>
                    <a:pt x="14164" y="639"/>
                  </a:lnTo>
                  <a:lnTo>
                    <a:pt x="15595" y="601"/>
                  </a:lnTo>
                  <a:lnTo>
                    <a:pt x="17050" y="576"/>
                  </a:lnTo>
                  <a:lnTo>
                    <a:pt x="18532" y="563"/>
                  </a:lnTo>
                  <a:lnTo>
                    <a:pt x="19617" y="563"/>
                  </a:lnTo>
                  <a:lnTo>
                    <a:pt x="20690" y="588"/>
                  </a:lnTo>
                  <a:lnTo>
                    <a:pt x="21750" y="601"/>
                  </a:lnTo>
                  <a:lnTo>
                    <a:pt x="22797" y="639"/>
                  </a:lnTo>
                  <a:lnTo>
                    <a:pt x="23819" y="678"/>
                  </a:lnTo>
                  <a:lnTo>
                    <a:pt x="24828" y="729"/>
                  </a:lnTo>
                  <a:lnTo>
                    <a:pt x="25811" y="793"/>
                  </a:lnTo>
                  <a:lnTo>
                    <a:pt x="26782" y="856"/>
                  </a:lnTo>
                  <a:lnTo>
                    <a:pt x="27714" y="933"/>
                  </a:lnTo>
                  <a:lnTo>
                    <a:pt x="28634" y="1023"/>
                  </a:lnTo>
                  <a:lnTo>
                    <a:pt x="29515" y="1112"/>
                  </a:lnTo>
                  <a:lnTo>
                    <a:pt x="30371" y="1214"/>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53"/>
                  </a:lnTo>
                  <a:lnTo>
                    <a:pt x="38774" y="3232"/>
                  </a:lnTo>
                  <a:lnTo>
                    <a:pt x="39055" y="3411"/>
                  </a:lnTo>
                  <a:lnTo>
                    <a:pt x="39183" y="3500"/>
                  </a:lnTo>
                  <a:lnTo>
                    <a:pt x="39285" y="3590"/>
                  </a:lnTo>
                  <a:lnTo>
                    <a:pt x="39387" y="3679"/>
                  </a:lnTo>
                  <a:lnTo>
                    <a:pt x="39477" y="3781"/>
                  </a:lnTo>
                  <a:lnTo>
                    <a:pt x="39553" y="3871"/>
                  </a:lnTo>
                  <a:lnTo>
                    <a:pt x="39617" y="3960"/>
                  </a:lnTo>
                  <a:lnTo>
                    <a:pt x="39655" y="4062"/>
                  </a:lnTo>
                  <a:lnTo>
                    <a:pt x="39694" y="4164"/>
                  </a:lnTo>
                  <a:lnTo>
                    <a:pt x="39719" y="4254"/>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80"/>
                  </a:lnTo>
                  <a:lnTo>
                    <a:pt x="38480" y="5633"/>
                  </a:lnTo>
                  <a:lnTo>
                    <a:pt x="39081" y="5429"/>
                  </a:lnTo>
                  <a:lnTo>
                    <a:pt x="39349" y="5314"/>
                  </a:lnTo>
                  <a:lnTo>
                    <a:pt x="39604" y="5211"/>
                  </a:lnTo>
                  <a:lnTo>
                    <a:pt x="39847" y="5097"/>
                  </a:lnTo>
                  <a:lnTo>
                    <a:pt x="40064" y="4994"/>
                  </a:lnTo>
                  <a:lnTo>
                    <a:pt x="40268" y="4879"/>
                  </a:lnTo>
                  <a:lnTo>
                    <a:pt x="40447" y="4764"/>
                  </a:lnTo>
                  <a:lnTo>
                    <a:pt x="40600" y="4650"/>
                  </a:lnTo>
                  <a:lnTo>
                    <a:pt x="40741" y="4522"/>
                  </a:lnTo>
                  <a:lnTo>
                    <a:pt x="40869" y="4407"/>
                  </a:lnTo>
                  <a:lnTo>
                    <a:pt x="40971" y="4292"/>
                  </a:lnTo>
                  <a:lnTo>
                    <a:pt x="41047" y="4164"/>
                  </a:lnTo>
                  <a:lnTo>
                    <a:pt x="41099" y="4037"/>
                  </a:lnTo>
                  <a:lnTo>
                    <a:pt x="41137" y="3922"/>
                  </a:lnTo>
                  <a:lnTo>
                    <a:pt x="41137" y="3794"/>
                  </a:lnTo>
                  <a:lnTo>
                    <a:pt x="41137" y="3692"/>
                  </a:lnTo>
                  <a:lnTo>
                    <a:pt x="41111" y="3602"/>
                  </a:lnTo>
                  <a:lnTo>
                    <a:pt x="41086" y="3500"/>
                  </a:lnTo>
                  <a:lnTo>
                    <a:pt x="41035" y="3411"/>
                  </a:lnTo>
                  <a:lnTo>
                    <a:pt x="40971" y="3309"/>
                  </a:lnTo>
                  <a:lnTo>
                    <a:pt x="40894" y="3219"/>
                  </a:lnTo>
                  <a:lnTo>
                    <a:pt x="40818" y="3130"/>
                  </a:lnTo>
                  <a:lnTo>
                    <a:pt x="40715" y="3028"/>
                  </a:lnTo>
                  <a:lnTo>
                    <a:pt x="40600" y="2938"/>
                  </a:lnTo>
                  <a:lnTo>
                    <a:pt x="40473" y="2849"/>
                  </a:lnTo>
                  <a:lnTo>
                    <a:pt x="40192" y="2670"/>
                  </a:lnTo>
                  <a:lnTo>
                    <a:pt x="39860" y="2491"/>
                  </a:lnTo>
                  <a:lnTo>
                    <a:pt x="39477" y="2325"/>
                  </a:lnTo>
                  <a:lnTo>
                    <a:pt x="39055" y="2146"/>
                  </a:lnTo>
                  <a:lnTo>
                    <a:pt x="38583" y="1993"/>
                  </a:lnTo>
                  <a:lnTo>
                    <a:pt x="38072" y="1827"/>
                  </a:lnTo>
                  <a:lnTo>
                    <a:pt x="37523" y="1674"/>
                  </a:lnTo>
                  <a:lnTo>
                    <a:pt x="36935" y="1521"/>
                  </a:lnTo>
                  <a:lnTo>
                    <a:pt x="36297" y="1380"/>
                  </a:lnTo>
                  <a:lnTo>
                    <a:pt x="35632" y="1252"/>
                  </a:lnTo>
                  <a:lnTo>
                    <a:pt x="34930" y="1112"/>
                  </a:lnTo>
                  <a:lnTo>
                    <a:pt x="34202" y="984"/>
                  </a:lnTo>
                  <a:lnTo>
                    <a:pt x="33423" y="869"/>
                  </a:lnTo>
                  <a:lnTo>
                    <a:pt x="32631" y="754"/>
                  </a:lnTo>
                  <a:lnTo>
                    <a:pt x="31801" y="652"/>
                  </a:lnTo>
                  <a:lnTo>
                    <a:pt x="30933" y="550"/>
                  </a:lnTo>
                  <a:lnTo>
                    <a:pt x="30051" y="461"/>
                  </a:lnTo>
                  <a:lnTo>
                    <a:pt x="29132" y="384"/>
                  </a:lnTo>
                  <a:lnTo>
                    <a:pt x="28200" y="307"/>
                  </a:lnTo>
                  <a:lnTo>
                    <a:pt x="27229" y="231"/>
                  </a:lnTo>
                  <a:lnTo>
                    <a:pt x="26246" y="180"/>
                  </a:lnTo>
                  <a:lnTo>
                    <a:pt x="25250" y="129"/>
                  </a:lnTo>
                  <a:lnTo>
                    <a:pt x="24215" y="77"/>
                  </a:lnTo>
                  <a:lnTo>
                    <a:pt x="23181" y="52"/>
                  </a:lnTo>
                  <a:lnTo>
                    <a:pt x="22121" y="26"/>
                  </a:lnTo>
                  <a:lnTo>
                    <a:pt x="21035" y="14"/>
                  </a:lnTo>
                  <a:lnTo>
                    <a:pt x="19949"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4094191" y="3717749"/>
              <a:ext cx="204028" cy="57118"/>
            </a:xfrm>
            <a:custGeom>
              <a:avLst/>
              <a:gdLst/>
              <a:ahLst/>
              <a:cxnLst/>
              <a:rect l="l" t="t" r="r" b="b"/>
              <a:pathLst>
                <a:path w="13781" h="3858" extrusionOk="0">
                  <a:moveTo>
                    <a:pt x="0" y="0"/>
                  </a:moveTo>
                  <a:lnTo>
                    <a:pt x="0" y="383"/>
                  </a:lnTo>
                  <a:lnTo>
                    <a:pt x="2325" y="383"/>
                  </a:lnTo>
                  <a:lnTo>
                    <a:pt x="3346" y="396"/>
                  </a:lnTo>
                  <a:lnTo>
                    <a:pt x="4253" y="409"/>
                  </a:lnTo>
                  <a:lnTo>
                    <a:pt x="5058" y="447"/>
                  </a:lnTo>
                  <a:lnTo>
                    <a:pt x="5747" y="511"/>
                  </a:lnTo>
                  <a:lnTo>
                    <a:pt x="6322" y="575"/>
                  </a:lnTo>
                  <a:lnTo>
                    <a:pt x="6565" y="626"/>
                  </a:lnTo>
                  <a:lnTo>
                    <a:pt x="6795" y="664"/>
                  </a:lnTo>
                  <a:lnTo>
                    <a:pt x="6973" y="715"/>
                  </a:lnTo>
                  <a:lnTo>
                    <a:pt x="7139" y="767"/>
                  </a:lnTo>
                  <a:lnTo>
                    <a:pt x="7267" y="830"/>
                  </a:lnTo>
                  <a:lnTo>
                    <a:pt x="7369" y="894"/>
                  </a:lnTo>
                  <a:lnTo>
                    <a:pt x="0" y="894"/>
                  </a:lnTo>
                  <a:lnTo>
                    <a:pt x="0" y="1188"/>
                  </a:lnTo>
                  <a:lnTo>
                    <a:pt x="7471" y="1188"/>
                  </a:lnTo>
                  <a:lnTo>
                    <a:pt x="7446" y="1226"/>
                  </a:lnTo>
                  <a:lnTo>
                    <a:pt x="7408" y="1252"/>
                  </a:lnTo>
                  <a:lnTo>
                    <a:pt x="7305" y="1329"/>
                  </a:lnTo>
                  <a:lnTo>
                    <a:pt x="7165" y="1392"/>
                  </a:lnTo>
                  <a:lnTo>
                    <a:pt x="6986" y="1456"/>
                  </a:lnTo>
                  <a:lnTo>
                    <a:pt x="6769" y="1520"/>
                  </a:lnTo>
                  <a:lnTo>
                    <a:pt x="6514" y="1571"/>
                  </a:lnTo>
                  <a:lnTo>
                    <a:pt x="6207" y="1622"/>
                  </a:lnTo>
                  <a:lnTo>
                    <a:pt x="5875" y="1673"/>
                  </a:lnTo>
                  <a:lnTo>
                    <a:pt x="5505" y="1712"/>
                  </a:lnTo>
                  <a:lnTo>
                    <a:pt x="5096" y="1750"/>
                  </a:lnTo>
                  <a:lnTo>
                    <a:pt x="4151" y="1801"/>
                  </a:lnTo>
                  <a:lnTo>
                    <a:pt x="3053" y="1839"/>
                  </a:lnTo>
                  <a:lnTo>
                    <a:pt x="1801" y="1852"/>
                  </a:lnTo>
                  <a:lnTo>
                    <a:pt x="0" y="1852"/>
                  </a:lnTo>
                  <a:lnTo>
                    <a:pt x="0" y="2210"/>
                  </a:lnTo>
                  <a:lnTo>
                    <a:pt x="2197" y="2644"/>
                  </a:lnTo>
                  <a:lnTo>
                    <a:pt x="4215" y="3053"/>
                  </a:lnTo>
                  <a:lnTo>
                    <a:pt x="6130" y="3449"/>
                  </a:lnTo>
                  <a:lnTo>
                    <a:pt x="8021" y="3857"/>
                  </a:lnTo>
                  <a:lnTo>
                    <a:pt x="11162" y="3857"/>
                  </a:lnTo>
                  <a:lnTo>
                    <a:pt x="9106" y="3410"/>
                  </a:lnTo>
                  <a:lnTo>
                    <a:pt x="7050" y="2976"/>
                  </a:lnTo>
                  <a:lnTo>
                    <a:pt x="5032" y="2567"/>
                  </a:lnTo>
                  <a:lnTo>
                    <a:pt x="3078" y="2184"/>
                  </a:lnTo>
                  <a:lnTo>
                    <a:pt x="3844" y="2171"/>
                  </a:lnTo>
                  <a:lnTo>
                    <a:pt x="4572" y="2159"/>
                  </a:lnTo>
                  <a:lnTo>
                    <a:pt x="5275" y="2133"/>
                  </a:lnTo>
                  <a:lnTo>
                    <a:pt x="5926" y="2108"/>
                  </a:lnTo>
                  <a:lnTo>
                    <a:pt x="6539" y="2056"/>
                  </a:lnTo>
                  <a:lnTo>
                    <a:pt x="7101" y="2018"/>
                  </a:lnTo>
                  <a:lnTo>
                    <a:pt x="7637" y="1967"/>
                  </a:lnTo>
                  <a:lnTo>
                    <a:pt x="8110" y="1903"/>
                  </a:lnTo>
                  <a:lnTo>
                    <a:pt x="8557" y="1827"/>
                  </a:lnTo>
                  <a:lnTo>
                    <a:pt x="8940" y="1763"/>
                  </a:lnTo>
                  <a:lnTo>
                    <a:pt x="9285" y="1673"/>
                  </a:lnTo>
                  <a:lnTo>
                    <a:pt x="9579" y="1584"/>
                  </a:lnTo>
                  <a:lnTo>
                    <a:pt x="9821" y="1495"/>
                  </a:lnTo>
                  <a:lnTo>
                    <a:pt x="10026" y="1392"/>
                  </a:lnTo>
                  <a:lnTo>
                    <a:pt x="10102" y="1341"/>
                  </a:lnTo>
                  <a:lnTo>
                    <a:pt x="10166" y="1290"/>
                  </a:lnTo>
                  <a:lnTo>
                    <a:pt x="10217" y="1239"/>
                  </a:lnTo>
                  <a:lnTo>
                    <a:pt x="10256" y="1188"/>
                  </a:lnTo>
                  <a:lnTo>
                    <a:pt x="13780" y="1188"/>
                  </a:lnTo>
                  <a:lnTo>
                    <a:pt x="13780" y="894"/>
                  </a:lnTo>
                  <a:lnTo>
                    <a:pt x="10217" y="894"/>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3807921" y="3646848"/>
              <a:ext cx="764071" cy="159776"/>
            </a:xfrm>
            <a:custGeom>
              <a:avLst/>
              <a:gdLst/>
              <a:ahLst/>
              <a:cxnLst/>
              <a:rect l="l" t="t" r="r" b="b"/>
              <a:pathLst>
                <a:path w="51609" h="10792" extrusionOk="0">
                  <a:moveTo>
                    <a:pt x="1" y="0"/>
                  </a:moveTo>
                  <a:lnTo>
                    <a:pt x="1" y="5390"/>
                  </a:lnTo>
                  <a:lnTo>
                    <a:pt x="1" y="5530"/>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27"/>
                  </a:lnTo>
                  <a:lnTo>
                    <a:pt x="3117" y="7969"/>
                  </a:lnTo>
                  <a:lnTo>
                    <a:pt x="3730" y="8186"/>
                  </a:lnTo>
                  <a:lnTo>
                    <a:pt x="4407" y="8404"/>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0"/>
                  </a:lnTo>
                  <a:lnTo>
                    <a:pt x="14611" y="10255"/>
                  </a:lnTo>
                  <a:lnTo>
                    <a:pt x="15760" y="10358"/>
                  </a:lnTo>
                  <a:lnTo>
                    <a:pt x="16935" y="10460"/>
                  </a:lnTo>
                  <a:lnTo>
                    <a:pt x="18136" y="10549"/>
                  </a:lnTo>
                  <a:lnTo>
                    <a:pt x="19362" y="10613"/>
                  </a:lnTo>
                  <a:lnTo>
                    <a:pt x="20601" y="10677"/>
                  </a:lnTo>
                  <a:lnTo>
                    <a:pt x="21878" y="10728"/>
                  </a:lnTo>
                  <a:lnTo>
                    <a:pt x="23168" y="10753"/>
                  </a:lnTo>
                  <a:lnTo>
                    <a:pt x="24483" y="10779"/>
                  </a:lnTo>
                  <a:lnTo>
                    <a:pt x="25811" y="10792"/>
                  </a:lnTo>
                  <a:lnTo>
                    <a:pt x="27139" y="10779"/>
                  </a:lnTo>
                  <a:lnTo>
                    <a:pt x="28442" y="10753"/>
                  </a:lnTo>
                  <a:lnTo>
                    <a:pt x="29732" y="10728"/>
                  </a:lnTo>
                  <a:lnTo>
                    <a:pt x="31009" y="10677"/>
                  </a:lnTo>
                  <a:lnTo>
                    <a:pt x="32261" y="10613"/>
                  </a:lnTo>
                  <a:lnTo>
                    <a:pt x="33474" y="10549"/>
                  </a:lnTo>
                  <a:lnTo>
                    <a:pt x="34674" y="10460"/>
                  </a:lnTo>
                  <a:lnTo>
                    <a:pt x="35849" y="10358"/>
                  </a:lnTo>
                  <a:lnTo>
                    <a:pt x="36999" y="10255"/>
                  </a:lnTo>
                  <a:lnTo>
                    <a:pt x="38110" y="10140"/>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04"/>
                  </a:lnTo>
                  <a:lnTo>
                    <a:pt x="47880" y="8186"/>
                  </a:lnTo>
                  <a:lnTo>
                    <a:pt x="48493" y="7969"/>
                  </a:lnTo>
                  <a:lnTo>
                    <a:pt x="49068" y="7727"/>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3807921" y="3567049"/>
              <a:ext cx="764071" cy="159598"/>
            </a:xfrm>
            <a:custGeom>
              <a:avLst/>
              <a:gdLst/>
              <a:ahLst/>
              <a:cxnLst/>
              <a:rect l="l" t="t" r="r" b="b"/>
              <a:pathLst>
                <a:path w="51609" h="10780" extrusionOk="0">
                  <a:moveTo>
                    <a:pt x="24483" y="1"/>
                  </a:moveTo>
                  <a:lnTo>
                    <a:pt x="23168" y="26"/>
                  </a:lnTo>
                  <a:lnTo>
                    <a:pt x="21878" y="65"/>
                  </a:lnTo>
                  <a:lnTo>
                    <a:pt x="20601" y="103"/>
                  </a:lnTo>
                  <a:lnTo>
                    <a:pt x="19362" y="167"/>
                  </a:lnTo>
                  <a:lnTo>
                    <a:pt x="18136" y="243"/>
                  </a:lnTo>
                  <a:lnTo>
                    <a:pt x="16935" y="333"/>
                  </a:lnTo>
                  <a:lnTo>
                    <a:pt x="15760" y="422"/>
                  </a:lnTo>
                  <a:lnTo>
                    <a:pt x="14611" y="537"/>
                  </a:lnTo>
                  <a:lnTo>
                    <a:pt x="13500" y="652"/>
                  </a:lnTo>
                  <a:lnTo>
                    <a:pt x="12427" y="780"/>
                  </a:lnTo>
                  <a:lnTo>
                    <a:pt x="11380" y="920"/>
                  </a:lnTo>
                  <a:lnTo>
                    <a:pt x="10358" y="1073"/>
                  </a:lnTo>
                  <a:lnTo>
                    <a:pt x="9388" y="1227"/>
                  </a:lnTo>
                  <a:lnTo>
                    <a:pt x="8455" y="1405"/>
                  </a:lnTo>
                  <a:lnTo>
                    <a:pt x="7561" y="1584"/>
                  </a:lnTo>
                  <a:lnTo>
                    <a:pt x="6706" y="1763"/>
                  </a:lnTo>
                  <a:lnTo>
                    <a:pt x="5888" y="1967"/>
                  </a:lnTo>
                  <a:lnTo>
                    <a:pt x="5122" y="2172"/>
                  </a:lnTo>
                  <a:lnTo>
                    <a:pt x="4407" y="2376"/>
                  </a:lnTo>
                  <a:lnTo>
                    <a:pt x="3730" y="2593"/>
                  </a:lnTo>
                  <a:lnTo>
                    <a:pt x="3117" y="2823"/>
                  </a:lnTo>
                  <a:lnTo>
                    <a:pt x="2542" y="3053"/>
                  </a:lnTo>
                  <a:lnTo>
                    <a:pt x="2031" y="3296"/>
                  </a:lnTo>
                  <a:lnTo>
                    <a:pt x="1789" y="3411"/>
                  </a:lnTo>
                  <a:lnTo>
                    <a:pt x="1559" y="3538"/>
                  </a:lnTo>
                  <a:lnTo>
                    <a:pt x="1354" y="3666"/>
                  </a:lnTo>
                  <a:lnTo>
                    <a:pt x="1163" y="3794"/>
                  </a:lnTo>
                  <a:lnTo>
                    <a:pt x="971" y="3921"/>
                  </a:lnTo>
                  <a:lnTo>
                    <a:pt x="805" y="4049"/>
                  </a:lnTo>
                  <a:lnTo>
                    <a:pt x="665" y="4177"/>
                  </a:lnTo>
                  <a:lnTo>
                    <a:pt x="524" y="4305"/>
                  </a:lnTo>
                  <a:lnTo>
                    <a:pt x="397" y="4432"/>
                  </a:lnTo>
                  <a:lnTo>
                    <a:pt x="294" y="4573"/>
                  </a:lnTo>
                  <a:lnTo>
                    <a:pt x="205" y="4700"/>
                  </a:lnTo>
                  <a:lnTo>
                    <a:pt x="128" y="4841"/>
                  </a:lnTo>
                  <a:lnTo>
                    <a:pt x="77" y="4981"/>
                  </a:lnTo>
                  <a:lnTo>
                    <a:pt x="26" y="5109"/>
                  </a:lnTo>
                  <a:lnTo>
                    <a:pt x="1" y="5250"/>
                  </a:lnTo>
                  <a:lnTo>
                    <a:pt x="1" y="5390"/>
                  </a:lnTo>
                  <a:lnTo>
                    <a:pt x="1" y="5531"/>
                  </a:lnTo>
                  <a:lnTo>
                    <a:pt x="26" y="5671"/>
                  </a:lnTo>
                  <a:lnTo>
                    <a:pt x="77" y="5812"/>
                  </a:lnTo>
                  <a:lnTo>
                    <a:pt x="128" y="5939"/>
                  </a:lnTo>
                  <a:lnTo>
                    <a:pt x="205" y="6080"/>
                  </a:lnTo>
                  <a:lnTo>
                    <a:pt x="294" y="6207"/>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7"/>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7"/>
                  </a:lnTo>
                  <a:lnTo>
                    <a:pt x="21878" y="10728"/>
                  </a:lnTo>
                  <a:lnTo>
                    <a:pt x="23168" y="10754"/>
                  </a:lnTo>
                  <a:lnTo>
                    <a:pt x="24483" y="10780"/>
                  </a:lnTo>
                  <a:lnTo>
                    <a:pt x="27139" y="10780"/>
                  </a:lnTo>
                  <a:lnTo>
                    <a:pt x="28442" y="10754"/>
                  </a:lnTo>
                  <a:lnTo>
                    <a:pt x="29732" y="10728"/>
                  </a:lnTo>
                  <a:lnTo>
                    <a:pt x="31009" y="10677"/>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7"/>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07"/>
                  </a:lnTo>
                  <a:lnTo>
                    <a:pt x="51405" y="6080"/>
                  </a:lnTo>
                  <a:lnTo>
                    <a:pt x="51481" y="5939"/>
                  </a:lnTo>
                  <a:lnTo>
                    <a:pt x="51532" y="5812"/>
                  </a:lnTo>
                  <a:lnTo>
                    <a:pt x="51583" y="5671"/>
                  </a:lnTo>
                  <a:lnTo>
                    <a:pt x="51609" y="5531"/>
                  </a:lnTo>
                  <a:lnTo>
                    <a:pt x="51609" y="5390"/>
                  </a:lnTo>
                  <a:lnTo>
                    <a:pt x="51609" y="5250"/>
                  </a:lnTo>
                  <a:lnTo>
                    <a:pt x="51583" y="5109"/>
                  </a:lnTo>
                  <a:lnTo>
                    <a:pt x="51532" y="4981"/>
                  </a:lnTo>
                  <a:lnTo>
                    <a:pt x="51481" y="4841"/>
                  </a:lnTo>
                  <a:lnTo>
                    <a:pt x="51405" y="4700"/>
                  </a:lnTo>
                  <a:lnTo>
                    <a:pt x="51315" y="4573"/>
                  </a:lnTo>
                  <a:lnTo>
                    <a:pt x="51213" y="4432"/>
                  </a:lnTo>
                  <a:lnTo>
                    <a:pt x="51085" y="4305"/>
                  </a:lnTo>
                  <a:lnTo>
                    <a:pt x="50958" y="4177"/>
                  </a:lnTo>
                  <a:lnTo>
                    <a:pt x="50804" y="4049"/>
                  </a:lnTo>
                  <a:lnTo>
                    <a:pt x="50638" y="3921"/>
                  </a:lnTo>
                  <a:lnTo>
                    <a:pt x="50447" y="3794"/>
                  </a:lnTo>
                  <a:lnTo>
                    <a:pt x="50255" y="3666"/>
                  </a:lnTo>
                  <a:lnTo>
                    <a:pt x="50051" y="3538"/>
                  </a:lnTo>
                  <a:lnTo>
                    <a:pt x="49821" y="3411"/>
                  </a:lnTo>
                  <a:lnTo>
                    <a:pt x="49578" y="3296"/>
                  </a:lnTo>
                  <a:lnTo>
                    <a:pt x="49068" y="3053"/>
                  </a:lnTo>
                  <a:lnTo>
                    <a:pt x="48493" y="2823"/>
                  </a:lnTo>
                  <a:lnTo>
                    <a:pt x="47880" y="2593"/>
                  </a:lnTo>
                  <a:lnTo>
                    <a:pt x="47203" y="2376"/>
                  </a:lnTo>
                  <a:lnTo>
                    <a:pt x="46488" y="2172"/>
                  </a:lnTo>
                  <a:lnTo>
                    <a:pt x="45722" y="1967"/>
                  </a:lnTo>
                  <a:lnTo>
                    <a:pt x="44904" y="1763"/>
                  </a:lnTo>
                  <a:lnTo>
                    <a:pt x="44048" y="1584"/>
                  </a:lnTo>
                  <a:lnTo>
                    <a:pt x="43154" y="1405"/>
                  </a:lnTo>
                  <a:lnTo>
                    <a:pt x="42222" y="1227"/>
                  </a:lnTo>
                  <a:lnTo>
                    <a:pt x="41252" y="1073"/>
                  </a:lnTo>
                  <a:lnTo>
                    <a:pt x="40230" y="920"/>
                  </a:lnTo>
                  <a:lnTo>
                    <a:pt x="39183" y="780"/>
                  </a:lnTo>
                  <a:lnTo>
                    <a:pt x="38110" y="652"/>
                  </a:lnTo>
                  <a:lnTo>
                    <a:pt x="36999" y="537"/>
                  </a:lnTo>
                  <a:lnTo>
                    <a:pt x="35849" y="422"/>
                  </a:lnTo>
                  <a:lnTo>
                    <a:pt x="34674" y="333"/>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3876187" y="3581232"/>
              <a:ext cx="627554" cy="112326"/>
            </a:xfrm>
            <a:custGeom>
              <a:avLst/>
              <a:gdLst/>
              <a:ahLst/>
              <a:cxnLst/>
              <a:rect l="l" t="t" r="r" b="b"/>
              <a:pathLst>
                <a:path w="42388" h="7587" extrusionOk="0">
                  <a:moveTo>
                    <a:pt x="21200" y="0"/>
                  </a:moveTo>
                  <a:lnTo>
                    <a:pt x="20102" y="13"/>
                  </a:lnTo>
                  <a:lnTo>
                    <a:pt x="19029" y="26"/>
                  </a:lnTo>
                  <a:lnTo>
                    <a:pt x="17969" y="52"/>
                  </a:lnTo>
                  <a:lnTo>
                    <a:pt x="16922" y="77"/>
                  </a:lnTo>
                  <a:lnTo>
                    <a:pt x="15900" y="128"/>
                  </a:lnTo>
                  <a:lnTo>
                    <a:pt x="14891" y="179"/>
                  </a:lnTo>
                  <a:lnTo>
                    <a:pt x="13908" y="230"/>
                  </a:lnTo>
                  <a:lnTo>
                    <a:pt x="12950" y="307"/>
                  </a:lnTo>
                  <a:lnTo>
                    <a:pt x="12005" y="384"/>
                  </a:lnTo>
                  <a:lnTo>
                    <a:pt x="11085" y="460"/>
                  </a:lnTo>
                  <a:lnTo>
                    <a:pt x="10204" y="550"/>
                  </a:lnTo>
                  <a:lnTo>
                    <a:pt x="9349" y="652"/>
                  </a:lnTo>
                  <a:lnTo>
                    <a:pt x="8518" y="754"/>
                  </a:lnTo>
                  <a:lnTo>
                    <a:pt x="7714" y="869"/>
                  </a:lnTo>
                  <a:lnTo>
                    <a:pt x="6948" y="984"/>
                  </a:lnTo>
                  <a:lnTo>
                    <a:pt x="6207" y="1112"/>
                  </a:lnTo>
                  <a:lnTo>
                    <a:pt x="5504" y="1252"/>
                  </a:lnTo>
                  <a:lnTo>
                    <a:pt x="4840" y="1380"/>
                  </a:lnTo>
                  <a:lnTo>
                    <a:pt x="4215" y="1533"/>
                  </a:lnTo>
                  <a:lnTo>
                    <a:pt x="3614" y="1674"/>
                  </a:lnTo>
                  <a:lnTo>
                    <a:pt x="3065" y="1827"/>
                  </a:lnTo>
                  <a:lnTo>
                    <a:pt x="2554" y="1993"/>
                  </a:lnTo>
                  <a:lnTo>
                    <a:pt x="2095" y="2146"/>
                  </a:lnTo>
                  <a:lnTo>
                    <a:pt x="1660" y="2325"/>
                  </a:lnTo>
                  <a:lnTo>
                    <a:pt x="1290" y="2491"/>
                  </a:lnTo>
                  <a:lnTo>
                    <a:pt x="958" y="2670"/>
                  </a:lnTo>
                  <a:lnTo>
                    <a:pt x="664" y="2848"/>
                  </a:lnTo>
                  <a:lnTo>
                    <a:pt x="537" y="2938"/>
                  </a:lnTo>
                  <a:lnTo>
                    <a:pt x="434" y="3027"/>
                  </a:lnTo>
                  <a:lnTo>
                    <a:pt x="332" y="3129"/>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70"/>
                  </a:lnTo>
                  <a:lnTo>
                    <a:pt x="434" y="4560"/>
                  </a:lnTo>
                  <a:lnTo>
                    <a:pt x="537" y="4649"/>
                  </a:lnTo>
                  <a:lnTo>
                    <a:pt x="664" y="4739"/>
                  </a:lnTo>
                  <a:lnTo>
                    <a:pt x="958" y="4917"/>
                  </a:lnTo>
                  <a:lnTo>
                    <a:pt x="1290" y="5096"/>
                  </a:lnTo>
                  <a:lnTo>
                    <a:pt x="1660" y="5275"/>
                  </a:lnTo>
                  <a:lnTo>
                    <a:pt x="2095" y="5441"/>
                  </a:lnTo>
                  <a:lnTo>
                    <a:pt x="2554" y="5607"/>
                  </a:lnTo>
                  <a:lnTo>
                    <a:pt x="3065" y="5760"/>
                  </a:lnTo>
                  <a:lnTo>
                    <a:pt x="3614"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85" y="7127"/>
                  </a:lnTo>
                  <a:lnTo>
                    <a:pt x="12005" y="7216"/>
                  </a:lnTo>
                  <a:lnTo>
                    <a:pt x="12950" y="7293"/>
                  </a:lnTo>
                  <a:lnTo>
                    <a:pt x="13908" y="7357"/>
                  </a:lnTo>
                  <a:lnTo>
                    <a:pt x="14891" y="7421"/>
                  </a:lnTo>
                  <a:lnTo>
                    <a:pt x="15900" y="7472"/>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72"/>
                  </a:lnTo>
                  <a:lnTo>
                    <a:pt x="27496" y="7421"/>
                  </a:lnTo>
                  <a:lnTo>
                    <a:pt x="28480" y="7357"/>
                  </a:lnTo>
                  <a:lnTo>
                    <a:pt x="29450" y="7293"/>
                  </a:lnTo>
                  <a:lnTo>
                    <a:pt x="30383" y="7216"/>
                  </a:lnTo>
                  <a:lnTo>
                    <a:pt x="31302" y="7127"/>
                  </a:lnTo>
                  <a:lnTo>
                    <a:pt x="32183" y="7037"/>
                  </a:lnTo>
                  <a:lnTo>
                    <a:pt x="33039" y="6935"/>
                  </a:lnTo>
                  <a:lnTo>
                    <a:pt x="33869" y="6833"/>
                  </a:lnTo>
                  <a:lnTo>
                    <a:pt x="34674" y="6718"/>
                  </a:lnTo>
                  <a:lnTo>
                    <a:pt x="35440" y="6603"/>
                  </a:lnTo>
                  <a:lnTo>
                    <a:pt x="36181" y="6475"/>
                  </a:lnTo>
                  <a:lnTo>
                    <a:pt x="36883" y="6348"/>
                  </a:lnTo>
                  <a:lnTo>
                    <a:pt x="37547" y="6207"/>
                  </a:lnTo>
                  <a:lnTo>
                    <a:pt x="38173" y="6067"/>
                  </a:lnTo>
                  <a:lnTo>
                    <a:pt x="38773" y="5914"/>
                  </a:lnTo>
                  <a:lnTo>
                    <a:pt x="39323" y="5760"/>
                  </a:lnTo>
                  <a:lnTo>
                    <a:pt x="39833" y="5607"/>
                  </a:lnTo>
                  <a:lnTo>
                    <a:pt x="40293" y="5441"/>
                  </a:lnTo>
                  <a:lnTo>
                    <a:pt x="40727" y="5275"/>
                  </a:lnTo>
                  <a:lnTo>
                    <a:pt x="41098" y="5096"/>
                  </a:lnTo>
                  <a:lnTo>
                    <a:pt x="41443" y="4917"/>
                  </a:lnTo>
                  <a:lnTo>
                    <a:pt x="41724" y="4739"/>
                  </a:lnTo>
                  <a:lnTo>
                    <a:pt x="41851" y="4649"/>
                  </a:lnTo>
                  <a:lnTo>
                    <a:pt x="41953" y="4560"/>
                  </a:lnTo>
                  <a:lnTo>
                    <a:pt x="42056" y="4470"/>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29"/>
                  </a:lnTo>
                  <a:lnTo>
                    <a:pt x="41953" y="3027"/>
                  </a:lnTo>
                  <a:lnTo>
                    <a:pt x="41851" y="2938"/>
                  </a:lnTo>
                  <a:lnTo>
                    <a:pt x="41724" y="2848"/>
                  </a:lnTo>
                  <a:lnTo>
                    <a:pt x="41443" y="2670"/>
                  </a:lnTo>
                  <a:lnTo>
                    <a:pt x="41098" y="2491"/>
                  </a:lnTo>
                  <a:lnTo>
                    <a:pt x="40727" y="2325"/>
                  </a:lnTo>
                  <a:lnTo>
                    <a:pt x="40293" y="2146"/>
                  </a:lnTo>
                  <a:lnTo>
                    <a:pt x="39833" y="1993"/>
                  </a:lnTo>
                  <a:lnTo>
                    <a:pt x="39323" y="1827"/>
                  </a:lnTo>
                  <a:lnTo>
                    <a:pt x="38773" y="1674"/>
                  </a:lnTo>
                  <a:lnTo>
                    <a:pt x="38173" y="1533"/>
                  </a:lnTo>
                  <a:lnTo>
                    <a:pt x="37547" y="1380"/>
                  </a:lnTo>
                  <a:lnTo>
                    <a:pt x="36883" y="1252"/>
                  </a:lnTo>
                  <a:lnTo>
                    <a:pt x="36181" y="1112"/>
                  </a:lnTo>
                  <a:lnTo>
                    <a:pt x="35440" y="984"/>
                  </a:lnTo>
                  <a:lnTo>
                    <a:pt x="34674" y="869"/>
                  </a:lnTo>
                  <a:lnTo>
                    <a:pt x="33869" y="754"/>
                  </a:lnTo>
                  <a:lnTo>
                    <a:pt x="33039" y="652"/>
                  </a:lnTo>
                  <a:lnTo>
                    <a:pt x="32183" y="550"/>
                  </a:lnTo>
                  <a:lnTo>
                    <a:pt x="31302" y="460"/>
                  </a:lnTo>
                  <a:lnTo>
                    <a:pt x="30383" y="384"/>
                  </a:lnTo>
                  <a:lnTo>
                    <a:pt x="29450" y="307"/>
                  </a:lnTo>
                  <a:lnTo>
                    <a:pt x="28480" y="230"/>
                  </a:lnTo>
                  <a:lnTo>
                    <a:pt x="27496" y="179"/>
                  </a:lnTo>
                  <a:lnTo>
                    <a:pt x="26488" y="128"/>
                  </a:lnTo>
                  <a:lnTo>
                    <a:pt x="25466" y="77"/>
                  </a:lnTo>
                  <a:lnTo>
                    <a:pt x="24419" y="52"/>
                  </a:lnTo>
                  <a:lnTo>
                    <a:pt x="23359" y="26"/>
                  </a:lnTo>
                  <a:lnTo>
                    <a:pt x="22286" y="13"/>
                  </a:lnTo>
                  <a:lnTo>
                    <a:pt x="21200"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885440" y="3581232"/>
              <a:ext cx="609033" cy="83397"/>
            </a:xfrm>
            <a:custGeom>
              <a:avLst/>
              <a:gdLst/>
              <a:ahLst/>
              <a:cxnLst/>
              <a:rect l="l" t="t" r="r" b="b"/>
              <a:pathLst>
                <a:path w="41137" h="5633" extrusionOk="0">
                  <a:moveTo>
                    <a:pt x="19949" y="0"/>
                  </a:moveTo>
                  <a:lnTo>
                    <a:pt x="18238" y="13"/>
                  </a:lnTo>
                  <a:lnTo>
                    <a:pt x="16565" y="52"/>
                  </a:lnTo>
                  <a:lnTo>
                    <a:pt x="14943" y="115"/>
                  </a:lnTo>
                  <a:lnTo>
                    <a:pt x="13360" y="192"/>
                  </a:lnTo>
                  <a:lnTo>
                    <a:pt x="11840" y="294"/>
                  </a:lnTo>
                  <a:lnTo>
                    <a:pt x="10371" y="409"/>
                  </a:lnTo>
                  <a:lnTo>
                    <a:pt x="8966" y="550"/>
                  </a:lnTo>
                  <a:lnTo>
                    <a:pt x="7625" y="716"/>
                  </a:lnTo>
                  <a:lnTo>
                    <a:pt x="6361" y="882"/>
                  </a:lnTo>
                  <a:lnTo>
                    <a:pt x="5173" y="1073"/>
                  </a:lnTo>
                  <a:lnTo>
                    <a:pt x="4075" y="1290"/>
                  </a:lnTo>
                  <a:lnTo>
                    <a:pt x="3551" y="1393"/>
                  </a:lnTo>
                  <a:lnTo>
                    <a:pt x="3066" y="1507"/>
                  </a:lnTo>
                  <a:lnTo>
                    <a:pt x="2593" y="1622"/>
                  </a:lnTo>
                  <a:lnTo>
                    <a:pt x="2134" y="1737"/>
                  </a:lnTo>
                  <a:lnTo>
                    <a:pt x="1712" y="1865"/>
                  </a:lnTo>
                  <a:lnTo>
                    <a:pt x="1316" y="1993"/>
                  </a:lnTo>
                  <a:lnTo>
                    <a:pt x="946" y="2121"/>
                  </a:lnTo>
                  <a:lnTo>
                    <a:pt x="601" y="2248"/>
                  </a:lnTo>
                  <a:lnTo>
                    <a:pt x="282" y="2376"/>
                  </a:lnTo>
                  <a:lnTo>
                    <a:pt x="1" y="2516"/>
                  </a:lnTo>
                  <a:lnTo>
                    <a:pt x="716" y="2299"/>
                  </a:lnTo>
                  <a:lnTo>
                    <a:pt x="1508" y="2095"/>
                  </a:lnTo>
                  <a:lnTo>
                    <a:pt x="2364" y="1903"/>
                  </a:lnTo>
                  <a:lnTo>
                    <a:pt x="3296" y="1725"/>
                  </a:lnTo>
                  <a:lnTo>
                    <a:pt x="4292" y="1546"/>
                  </a:lnTo>
                  <a:lnTo>
                    <a:pt x="5352" y="1393"/>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75"/>
                  </a:lnTo>
                  <a:lnTo>
                    <a:pt x="20690" y="588"/>
                  </a:lnTo>
                  <a:lnTo>
                    <a:pt x="21750" y="614"/>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32"/>
                  </a:lnTo>
                  <a:lnTo>
                    <a:pt x="39055" y="3410"/>
                  </a:lnTo>
                  <a:lnTo>
                    <a:pt x="39183" y="3500"/>
                  </a:lnTo>
                  <a:lnTo>
                    <a:pt x="39285" y="3589"/>
                  </a:lnTo>
                  <a:lnTo>
                    <a:pt x="39387" y="3679"/>
                  </a:lnTo>
                  <a:lnTo>
                    <a:pt x="39477" y="3781"/>
                  </a:lnTo>
                  <a:lnTo>
                    <a:pt x="39553" y="3870"/>
                  </a:lnTo>
                  <a:lnTo>
                    <a:pt x="39617" y="3972"/>
                  </a:lnTo>
                  <a:lnTo>
                    <a:pt x="39655" y="4062"/>
                  </a:lnTo>
                  <a:lnTo>
                    <a:pt x="39694" y="4164"/>
                  </a:lnTo>
                  <a:lnTo>
                    <a:pt x="39719" y="4253"/>
                  </a:lnTo>
                  <a:lnTo>
                    <a:pt x="39719" y="4355"/>
                  </a:lnTo>
                  <a:lnTo>
                    <a:pt x="39719" y="4432"/>
                  </a:lnTo>
                  <a:lnTo>
                    <a:pt x="39706" y="4522"/>
                  </a:lnTo>
                  <a:lnTo>
                    <a:pt x="39681" y="4611"/>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26"/>
                  </a:lnTo>
                  <a:lnTo>
                    <a:pt x="39604" y="5211"/>
                  </a:lnTo>
                  <a:lnTo>
                    <a:pt x="39847" y="5096"/>
                  </a:lnTo>
                  <a:lnTo>
                    <a:pt x="40064" y="4994"/>
                  </a:lnTo>
                  <a:lnTo>
                    <a:pt x="40268" y="4879"/>
                  </a:lnTo>
                  <a:lnTo>
                    <a:pt x="40447" y="4764"/>
                  </a:lnTo>
                  <a:lnTo>
                    <a:pt x="40600" y="4649"/>
                  </a:lnTo>
                  <a:lnTo>
                    <a:pt x="40741" y="4522"/>
                  </a:lnTo>
                  <a:lnTo>
                    <a:pt x="40869" y="4407"/>
                  </a:lnTo>
                  <a:lnTo>
                    <a:pt x="40971" y="4292"/>
                  </a:lnTo>
                  <a:lnTo>
                    <a:pt x="41047" y="4164"/>
                  </a:lnTo>
                  <a:lnTo>
                    <a:pt x="41099" y="4049"/>
                  </a:lnTo>
                  <a:lnTo>
                    <a:pt x="41137" y="3921"/>
                  </a:lnTo>
                  <a:lnTo>
                    <a:pt x="41137" y="3794"/>
                  </a:lnTo>
                  <a:lnTo>
                    <a:pt x="41137" y="3691"/>
                  </a:lnTo>
                  <a:lnTo>
                    <a:pt x="41111" y="3602"/>
                  </a:lnTo>
                  <a:lnTo>
                    <a:pt x="41086" y="3500"/>
                  </a:lnTo>
                  <a:lnTo>
                    <a:pt x="41035" y="3410"/>
                  </a:lnTo>
                  <a:lnTo>
                    <a:pt x="40971" y="3308"/>
                  </a:lnTo>
                  <a:lnTo>
                    <a:pt x="40894" y="3219"/>
                  </a:lnTo>
                  <a:lnTo>
                    <a:pt x="40818" y="3129"/>
                  </a:lnTo>
                  <a:lnTo>
                    <a:pt x="40715" y="3027"/>
                  </a:lnTo>
                  <a:lnTo>
                    <a:pt x="40600" y="2938"/>
                  </a:lnTo>
                  <a:lnTo>
                    <a:pt x="40473" y="2848"/>
                  </a:lnTo>
                  <a:lnTo>
                    <a:pt x="40192" y="2670"/>
                  </a:lnTo>
                  <a:lnTo>
                    <a:pt x="39860" y="2491"/>
                  </a:lnTo>
                  <a:lnTo>
                    <a:pt x="39477" y="2325"/>
                  </a:lnTo>
                  <a:lnTo>
                    <a:pt x="39055" y="2146"/>
                  </a:lnTo>
                  <a:lnTo>
                    <a:pt x="38583" y="1993"/>
                  </a:lnTo>
                  <a:lnTo>
                    <a:pt x="38072" y="1827"/>
                  </a:lnTo>
                  <a:lnTo>
                    <a:pt x="37523" y="1674"/>
                  </a:lnTo>
                  <a:lnTo>
                    <a:pt x="36935" y="1533"/>
                  </a:lnTo>
                  <a:lnTo>
                    <a:pt x="36297" y="1380"/>
                  </a:lnTo>
                  <a:lnTo>
                    <a:pt x="35632" y="1252"/>
                  </a:lnTo>
                  <a:lnTo>
                    <a:pt x="34930" y="1112"/>
                  </a:lnTo>
                  <a:lnTo>
                    <a:pt x="34202" y="984"/>
                  </a:lnTo>
                  <a:lnTo>
                    <a:pt x="33423" y="869"/>
                  </a:lnTo>
                  <a:lnTo>
                    <a:pt x="32631" y="754"/>
                  </a:lnTo>
                  <a:lnTo>
                    <a:pt x="31801" y="652"/>
                  </a:lnTo>
                  <a:lnTo>
                    <a:pt x="30933" y="550"/>
                  </a:lnTo>
                  <a:lnTo>
                    <a:pt x="30051" y="460"/>
                  </a:lnTo>
                  <a:lnTo>
                    <a:pt x="29132" y="384"/>
                  </a:lnTo>
                  <a:lnTo>
                    <a:pt x="28200" y="307"/>
                  </a:lnTo>
                  <a:lnTo>
                    <a:pt x="27229" y="230"/>
                  </a:lnTo>
                  <a:lnTo>
                    <a:pt x="26246" y="179"/>
                  </a:lnTo>
                  <a:lnTo>
                    <a:pt x="25250" y="128"/>
                  </a:lnTo>
                  <a:lnTo>
                    <a:pt x="24215" y="77"/>
                  </a:lnTo>
                  <a:lnTo>
                    <a:pt x="23181" y="52"/>
                  </a:lnTo>
                  <a:lnTo>
                    <a:pt x="22121"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4094191" y="3612234"/>
              <a:ext cx="204028" cy="57118"/>
            </a:xfrm>
            <a:custGeom>
              <a:avLst/>
              <a:gdLst/>
              <a:ahLst/>
              <a:cxnLst/>
              <a:rect l="l" t="t" r="r" b="b"/>
              <a:pathLst>
                <a:path w="13781" h="3858" extrusionOk="0">
                  <a:moveTo>
                    <a:pt x="0" y="1"/>
                  </a:moveTo>
                  <a:lnTo>
                    <a:pt x="0" y="384"/>
                  </a:lnTo>
                  <a:lnTo>
                    <a:pt x="2325" y="384"/>
                  </a:lnTo>
                  <a:lnTo>
                    <a:pt x="3346" y="397"/>
                  </a:lnTo>
                  <a:lnTo>
                    <a:pt x="4253" y="410"/>
                  </a:lnTo>
                  <a:lnTo>
                    <a:pt x="5058" y="461"/>
                  </a:lnTo>
                  <a:lnTo>
                    <a:pt x="5747" y="512"/>
                  </a:lnTo>
                  <a:lnTo>
                    <a:pt x="6322" y="588"/>
                  </a:lnTo>
                  <a:lnTo>
                    <a:pt x="6565" y="627"/>
                  </a:lnTo>
                  <a:lnTo>
                    <a:pt x="6795" y="665"/>
                  </a:lnTo>
                  <a:lnTo>
                    <a:pt x="6973" y="716"/>
                  </a:lnTo>
                  <a:lnTo>
                    <a:pt x="7139" y="780"/>
                  </a:lnTo>
                  <a:lnTo>
                    <a:pt x="7267" y="831"/>
                  </a:lnTo>
                  <a:lnTo>
                    <a:pt x="7369" y="895"/>
                  </a:lnTo>
                  <a:lnTo>
                    <a:pt x="0" y="895"/>
                  </a:lnTo>
                  <a:lnTo>
                    <a:pt x="0" y="1189"/>
                  </a:lnTo>
                  <a:lnTo>
                    <a:pt x="7471" y="1189"/>
                  </a:lnTo>
                  <a:lnTo>
                    <a:pt x="7446" y="1227"/>
                  </a:lnTo>
                  <a:lnTo>
                    <a:pt x="7408" y="1265"/>
                  </a:lnTo>
                  <a:lnTo>
                    <a:pt x="7305" y="1329"/>
                  </a:lnTo>
                  <a:lnTo>
                    <a:pt x="7165" y="1393"/>
                  </a:lnTo>
                  <a:lnTo>
                    <a:pt x="6986" y="1457"/>
                  </a:lnTo>
                  <a:lnTo>
                    <a:pt x="6769" y="1521"/>
                  </a:lnTo>
                  <a:lnTo>
                    <a:pt x="6514" y="1572"/>
                  </a:lnTo>
                  <a:lnTo>
                    <a:pt x="6207" y="1623"/>
                  </a:lnTo>
                  <a:lnTo>
                    <a:pt x="5875" y="1674"/>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68"/>
                  </a:lnTo>
                  <a:lnTo>
                    <a:pt x="3078" y="2185"/>
                  </a:lnTo>
                  <a:lnTo>
                    <a:pt x="3844" y="2172"/>
                  </a:lnTo>
                  <a:lnTo>
                    <a:pt x="4572" y="2159"/>
                  </a:lnTo>
                  <a:lnTo>
                    <a:pt x="5275" y="2134"/>
                  </a:lnTo>
                  <a:lnTo>
                    <a:pt x="5926" y="2108"/>
                  </a:lnTo>
                  <a:lnTo>
                    <a:pt x="6539" y="2070"/>
                  </a:lnTo>
                  <a:lnTo>
                    <a:pt x="7101" y="2019"/>
                  </a:lnTo>
                  <a:lnTo>
                    <a:pt x="7637" y="1968"/>
                  </a:lnTo>
                  <a:lnTo>
                    <a:pt x="8110" y="1904"/>
                  </a:lnTo>
                  <a:lnTo>
                    <a:pt x="8557" y="1827"/>
                  </a:lnTo>
                  <a:lnTo>
                    <a:pt x="8940" y="1763"/>
                  </a:lnTo>
                  <a:lnTo>
                    <a:pt x="9285" y="1674"/>
                  </a:lnTo>
                  <a:lnTo>
                    <a:pt x="9579" y="1585"/>
                  </a:lnTo>
                  <a:lnTo>
                    <a:pt x="9821" y="1495"/>
                  </a:lnTo>
                  <a:lnTo>
                    <a:pt x="10026" y="1393"/>
                  </a:lnTo>
                  <a:lnTo>
                    <a:pt x="10102" y="1342"/>
                  </a:lnTo>
                  <a:lnTo>
                    <a:pt x="10166" y="1291"/>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3807921" y="3541333"/>
              <a:ext cx="764071" cy="159790"/>
            </a:xfrm>
            <a:custGeom>
              <a:avLst/>
              <a:gdLst/>
              <a:ahLst/>
              <a:cxnLst/>
              <a:rect l="l" t="t" r="r" b="b"/>
              <a:pathLst>
                <a:path w="51609" h="10793" extrusionOk="0">
                  <a:moveTo>
                    <a:pt x="1" y="1"/>
                  </a:moveTo>
                  <a:lnTo>
                    <a:pt x="1" y="5390"/>
                  </a:lnTo>
                  <a:lnTo>
                    <a:pt x="1" y="5531"/>
                  </a:lnTo>
                  <a:lnTo>
                    <a:pt x="26" y="5671"/>
                  </a:lnTo>
                  <a:lnTo>
                    <a:pt x="77" y="5812"/>
                  </a:lnTo>
                  <a:lnTo>
                    <a:pt x="128" y="5952"/>
                  </a:lnTo>
                  <a:lnTo>
                    <a:pt x="205" y="6080"/>
                  </a:lnTo>
                  <a:lnTo>
                    <a:pt x="294" y="6220"/>
                  </a:lnTo>
                  <a:lnTo>
                    <a:pt x="397" y="6348"/>
                  </a:lnTo>
                  <a:lnTo>
                    <a:pt x="524" y="6489"/>
                  </a:lnTo>
                  <a:lnTo>
                    <a:pt x="665" y="6616"/>
                  </a:lnTo>
                  <a:lnTo>
                    <a:pt x="805" y="6744"/>
                  </a:lnTo>
                  <a:lnTo>
                    <a:pt x="971" y="6872"/>
                  </a:lnTo>
                  <a:lnTo>
                    <a:pt x="1163" y="6999"/>
                  </a:lnTo>
                  <a:lnTo>
                    <a:pt x="1354" y="7127"/>
                  </a:lnTo>
                  <a:lnTo>
                    <a:pt x="1559" y="7255"/>
                  </a:lnTo>
                  <a:lnTo>
                    <a:pt x="1789" y="7370"/>
                  </a:lnTo>
                  <a:lnTo>
                    <a:pt x="2031" y="7497"/>
                  </a:lnTo>
                  <a:lnTo>
                    <a:pt x="2542" y="7740"/>
                  </a:lnTo>
                  <a:lnTo>
                    <a:pt x="3117" y="7970"/>
                  </a:lnTo>
                  <a:lnTo>
                    <a:pt x="3730" y="8187"/>
                  </a:lnTo>
                  <a:lnTo>
                    <a:pt x="4407" y="8417"/>
                  </a:lnTo>
                  <a:lnTo>
                    <a:pt x="5122" y="8621"/>
                  </a:lnTo>
                  <a:lnTo>
                    <a:pt x="5888" y="8826"/>
                  </a:lnTo>
                  <a:lnTo>
                    <a:pt x="6706" y="9017"/>
                  </a:lnTo>
                  <a:lnTo>
                    <a:pt x="7561" y="9209"/>
                  </a:lnTo>
                  <a:lnTo>
                    <a:pt x="8455" y="9388"/>
                  </a:lnTo>
                  <a:lnTo>
                    <a:pt x="9388" y="9554"/>
                  </a:lnTo>
                  <a:lnTo>
                    <a:pt x="10358" y="9720"/>
                  </a:lnTo>
                  <a:lnTo>
                    <a:pt x="11380" y="9873"/>
                  </a:lnTo>
                  <a:lnTo>
                    <a:pt x="12427" y="10013"/>
                  </a:lnTo>
                  <a:lnTo>
                    <a:pt x="13500" y="10141"/>
                  </a:lnTo>
                  <a:lnTo>
                    <a:pt x="14611" y="10256"/>
                  </a:lnTo>
                  <a:lnTo>
                    <a:pt x="15760" y="10371"/>
                  </a:lnTo>
                  <a:lnTo>
                    <a:pt x="16935" y="10460"/>
                  </a:lnTo>
                  <a:lnTo>
                    <a:pt x="18136" y="10550"/>
                  </a:lnTo>
                  <a:lnTo>
                    <a:pt x="19362" y="10614"/>
                  </a:lnTo>
                  <a:lnTo>
                    <a:pt x="20601" y="10677"/>
                  </a:lnTo>
                  <a:lnTo>
                    <a:pt x="21878" y="10729"/>
                  </a:lnTo>
                  <a:lnTo>
                    <a:pt x="23168" y="10767"/>
                  </a:lnTo>
                  <a:lnTo>
                    <a:pt x="24483" y="10780"/>
                  </a:lnTo>
                  <a:lnTo>
                    <a:pt x="25811" y="10792"/>
                  </a:lnTo>
                  <a:lnTo>
                    <a:pt x="27139" y="10780"/>
                  </a:lnTo>
                  <a:lnTo>
                    <a:pt x="28442" y="10767"/>
                  </a:lnTo>
                  <a:lnTo>
                    <a:pt x="29732" y="10729"/>
                  </a:lnTo>
                  <a:lnTo>
                    <a:pt x="31009" y="10677"/>
                  </a:lnTo>
                  <a:lnTo>
                    <a:pt x="32261" y="10614"/>
                  </a:lnTo>
                  <a:lnTo>
                    <a:pt x="33474" y="10550"/>
                  </a:lnTo>
                  <a:lnTo>
                    <a:pt x="34674" y="10460"/>
                  </a:lnTo>
                  <a:lnTo>
                    <a:pt x="35849" y="10371"/>
                  </a:lnTo>
                  <a:lnTo>
                    <a:pt x="36999" y="10256"/>
                  </a:lnTo>
                  <a:lnTo>
                    <a:pt x="38110" y="10141"/>
                  </a:lnTo>
                  <a:lnTo>
                    <a:pt x="39183" y="10013"/>
                  </a:lnTo>
                  <a:lnTo>
                    <a:pt x="40230" y="9873"/>
                  </a:lnTo>
                  <a:lnTo>
                    <a:pt x="41252" y="9720"/>
                  </a:lnTo>
                  <a:lnTo>
                    <a:pt x="42222" y="9554"/>
                  </a:lnTo>
                  <a:lnTo>
                    <a:pt x="43154" y="9388"/>
                  </a:lnTo>
                  <a:lnTo>
                    <a:pt x="44048" y="9209"/>
                  </a:lnTo>
                  <a:lnTo>
                    <a:pt x="44904" y="9017"/>
                  </a:lnTo>
                  <a:lnTo>
                    <a:pt x="45722" y="8826"/>
                  </a:lnTo>
                  <a:lnTo>
                    <a:pt x="46488" y="8621"/>
                  </a:lnTo>
                  <a:lnTo>
                    <a:pt x="47203" y="8417"/>
                  </a:lnTo>
                  <a:lnTo>
                    <a:pt x="47880" y="8187"/>
                  </a:lnTo>
                  <a:lnTo>
                    <a:pt x="48493" y="7970"/>
                  </a:lnTo>
                  <a:lnTo>
                    <a:pt x="49068" y="7740"/>
                  </a:lnTo>
                  <a:lnTo>
                    <a:pt x="49578" y="7497"/>
                  </a:lnTo>
                  <a:lnTo>
                    <a:pt x="49821" y="7370"/>
                  </a:lnTo>
                  <a:lnTo>
                    <a:pt x="50051" y="7255"/>
                  </a:lnTo>
                  <a:lnTo>
                    <a:pt x="50255" y="7127"/>
                  </a:lnTo>
                  <a:lnTo>
                    <a:pt x="50447" y="6999"/>
                  </a:lnTo>
                  <a:lnTo>
                    <a:pt x="50638" y="6872"/>
                  </a:lnTo>
                  <a:lnTo>
                    <a:pt x="50804" y="6744"/>
                  </a:lnTo>
                  <a:lnTo>
                    <a:pt x="50958" y="6616"/>
                  </a:lnTo>
                  <a:lnTo>
                    <a:pt x="51085" y="6489"/>
                  </a:lnTo>
                  <a:lnTo>
                    <a:pt x="51213" y="6348"/>
                  </a:lnTo>
                  <a:lnTo>
                    <a:pt x="51315" y="6220"/>
                  </a:lnTo>
                  <a:lnTo>
                    <a:pt x="51405" y="6080"/>
                  </a:lnTo>
                  <a:lnTo>
                    <a:pt x="51481" y="5952"/>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3807921" y="3461549"/>
              <a:ext cx="764071" cy="159598"/>
            </a:xfrm>
            <a:custGeom>
              <a:avLst/>
              <a:gdLst/>
              <a:ahLst/>
              <a:cxnLst/>
              <a:rect l="l" t="t" r="r" b="b"/>
              <a:pathLst>
                <a:path w="51609" h="10780" extrusionOk="0">
                  <a:moveTo>
                    <a:pt x="25811" y="0"/>
                  </a:moveTo>
                  <a:lnTo>
                    <a:pt x="24483" y="13"/>
                  </a:lnTo>
                  <a:lnTo>
                    <a:pt x="23168" y="26"/>
                  </a:lnTo>
                  <a:lnTo>
                    <a:pt x="21878" y="64"/>
                  </a:lnTo>
                  <a:lnTo>
                    <a:pt x="20601" y="115"/>
                  </a:lnTo>
                  <a:lnTo>
                    <a:pt x="19362" y="166"/>
                  </a:lnTo>
                  <a:lnTo>
                    <a:pt x="18136" y="243"/>
                  </a:lnTo>
                  <a:lnTo>
                    <a:pt x="16935" y="332"/>
                  </a:lnTo>
                  <a:lnTo>
                    <a:pt x="15760" y="422"/>
                  </a:lnTo>
                  <a:lnTo>
                    <a:pt x="14611" y="537"/>
                  </a:lnTo>
                  <a:lnTo>
                    <a:pt x="13500" y="652"/>
                  </a:lnTo>
                  <a:lnTo>
                    <a:pt x="12427" y="779"/>
                  </a:lnTo>
                  <a:lnTo>
                    <a:pt x="11380" y="920"/>
                  </a:lnTo>
                  <a:lnTo>
                    <a:pt x="10358" y="1073"/>
                  </a:lnTo>
                  <a:lnTo>
                    <a:pt x="9388" y="1226"/>
                  </a:lnTo>
                  <a:lnTo>
                    <a:pt x="8455" y="1405"/>
                  </a:lnTo>
                  <a:lnTo>
                    <a:pt x="7561" y="1584"/>
                  </a:lnTo>
                  <a:lnTo>
                    <a:pt x="6706" y="1763"/>
                  </a:lnTo>
                  <a:lnTo>
                    <a:pt x="5888" y="1967"/>
                  </a:lnTo>
                  <a:lnTo>
                    <a:pt x="5122" y="2171"/>
                  </a:lnTo>
                  <a:lnTo>
                    <a:pt x="4407" y="2376"/>
                  </a:lnTo>
                  <a:lnTo>
                    <a:pt x="3730" y="2593"/>
                  </a:lnTo>
                  <a:lnTo>
                    <a:pt x="3117" y="2823"/>
                  </a:lnTo>
                  <a:lnTo>
                    <a:pt x="2542" y="3053"/>
                  </a:lnTo>
                  <a:lnTo>
                    <a:pt x="2031" y="3295"/>
                  </a:lnTo>
                  <a:lnTo>
                    <a:pt x="1789" y="3410"/>
                  </a:lnTo>
                  <a:lnTo>
                    <a:pt x="1559" y="3538"/>
                  </a:lnTo>
                  <a:lnTo>
                    <a:pt x="1354" y="3666"/>
                  </a:lnTo>
                  <a:lnTo>
                    <a:pt x="1163" y="3793"/>
                  </a:lnTo>
                  <a:lnTo>
                    <a:pt x="971" y="3921"/>
                  </a:lnTo>
                  <a:lnTo>
                    <a:pt x="805" y="4049"/>
                  </a:lnTo>
                  <a:lnTo>
                    <a:pt x="665" y="4177"/>
                  </a:lnTo>
                  <a:lnTo>
                    <a:pt x="524" y="4304"/>
                  </a:lnTo>
                  <a:lnTo>
                    <a:pt x="397" y="4432"/>
                  </a:lnTo>
                  <a:lnTo>
                    <a:pt x="294" y="4572"/>
                  </a:lnTo>
                  <a:lnTo>
                    <a:pt x="205" y="4700"/>
                  </a:lnTo>
                  <a:lnTo>
                    <a:pt x="128" y="4841"/>
                  </a:lnTo>
                  <a:lnTo>
                    <a:pt x="77" y="4981"/>
                  </a:lnTo>
                  <a:lnTo>
                    <a:pt x="26" y="5122"/>
                  </a:lnTo>
                  <a:lnTo>
                    <a:pt x="1" y="5249"/>
                  </a:lnTo>
                  <a:lnTo>
                    <a:pt x="1" y="5390"/>
                  </a:lnTo>
                  <a:lnTo>
                    <a:pt x="1" y="5530"/>
                  </a:lnTo>
                  <a:lnTo>
                    <a:pt x="26" y="5671"/>
                  </a:lnTo>
                  <a:lnTo>
                    <a:pt x="77" y="5811"/>
                  </a:lnTo>
                  <a:lnTo>
                    <a:pt x="128" y="5939"/>
                  </a:lnTo>
                  <a:lnTo>
                    <a:pt x="205" y="6079"/>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79"/>
                  </a:lnTo>
                  <a:lnTo>
                    <a:pt x="51481" y="5939"/>
                  </a:lnTo>
                  <a:lnTo>
                    <a:pt x="51532" y="5811"/>
                  </a:lnTo>
                  <a:lnTo>
                    <a:pt x="51583" y="5671"/>
                  </a:lnTo>
                  <a:lnTo>
                    <a:pt x="51609" y="5530"/>
                  </a:lnTo>
                  <a:lnTo>
                    <a:pt x="51609" y="5390"/>
                  </a:lnTo>
                  <a:lnTo>
                    <a:pt x="51609" y="5249"/>
                  </a:lnTo>
                  <a:lnTo>
                    <a:pt x="51583" y="5122"/>
                  </a:lnTo>
                  <a:lnTo>
                    <a:pt x="51532" y="4981"/>
                  </a:lnTo>
                  <a:lnTo>
                    <a:pt x="51481" y="4841"/>
                  </a:lnTo>
                  <a:lnTo>
                    <a:pt x="51405" y="4700"/>
                  </a:lnTo>
                  <a:lnTo>
                    <a:pt x="51315" y="4572"/>
                  </a:lnTo>
                  <a:lnTo>
                    <a:pt x="51213" y="4432"/>
                  </a:lnTo>
                  <a:lnTo>
                    <a:pt x="51085" y="4304"/>
                  </a:lnTo>
                  <a:lnTo>
                    <a:pt x="50958" y="4177"/>
                  </a:lnTo>
                  <a:lnTo>
                    <a:pt x="50804" y="4049"/>
                  </a:lnTo>
                  <a:lnTo>
                    <a:pt x="50638" y="3921"/>
                  </a:lnTo>
                  <a:lnTo>
                    <a:pt x="50447" y="3793"/>
                  </a:lnTo>
                  <a:lnTo>
                    <a:pt x="50255" y="3666"/>
                  </a:lnTo>
                  <a:lnTo>
                    <a:pt x="50051" y="3538"/>
                  </a:lnTo>
                  <a:lnTo>
                    <a:pt x="49821" y="3410"/>
                  </a:lnTo>
                  <a:lnTo>
                    <a:pt x="49578" y="3295"/>
                  </a:lnTo>
                  <a:lnTo>
                    <a:pt x="49068" y="3053"/>
                  </a:lnTo>
                  <a:lnTo>
                    <a:pt x="48493" y="2823"/>
                  </a:lnTo>
                  <a:lnTo>
                    <a:pt x="47880" y="2593"/>
                  </a:lnTo>
                  <a:lnTo>
                    <a:pt x="47203" y="2376"/>
                  </a:lnTo>
                  <a:lnTo>
                    <a:pt x="46488" y="2171"/>
                  </a:lnTo>
                  <a:lnTo>
                    <a:pt x="45722" y="1967"/>
                  </a:lnTo>
                  <a:lnTo>
                    <a:pt x="44904" y="1763"/>
                  </a:lnTo>
                  <a:lnTo>
                    <a:pt x="44048" y="1584"/>
                  </a:lnTo>
                  <a:lnTo>
                    <a:pt x="43154" y="1405"/>
                  </a:lnTo>
                  <a:lnTo>
                    <a:pt x="42222" y="1226"/>
                  </a:lnTo>
                  <a:lnTo>
                    <a:pt x="41252" y="1073"/>
                  </a:lnTo>
                  <a:lnTo>
                    <a:pt x="40230" y="920"/>
                  </a:lnTo>
                  <a:lnTo>
                    <a:pt x="39183" y="779"/>
                  </a:lnTo>
                  <a:lnTo>
                    <a:pt x="38110" y="652"/>
                  </a:lnTo>
                  <a:lnTo>
                    <a:pt x="36999" y="537"/>
                  </a:lnTo>
                  <a:lnTo>
                    <a:pt x="35849" y="422"/>
                  </a:lnTo>
                  <a:lnTo>
                    <a:pt x="34674" y="332"/>
                  </a:lnTo>
                  <a:lnTo>
                    <a:pt x="33474" y="243"/>
                  </a:lnTo>
                  <a:lnTo>
                    <a:pt x="32261" y="166"/>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3876187" y="3475732"/>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307"/>
                  </a:lnTo>
                  <a:lnTo>
                    <a:pt x="12005" y="383"/>
                  </a:lnTo>
                  <a:lnTo>
                    <a:pt x="11085" y="460"/>
                  </a:lnTo>
                  <a:lnTo>
                    <a:pt x="10204" y="549"/>
                  </a:lnTo>
                  <a:lnTo>
                    <a:pt x="9349" y="651"/>
                  </a:lnTo>
                  <a:lnTo>
                    <a:pt x="8518" y="754"/>
                  </a:lnTo>
                  <a:lnTo>
                    <a:pt x="7714" y="869"/>
                  </a:lnTo>
                  <a:lnTo>
                    <a:pt x="6948" y="996"/>
                  </a:lnTo>
                  <a:lnTo>
                    <a:pt x="6207" y="1111"/>
                  </a:lnTo>
                  <a:lnTo>
                    <a:pt x="5504" y="1252"/>
                  </a:lnTo>
                  <a:lnTo>
                    <a:pt x="4840" y="1379"/>
                  </a:lnTo>
                  <a:lnTo>
                    <a:pt x="4215" y="1533"/>
                  </a:lnTo>
                  <a:lnTo>
                    <a:pt x="3614" y="1673"/>
                  </a:lnTo>
                  <a:lnTo>
                    <a:pt x="3065" y="1826"/>
                  </a:lnTo>
                  <a:lnTo>
                    <a:pt x="2554" y="1992"/>
                  </a:lnTo>
                  <a:lnTo>
                    <a:pt x="2095" y="2158"/>
                  </a:lnTo>
                  <a:lnTo>
                    <a:pt x="1660" y="2325"/>
                  </a:lnTo>
                  <a:lnTo>
                    <a:pt x="1290" y="2491"/>
                  </a:lnTo>
                  <a:lnTo>
                    <a:pt x="958" y="2669"/>
                  </a:lnTo>
                  <a:lnTo>
                    <a:pt x="664" y="2848"/>
                  </a:lnTo>
                  <a:lnTo>
                    <a:pt x="537" y="2938"/>
                  </a:lnTo>
                  <a:lnTo>
                    <a:pt x="434" y="3027"/>
                  </a:lnTo>
                  <a:lnTo>
                    <a:pt x="332" y="3129"/>
                  </a:lnTo>
                  <a:lnTo>
                    <a:pt x="243" y="3219"/>
                  </a:lnTo>
                  <a:lnTo>
                    <a:pt x="166" y="3308"/>
                  </a:lnTo>
                  <a:lnTo>
                    <a:pt x="102" y="3410"/>
                  </a:lnTo>
                  <a:lnTo>
                    <a:pt x="64" y="3499"/>
                  </a:lnTo>
                  <a:lnTo>
                    <a:pt x="26" y="3602"/>
                  </a:lnTo>
                  <a:lnTo>
                    <a:pt x="0" y="3704"/>
                  </a:lnTo>
                  <a:lnTo>
                    <a:pt x="0" y="3793"/>
                  </a:lnTo>
                  <a:lnTo>
                    <a:pt x="0" y="3895"/>
                  </a:lnTo>
                  <a:lnTo>
                    <a:pt x="26" y="3985"/>
                  </a:lnTo>
                  <a:lnTo>
                    <a:pt x="64" y="4087"/>
                  </a:lnTo>
                  <a:lnTo>
                    <a:pt x="102" y="4189"/>
                  </a:lnTo>
                  <a:lnTo>
                    <a:pt x="166" y="4279"/>
                  </a:lnTo>
                  <a:lnTo>
                    <a:pt x="243" y="4368"/>
                  </a:lnTo>
                  <a:lnTo>
                    <a:pt x="332" y="4470"/>
                  </a:lnTo>
                  <a:lnTo>
                    <a:pt x="434" y="4559"/>
                  </a:lnTo>
                  <a:lnTo>
                    <a:pt x="537" y="4649"/>
                  </a:lnTo>
                  <a:lnTo>
                    <a:pt x="664" y="4738"/>
                  </a:lnTo>
                  <a:lnTo>
                    <a:pt x="958" y="4917"/>
                  </a:lnTo>
                  <a:lnTo>
                    <a:pt x="1290" y="5096"/>
                  </a:lnTo>
                  <a:lnTo>
                    <a:pt x="1660" y="5275"/>
                  </a:lnTo>
                  <a:lnTo>
                    <a:pt x="2095" y="5441"/>
                  </a:lnTo>
                  <a:lnTo>
                    <a:pt x="2554" y="5607"/>
                  </a:lnTo>
                  <a:lnTo>
                    <a:pt x="3065" y="5760"/>
                  </a:lnTo>
                  <a:lnTo>
                    <a:pt x="3614"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85" y="7126"/>
                  </a:lnTo>
                  <a:lnTo>
                    <a:pt x="12005" y="7216"/>
                  </a:lnTo>
                  <a:lnTo>
                    <a:pt x="12950" y="7293"/>
                  </a:lnTo>
                  <a:lnTo>
                    <a:pt x="13908" y="7356"/>
                  </a:lnTo>
                  <a:lnTo>
                    <a:pt x="14891" y="7420"/>
                  </a:lnTo>
                  <a:lnTo>
                    <a:pt x="15900" y="7471"/>
                  </a:lnTo>
                  <a:lnTo>
                    <a:pt x="16922" y="7510"/>
                  </a:lnTo>
                  <a:lnTo>
                    <a:pt x="17969" y="7548"/>
                  </a:lnTo>
                  <a:lnTo>
                    <a:pt x="19029" y="7561"/>
                  </a:lnTo>
                  <a:lnTo>
                    <a:pt x="20102" y="7586"/>
                  </a:lnTo>
                  <a:lnTo>
                    <a:pt x="22286" y="7586"/>
                  </a:lnTo>
                  <a:lnTo>
                    <a:pt x="23359" y="7561"/>
                  </a:lnTo>
                  <a:lnTo>
                    <a:pt x="24419" y="7548"/>
                  </a:lnTo>
                  <a:lnTo>
                    <a:pt x="25466" y="7510"/>
                  </a:lnTo>
                  <a:lnTo>
                    <a:pt x="26488" y="7471"/>
                  </a:lnTo>
                  <a:lnTo>
                    <a:pt x="27496" y="7420"/>
                  </a:lnTo>
                  <a:lnTo>
                    <a:pt x="28480" y="7356"/>
                  </a:lnTo>
                  <a:lnTo>
                    <a:pt x="29450" y="7293"/>
                  </a:lnTo>
                  <a:lnTo>
                    <a:pt x="30383" y="7216"/>
                  </a:lnTo>
                  <a:lnTo>
                    <a:pt x="31302" y="7126"/>
                  </a:lnTo>
                  <a:lnTo>
                    <a:pt x="32183" y="7037"/>
                  </a:lnTo>
                  <a:lnTo>
                    <a:pt x="33039" y="6935"/>
                  </a:lnTo>
                  <a:lnTo>
                    <a:pt x="33869" y="6833"/>
                  </a:lnTo>
                  <a:lnTo>
                    <a:pt x="34674" y="6718"/>
                  </a:lnTo>
                  <a:lnTo>
                    <a:pt x="35440" y="6603"/>
                  </a:lnTo>
                  <a:lnTo>
                    <a:pt x="36181" y="6475"/>
                  </a:lnTo>
                  <a:lnTo>
                    <a:pt x="36883" y="6347"/>
                  </a:lnTo>
                  <a:lnTo>
                    <a:pt x="37547" y="6207"/>
                  </a:lnTo>
                  <a:lnTo>
                    <a:pt x="38173" y="6066"/>
                  </a:lnTo>
                  <a:lnTo>
                    <a:pt x="38773" y="5913"/>
                  </a:lnTo>
                  <a:lnTo>
                    <a:pt x="39323" y="5760"/>
                  </a:lnTo>
                  <a:lnTo>
                    <a:pt x="39833" y="5607"/>
                  </a:lnTo>
                  <a:lnTo>
                    <a:pt x="40293" y="5441"/>
                  </a:lnTo>
                  <a:lnTo>
                    <a:pt x="40727" y="5275"/>
                  </a:lnTo>
                  <a:lnTo>
                    <a:pt x="41098" y="5096"/>
                  </a:lnTo>
                  <a:lnTo>
                    <a:pt x="41443" y="4917"/>
                  </a:lnTo>
                  <a:lnTo>
                    <a:pt x="41724" y="4738"/>
                  </a:lnTo>
                  <a:lnTo>
                    <a:pt x="41851" y="4649"/>
                  </a:lnTo>
                  <a:lnTo>
                    <a:pt x="41953" y="4559"/>
                  </a:lnTo>
                  <a:lnTo>
                    <a:pt x="42056" y="4470"/>
                  </a:lnTo>
                  <a:lnTo>
                    <a:pt x="42145" y="4368"/>
                  </a:lnTo>
                  <a:lnTo>
                    <a:pt x="42222" y="4279"/>
                  </a:lnTo>
                  <a:lnTo>
                    <a:pt x="42285" y="4189"/>
                  </a:lnTo>
                  <a:lnTo>
                    <a:pt x="42324" y="4087"/>
                  </a:lnTo>
                  <a:lnTo>
                    <a:pt x="42362" y="3985"/>
                  </a:lnTo>
                  <a:lnTo>
                    <a:pt x="42388" y="3895"/>
                  </a:lnTo>
                  <a:lnTo>
                    <a:pt x="42388" y="3793"/>
                  </a:lnTo>
                  <a:lnTo>
                    <a:pt x="42388" y="3704"/>
                  </a:lnTo>
                  <a:lnTo>
                    <a:pt x="42362" y="3602"/>
                  </a:lnTo>
                  <a:lnTo>
                    <a:pt x="42324" y="3499"/>
                  </a:lnTo>
                  <a:lnTo>
                    <a:pt x="42285" y="3410"/>
                  </a:lnTo>
                  <a:lnTo>
                    <a:pt x="42222" y="3308"/>
                  </a:lnTo>
                  <a:lnTo>
                    <a:pt x="42145" y="3219"/>
                  </a:lnTo>
                  <a:lnTo>
                    <a:pt x="42056" y="3129"/>
                  </a:lnTo>
                  <a:lnTo>
                    <a:pt x="41953" y="3027"/>
                  </a:lnTo>
                  <a:lnTo>
                    <a:pt x="41851" y="2938"/>
                  </a:lnTo>
                  <a:lnTo>
                    <a:pt x="41724" y="2848"/>
                  </a:lnTo>
                  <a:lnTo>
                    <a:pt x="41443" y="2669"/>
                  </a:lnTo>
                  <a:lnTo>
                    <a:pt x="41098" y="2491"/>
                  </a:lnTo>
                  <a:lnTo>
                    <a:pt x="40727" y="2325"/>
                  </a:lnTo>
                  <a:lnTo>
                    <a:pt x="40293" y="2158"/>
                  </a:lnTo>
                  <a:lnTo>
                    <a:pt x="39833" y="1992"/>
                  </a:lnTo>
                  <a:lnTo>
                    <a:pt x="39323" y="1826"/>
                  </a:lnTo>
                  <a:lnTo>
                    <a:pt x="38773" y="1673"/>
                  </a:lnTo>
                  <a:lnTo>
                    <a:pt x="38173" y="1533"/>
                  </a:lnTo>
                  <a:lnTo>
                    <a:pt x="37547" y="1379"/>
                  </a:lnTo>
                  <a:lnTo>
                    <a:pt x="36883" y="1252"/>
                  </a:lnTo>
                  <a:lnTo>
                    <a:pt x="36181" y="1111"/>
                  </a:lnTo>
                  <a:lnTo>
                    <a:pt x="35440" y="996"/>
                  </a:lnTo>
                  <a:lnTo>
                    <a:pt x="34674" y="869"/>
                  </a:lnTo>
                  <a:lnTo>
                    <a:pt x="33869" y="754"/>
                  </a:lnTo>
                  <a:lnTo>
                    <a:pt x="33039" y="651"/>
                  </a:lnTo>
                  <a:lnTo>
                    <a:pt x="32183" y="549"/>
                  </a:lnTo>
                  <a:lnTo>
                    <a:pt x="31302" y="460"/>
                  </a:lnTo>
                  <a:lnTo>
                    <a:pt x="30383" y="383"/>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3885440" y="3475732"/>
              <a:ext cx="609033" cy="83397"/>
            </a:xfrm>
            <a:custGeom>
              <a:avLst/>
              <a:gdLst/>
              <a:ahLst/>
              <a:cxnLst/>
              <a:rect l="l" t="t" r="r" b="b"/>
              <a:pathLst>
                <a:path w="41137" h="5633" extrusionOk="0">
                  <a:moveTo>
                    <a:pt x="19949" y="0"/>
                  </a:moveTo>
                  <a:lnTo>
                    <a:pt x="18238" y="13"/>
                  </a:lnTo>
                  <a:lnTo>
                    <a:pt x="16565" y="51"/>
                  </a:lnTo>
                  <a:lnTo>
                    <a:pt x="14943" y="115"/>
                  </a:lnTo>
                  <a:lnTo>
                    <a:pt x="13360" y="192"/>
                  </a:lnTo>
                  <a:lnTo>
                    <a:pt x="11840" y="294"/>
                  </a:lnTo>
                  <a:lnTo>
                    <a:pt x="10371" y="409"/>
                  </a:lnTo>
                  <a:lnTo>
                    <a:pt x="8966" y="549"/>
                  </a:lnTo>
                  <a:lnTo>
                    <a:pt x="7625" y="715"/>
                  </a:lnTo>
                  <a:lnTo>
                    <a:pt x="6361" y="881"/>
                  </a:lnTo>
                  <a:lnTo>
                    <a:pt x="5173" y="1073"/>
                  </a:lnTo>
                  <a:lnTo>
                    <a:pt x="4075" y="1290"/>
                  </a:lnTo>
                  <a:lnTo>
                    <a:pt x="3551" y="1392"/>
                  </a:lnTo>
                  <a:lnTo>
                    <a:pt x="3066" y="1507"/>
                  </a:lnTo>
                  <a:lnTo>
                    <a:pt x="2593" y="1622"/>
                  </a:lnTo>
                  <a:lnTo>
                    <a:pt x="2134" y="1737"/>
                  </a:lnTo>
                  <a:lnTo>
                    <a:pt x="1712" y="1865"/>
                  </a:lnTo>
                  <a:lnTo>
                    <a:pt x="1316" y="1992"/>
                  </a:lnTo>
                  <a:lnTo>
                    <a:pt x="946" y="2120"/>
                  </a:lnTo>
                  <a:lnTo>
                    <a:pt x="601" y="2248"/>
                  </a:lnTo>
                  <a:lnTo>
                    <a:pt x="282" y="2376"/>
                  </a:lnTo>
                  <a:lnTo>
                    <a:pt x="1" y="2516"/>
                  </a:lnTo>
                  <a:lnTo>
                    <a:pt x="1" y="2516"/>
                  </a:lnTo>
                  <a:lnTo>
                    <a:pt x="716" y="2299"/>
                  </a:lnTo>
                  <a:lnTo>
                    <a:pt x="1508" y="2095"/>
                  </a:lnTo>
                  <a:lnTo>
                    <a:pt x="2364" y="1903"/>
                  </a:lnTo>
                  <a:lnTo>
                    <a:pt x="3296" y="1724"/>
                  </a:lnTo>
                  <a:lnTo>
                    <a:pt x="4292" y="1545"/>
                  </a:lnTo>
                  <a:lnTo>
                    <a:pt x="5352" y="1392"/>
                  </a:lnTo>
                  <a:lnTo>
                    <a:pt x="6463" y="1239"/>
                  </a:lnTo>
                  <a:lnTo>
                    <a:pt x="7625" y="1098"/>
                  </a:lnTo>
                  <a:lnTo>
                    <a:pt x="8851" y="984"/>
                  </a:lnTo>
                  <a:lnTo>
                    <a:pt x="10116" y="881"/>
                  </a:lnTo>
                  <a:lnTo>
                    <a:pt x="11431" y="779"/>
                  </a:lnTo>
                  <a:lnTo>
                    <a:pt x="12772" y="703"/>
                  </a:lnTo>
                  <a:lnTo>
                    <a:pt x="14164" y="651"/>
                  </a:lnTo>
                  <a:lnTo>
                    <a:pt x="15595" y="600"/>
                  </a:lnTo>
                  <a:lnTo>
                    <a:pt x="17050" y="575"/>
                  </a:lnTo>
                  <a:lnTo>
                    <a:pt x="18532" y="562"/>
                  </a:lnTo>
                  <a:lnTo>
                    <a:pt x="19617" y="575"/>
                  </a:lnTo>
                  <a:lnTo>
                    <a:pt x="20690" y="588"/>
                  </a:lnTo>
                  <a:lnTo>
                    <a:pt x="21750" y="613"/>
                  </a:lnTo>
                  <a:lnTo>
                    <a:pt x="22797" y="639"/>
                  </a:lnTo>
                  <a:lnTo>
                    <a:pt x="23819" y="690"/>
                  </a:lnTo>
                  <a:lnTo>
                    <a:pt x="24828" y="741"/>
                  </a:lnTo>
                  <a:lnTo>
                    <a:pt x="25811" y="792"/>
                  </a:lnTo>
                  <a:lnTo>
                    <a:pt x="26782" y="869"/>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54"/>
                  </a:lnTo>
                  <a:lnTo>
                    <a:pt x="37638" y="2708"/>
                  </a:lnTo>
                  <a:lnTo>
                    <a:pt x="38059" y="2874"/>
                  </a:lnTo>
                  <a:lnTo>
                    <a:pt x="38429" y="3052"/>
                  </a:lnTo>
                  <a:lnTo>
                    <a:pt x="38774" y="3231"/>
                  </a:lnTo>
                  <a:lnTo>
                    <a:pt x="39055" y="3410"/>
                  </a:lnTo>
                  <a:lnTo>
                    <a:pt x="39183" y="3499"/>
                  </a:lnTo>
                  <a:lnTo>
                    <a:pt x="39285" y="3589"/>
                  </a:lnTo>
                  <a:lnTo>
                    <a:pt x="39387" y="3678"/>
                  </a:lnTo>
                  <a:lnTo>
                    <a:pt x="39477" y="3780"/>
                  </a:lnTo>
                  <a:lnTo>
                    <a:pt x="39553" y="3870"/>
                  </a:lnTo>
                  <a:lnTo>
                    <a:pt x="39617" y="3972"/>
                  </a:lnTo>
                  <a:lnTo>
                    <a:pt x="39655" y="4061"/>
                  </a:lnTo>
                  <a:lnTo>
                    <a:pt x="39694" y="4164"/>
                  </a:lnTo>
                  <a:lnTo>
                    <a:pt x="39719" y="4253"/>
                  </a:lnTo>
                  <a:lnTo>
                    <a:pt x="39719" y="4355"/>
                  </a:lnTo>
                  <a:lnTo>
                    <a:pt x="39719" y="4445"/>
                  </a:lnTo>
                  <a:lnTo>
                    <a:pt x="39706" y="4521"/>
                  </a:lnTo>
                  <a:lnTo>
                    <a:pt x="39681" y="4611"/>
                  </a:lnTo>
                  <a:lnTo>
                    <a:pt x="39643" y="4687"/>
                  </a:lnTo>
                  <a:lnTo>
                    <a:pt x="39592" y="4777"/>
                  </a:lnTo>
                  <a:lnTo>
                    <a:pt x="39540" y="4853"/>
                  </a:lnTo>
                  <a:lnTo>
                    <a:pt x="39400" y="5019"/>
                  </a:lnTo>
                  <a:lnTo>
                    <a:pt x="39221" y="5172"/>
                  </a:lnTo>
                  <a:lnTo>
                    <a:pt x="39017" y="5326"/>
                  </a:lnTo>
                  <a:lnTo>
                    <a:pt x="38761" y="5479"/>
                  </a:lnTo>
                  <a:lnTo>
                    <a:pt x="38480" y="5632"/>
                  </a:lnTo>
                  <a:lnTo>
                    <a:pt x="38480" y="5632"/>
                  </a:lnTo>
                  <a:lnTo>
                    <a:pt x="39081" y="5428"/>
                  </a:lnTo>
                  <a:lnTo>
                    <a:pt x="39349" y="5326"/>
                  </a:lnTo>
                  <a:lnTo>
                    <a:pt x="39604" y="5211"/>
                  </a:lnTo>
                  <a:lnTo>
                    <a:pt x="39847" y="5096"/>
                  </a:lnTo>
                  <a:lnTo>
                    <a:pt x="40064" y="4994"/>
                  </a:lnTo>
                  <a:lnTo>
                    <a:pt x="40268" y="4879"/>
                  </a:lnTo>
                  <a:lnTo>
                    <a:pt x="40447" y="4764"/>
                  </a:lnTo>
                  <a:lnTo>
                    <a:pt x="40600" y="4649"/>
                  </a:lnTo>
                  <a:lnTo>
                    <a:pt x="40741" y="4534"/>
                  </a:lnTo>
                  <a:lnTo>
                    <a:pt x="40869" y="4406"/>
                  </a:lnTo>
                  <a:lnTo>
                    <a:pt x="40971" y="4291"/>
                  </a:lnTo>
                  <a:lnTo>
                    <a:pt x="41047" y="4164"/>
                  </a:lnTo>
                  <a:lnTo>
                    <a:pt x="41099" y="4049"/>
                  </a:lnTo>
                  <a:lnTo>
                    <a:pt x="41137" y="3921"/>
                  </a:lnTo>
                  <a:lnTo>
                    <a:pt x="41137" y="3793"/>
                  </a:lnTo>
                  <a:lnTo>
                    <a:pt x="41137" y="3704"/>
                  </a:lnTo>
                  <a:lnTo>
                    <a:pt x="41111" y="3602"/>
                  </a:lnTo>
                  <a:lnTo>
                    <a:pt x="41086" y="3499"/>
                  </a:lnTo>
                  <a:lnTo>
                    <a:pt x="41035" y="3410"/>
                  </a:lnTo>
                  <a:lnTo>
                    <a:pt x="40971" y="3308"/>
                  </a:lnTo>
                  <a:lnTo>
                    <a:pt x="40894" y="3219"/>
                  </a:lnTo>
                  <a:lnTo>
                    <a:pt x="40818" y="3129"/>
                  </a:lnTo>
                  <a:lnTo>
                    <a:pt x="40715" y="3027"/>
                  </a:lnTo>
                  <a:lnTo>
                    <a:pt x="40600" y="2938"/>
                  </a:lnTo>
                  <a:lnTo>
                    <a:pt x="40473" y="2848"/>
                  </a:lnTo>
                  <a:lnTo>
                    <a:pt x="40192" y="2669"/>
                  </a:lnTo>
                  <a:lnTo>
                    <a:pt x="39860" y="2491"/>
                  </a:lnTo>
                  <a:lnTo>
                    <a:pt x="39477" y="2325"/>
                  </a:lnTo>
                  <a:lnTo>
                    <a:pt x="39055" y="2158"/>
                  </a:lnTo>
                  <a:lnTo>
                    <a:pt x="38583" y="1992"/>
                  </a:lnTo>
                  <a:lnTo>
                    <a:pt x="38072" y="1826"/>
                  </a:lnTo>
                  <a:lnTo>
                    <a:pt x="37523" y="1673"/>
                  </a:lnTo>
                  <a:lnTo>
                    <a:pt x="36935" y="1533"/>
                  </a:lnTo>
                  <a:lnTo>
                    <a:pt x="36297" y="1379"/>
                  </a:lnTo>
                  <a:lnTo>
                    <a:pt x="35632" y="1252"/>
                  </a:lnTo>
                  <a:lnTo>
                    <a:pt x="34930" y="1111"/>
                  </a:lnTo>
                  <a:lnTo>
                    <a:pt x="34202" y="996"/>
                  </a:lnTo>
                  <a:lnTo>
                    <a:pt x="33423" y="869"/>
                  </a:lnTo>
                  <a:lnTo>
                    <a:pt x="32631" y="754"/>
                  </a:lnTo>
                  <a:lnTo>
                    <a:pt x="31801" y="651"/>
                  </a:lnTo>
                  <a:lnTo>
                    <a:pt x="30933" y="549"/>
                  </a:lnTo>
                  <a:lnTo>
                    <a:pt x="30051" y="460"/>
                  </a:lnTo>
                  <a:lnTo>
                    <a:pt x="29132" y="383"/>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4094191" y="3506734"/>
              <a:ext cx="204028" cy="57118"/>
            </a:xfrm>
            <a:custGeom>
              <a:avLst/>
              <a:gdLst/>
              <a:ahLst/>
              <a:cxnLst/>
              <a:rect l="l" t="t" r="r" b="b"/>
              <a:pathLst>
                <a:path w="13781" h="3858" extrusionOk="0">
                  <a:moveTo>
                    <a:pt x="0" y="1"/>
                  </a:moveTo>
                  <a:lnTo>
                    <a:pt x="0" y="384"/>
                  </a:lnTo>
                  <a:lnTo>
                    <a:pt x="2325" y="384"/>
                  </a:lnTo>
                  <a:lnTo>
                    <a:pt x="3346" y="397"/>
                  </a:lnTo>
                  <a:lnTo>
                    <a:pt x="4253" y="422"/>
                  </a:lnTo>
                  <a:lnTo>
                    <a:pt x="5058" y="460"/>
                  </a:lnTo>
                  <a:lnTo>
                    <a:pt x="5747" y="511"/>
                  </a:lnTo>
                  <a:lnTo>
                    <a:pt x="6322" y="588"/>
                  </a:lnTo>
                  <a:lnTo>
                    <a:pt x="6565" y="626"/>
                  </a:lnTo>
                  <a:lnTo>
                    <a:pt x="6795" y="678"/>
                  </a:lnTo>
                  <a:lnTo>
                    <a:pt x="6973" y="716"/>
                  </a:lnTo>
                  <a:lnTo>
                    <a:pt x="7139" y="780"/>
                  </a:lnTo>
                  <a:lnTo>
                    <a:pt x="7267" y="831"/>
                  </a:lnTo>
                  <a:lnTo>
                    <a:pt x="7369" y="895"/>
                  </a:lnTo>
                  <a:lnTo>
                    <a:pt x="0" y="895"/>
                  </a:lnTo>
                  <a:lnTo>
                    <a:pt x="0" y="1188"/>
                  </a:lnTo>
                  <a:lnTo>
                    <a:pt x="7471" y="1188"/>
                  </a:lnTo>
                  <a:lnTo>
                    <a:pt x="7446" y="1227"/>
                  </a:lnTo>
                  <a:lnTo>
                    <a:pt x="7408" y="1265"/>
                  </a:lnTo>
                  <a:lnTo>
                    <a:pt x="7305" y="1329"/>
                  </a:lnTo>
                  <a:lnTo>
                    <a:pt x="7165" y="1393"/>
                  </a:lnTo>
                  <a:lnTo>
                    <a:pt x="6986" y="1457"/>
                  </a:lnTo>
                  <a:lnTo>
                    <a:pt x="6769" y="1520"/>
                  </a:lnTo>
                  <a:lnTo>
                    <a:pt x="6514" y="1571"/>
                  </a:lnTo>
                  <a:lnTo>
                    <a:pt x="6207" y="1623"/>
                  </a:lnTo>
                  <a:lnTo>
                    <a:pt x="5875" y="1674"/>
                  </a:lnTo>
                  <a:lnTo>
                    <a:pt x="5505" y="1712"/>
                  </a:lnTo>
                  <a:lnTo>
                    <a:pt x="5096" y="1750"/>
                  </a:lnTo>
                  <a:lnTo>
                    <a:pt x="4636" y="1776"/>
                  </a:lnTo>
                  <a:lnTo>
                    <a:pt x="4151" y="1801"/>
                  </a:lnTo>
                  <a:lnTo>
                    <a:pt x="3053" y="1840"/>
                  </a:lnTo>
                  <a:lnTo>
                    <a:pt x="1801" y="1852"/>
                  </a:lnTo>
                  <a:lnTo>
                    <a:pt x="0" y="1852"/>
                  </a:lnTo>
                  <a:lnTo>
                    <a:pt x="0" y="2223"/>
                  </a:lnTo>
                  <a:lnTo>
                    <a:pt x="2197" y="2644"/>
                  </a:lnTo>
                  <a:lnTo>
                    <a:pt x="4215" y="3053"/>
                  </a:lnTo>
                  <a:lnTo>
                    <a:pt x="6130" y="3449"/>
                  </a:lnTo>
                  <a:lnTo>
                    <a:pt x="8021" y="3858"/>
                  </a:lnTo>
                  <a:lnTo>
                    <a:pt x="11162" y="3858"/>
                  </a:lnTo>
                  <a:lnTo>
                    <a:pt x="9106" y="3411"/>
                  </a:lnTo>
                  <a:lnTo>
                    <a:pt x="7050" y="2976"/>
                  </a:lnTo>
                  <a:lnTo>
                    <a:pt x="5032" y="2568"/>
                  </a:lnTo>
                  <a:lnTo>
                    <a:pt x="3078" y="2185"/>
                  </a:lnTo>
                  <a:lnTo>
                    <a:pt x="3844" y="2185"/>
                  </a:lnTo>
                  <a:lnTo>
                    <a:pt x="4572" y="2159"/>
                  </a:lnTo>
                  <a:lnTo>
                    <a:pt x="5275" y="2133"/>
                  </a:lnTo>
                  <a:lnTo>
                    <a:pt x="5926" y="2108"/>
                  </a:lnTo>
                  <a:lnTo>
                    <a:pt x="6539" y="2070"/>
                  </a:lnTo>
                  <a:lnTo>
                    <a:pt x="7101" y="2018"/>
                  </a:lnTo>
                  <a:lnTo>
                    <a:pt x="7637" y="1967"/>
                  </a:lnTo>
                  <a:lnTo>
                    <a:pt x="8110" y="1904"/>
                  </a:lnTo>
                  <a:lnTo>
                    <a:pt x="8557" y="1840"/>
                  </a:lnTo>
                  <a:lnTo>
                    <a:pt x="8940" y="1763"/>
                  </a:lnTo>
                  <a:lnTo>
                    <a:pt x="9285" y="1674"/>
                  </a:lnTo>
                  <a:lnTo>
                    <a:pt x="9579" y="1597"/>
                  </a:lnTo>
                  <a:lnTo>
                    <a:pt x="9821" y="1495"/>
                  </a:lnTo>
                  <a:lnTo>
                    <a:pt x="10026" y="1405"/>
                  </a:lnTo>
                  <a:lnTo>
                    <a:pt x="10102" y="1354"/>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26"/>
                  </a:lnTo>
                  <a:lnTo>
                    <a:pt x="9579" y="550"/>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3807921" y="3435833"/>
              <a:ext cx="764071" cy="159790"/>
            </a:xfrm>
            <a:custGeom>
              <a:avLst/>
              <a:gdLst/>
              <a:ahLst/>
              <a:cxnLst/>
              <a:rect l="l" t="t" r="r" b="b"/>
              <a:pathLst>
                <a:path w="51609" h="10793" extrusionOk="0">
                  <a:moveTo>
                    <a:pt x="1" y="0"/>
                  </a:moveTo>
                  <a:lnTo>
                    <a:pt x="1" y="5403"/>
                  </a:lnTo>
                  <a:lnTo>
                    <a:pt x="1" y="5530"/>
                  </a:lnTo>
                  <a:lnTo>
                    <a:pt x="26" y="5671"/>
                  </a:lnTo>
                  <a:lnTo>
                    <a:pt x="77" y="5811"/>
                  </a:lnTo>
                  <a:lnTo>
                    <a:pt x="128" y="5952"/>
                  </a:lnTo>
                  <a:lnTo>
                    <a:pt x="205" y="6080"/>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200"/>
                  </a:lnTo>
                  <a:lnTo>
                    <a:pt x="4407" y="8417"/>
                  </a:lnTo>
                  <a:lnTo>
                    <a:pt x="5122" y="8621"/>
                  </a:lnTo>
                  <a:lnTo>
                    <a:pt x="5888" y="8825"/>
                  </a:lnTo>
                  <a:lnTo>
                    <a:pt x="6706" y="9017"/>
                  </a:lnTo>
                  <a:lnTo>
                    <a:pt x="7561" y="9208"/>
                  </a:lnTo>
                  <a:lnTo>
                    <a:pt x="8455" y="9387"/>
                  </a:lnTo>
                  <a:lnTo>
                    <a:pt x="9388" y="9553"/>
                  </a:lnTo>
                  <a:lnTo>
                    <a:pt x="10358" y="9719"/>
                  </a:lnTo>
                  <a:lnTo>
                    <a:pt x="11380" y="9873"/>
                  </a:lnTo>
                  <a:lnTo>
                    <a:pt x="12427" y="10013"/>
                  </a:lnTo>
                  <a:lnTo>
                    <a:pt x="13500" y="10141"/>
                  </a:lnTo>
                  <a:lnTo>
                    <a:pt x="14611" y="10256"/>
                  </a:lnTo>
                  <a:lnTo>
                    <a:pt x="15760" y="10371"/>
                  </a:lnTo>
                  <a:lnTo>
                    <a:pt x="16935" y="10460"/>
                  </a:lnTo>
                  <a:lnTo>
                    <a:pt x="18136" y="10549"/>
                  </a:lnTo>
                  <a:lnTo>
                    <a:pt x="19362" y="10626"/>
                  </a:lnTo>
                  <a:lnTo>
                    <a:pt x="20601" y="10677"/>
                  </a:lnTo>
                  <a:lnTo>
                    <a:pt x="21878" y="10728"/>
                  </a:lnTo>
                  <a:lnTo>
                    <a:pt x="23168" y="10767"/>
                  </a:lnTo>
                  <a:lnTo>
                    <a:pt x="24483" y="10779"/>
                  </a:lnTo>
                  <a:lnTo>
                    <a:pt x="25811" y="10792"/>
                  </a:lnTo>
                  <a:lnTo>
                    <a:pt x="27139" y="10779"/>
                  </a:lnTo>
                  <a:lnTo>
                    <a:pt x="28442" y="10767"/>
                  </a:lnTo>
                  <a:lnTo>
                    <a:pt x="29732" y="10728"/>
                  </a:lnTo>
                  <a:lnTo>
                    <a:pt x="31009" y="10677"/>
                  </a:lnTo>
                  <a:lnTo>
                    <a:pt x="32261" y="10626"/>
                  </a:lnTo>
                  <a:lnTo>
                    <a:pt x="33474" y="10549"/>
                  </a:lnTo>
                  <a:lnTo>
                    <a:pt x="34674" y="10460"/>
                  </a:lnTo>
                  <a:lnTo>
                    <a:pt x="35849" y="10371"/>
                  </a:lnTo>
                  <a:lnTo>
                    <a:pt x="36999" y="10256"/>
                  </a:lnTo>
                  <a:lnTo>
                    <a:pt x="38110" y="10141"/>
                  </a:lnTo>
                  <a:lnTo>
                    <a:pt x="39183" y="10013"/>
                  </a:lnTo>
                  <a:lnTo>
                    <a:pt x="40230" y="9873"/>
                  </a:lnTo>
                  <a:lnTo>
                    <a:pt x="41252" y="9719"/>
                  </a:lnTo>
                  <a:lnTo>
                    <a:pt x="42222" y="9553"/>
                  </a:lnTo>
                  <a:lnTo>
                    <a:pt x="43154" y="9387"/>
                  </a:lnTo>
                  <a:lnTo>
                    <a:pt x="44048" y="9208"/>
                  </a:lnTo>
                  <a:lnTo>
                    <a:pt x="44904" y="9017"/>
                  </a:lnTo>
                  <a:lnTo>
                    <a:pt x="45722" y="8825"/>
                  </a:lnTo>
                  <a:lnTo>
                    <a:pt x="46488" y="8621"/>
                  </a:lnTo>
                  <a:lnTo>
                    <a:pt x="47203" y="8417"/>
                  </a:lnTo>
                  <a:lnTo>
                    <a:pt x="47880" y="8200"/>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80"/>
                  </a:lnTo>
                  <a:lnTo>
                    <a:pt x="51481" y="5952"/>
                  </a:lnTo>
                  <a:lnTo>
                    <a:pt x="51532" y="5811"/>
                  </a:lnTo>
                  <a:lnTo>
                    <a:pt x="51583" y="5671"/>
                  </a:lnTo>
                  <a:lnTo>
                    <a:pt x="51609" y="5530"/>
                  </a:lnTo>
                  <a:lnTo>
                    <a:pt x="51609" y="5403"/>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3807921" y="3356034"/>
              <a:ext cx="764071" cy="159790"/>
            </a:xfrm>
            <a:custGeom>
              <a:avLst/>
              <a:gdLst/>
              <a:ahLst/>
              <a:cxnLst/>
              <a:rect l="l" t="t" r="r" b="b"/>
              <a:pathLst>
                <a:path w="51609" h="10793" extrusionOk="0">
                  <a:moveTo>
                    <a:pt x="25811" y="1"/>
                  </a:moveTo>
                  <a:lnTo>
                    <a:pt x="24483" y="14"/>
                  </a:lnTo>
                  <a:lnTo>
                    <a:pt x="23168" y="27"/>
                  </a:lnTo>
                  <a:lnTo>
                    <a:pt x="21878" y="65"/>
                  </a:lnTo>
                  <a:lnTo>
                    <a:pt x="20601" y="116"/>
                  </a:lnTo>
                  <a:lnTo>
                    <a:pt x="19362" y="167"/>
                  </a:lnTo>
                  <a:lnTo>
                    <a:pt x="18136" y="244"/>
                  </a:lnTo>
                  <a:lnTo>
                    <a:pt x="16935" y="333"/>
                  </a:lnTo>
                  <a:lnTo>
                    <a:pt x="15760" y="422"/>
                  </a:lnTo>
                  <a:lnTo>
                    <a:pt x="14611" y="537"/>
                  </a:lnTo>
                  <a:lnTo>
                    <a:pt x="13500" y="652"/>
                  </a:lnTo>
                  <a:lnTo>
                    <a:pt x="12427" y="780"/>
                  </a:lnTo>
                  <a:lnTo>
                    <a:pt x="11380" y="921"/>
                  </a:lnTo>
                  <a:lnTo>
                    <a:pt x="10358" y="1074"/>
                  </a:lnTo>
                  <a:lnTo>
                    <a:pt x="9388" y="1240"/>
                  </a:lnTo>
                  <a:lnTo>
                    <a:pt x="8455" y="1406"/>
                  </a:lnTo>
                  <a:lnTo>
                    <a:pt x="7561" y="1585"/>
                  </a:lnTo>
                  <a:lnTo>
                    <a:pt x="6706" y="1763"/>
                  </a:lnTo>
                  <a:lnTo>
                    <a:pt x="5888" y="1968"/>
                  </a:lnTo>
                  <a:lnTo>
                    <a:pt x="5122" y="2172"/>
                  </a:lnTo>
                  <a:lnTo>
                    <a:pt x="4407" y="2376"/>
                  </a:lnTo>
                  <a:lnTo>
                    <a:pt x="3730" y="2594"/>
                  </a:lnTo>
                  <a:lnTo>
                    <a:pt x="3117" y="2823"/>
                  </a:lnTo>
                  <a:lnTo>
                    <a:pt x="2542" y="3053"/>
                  </a:lnTo>
                  <a:lnTo>
                    <a:pt x="2031" y="3296"/>
                  </a:lnTo>
                  <a:lnTo>
                    <a:pt x="1789" y="3424"/>
                  </a:lnTo>
                  <a:lnTo>
                    <a:pt x="1559" y="3539"/>
                  </a:lnTo>
                  <a:lnTo>
                    <a:pt x="1354" y="3666"/>
                  </a:lnTo>
                  <a:lnTo>
                    <a:pt x="1163" y="3794"/>
                  </a:lnTo>
                  <a:lnTo>
                    <a:pt x="971" y="3922"/>
                  </a:lnTo>
                  <a:lnTo>
                    <a:pt x="805" y="4049"/>
                  </a:lnTo>
                  <a:lnTo>
                    <a:pt x="665" y="4177"/>
                  </a:lnTo>
                  <a:lnTo>
                    <a:pt x="524" y="4305"/>
                  </a:lnTo>
                  <a:lnTo>
                    <a:pt x="397" y="4445"/>
                  </a:lnTo>
                  <a:lnTo>
                    <a:pt x="294" y="4573"/>
                  </a:lnTo>
                  <a:lnTo>
                    <a:pt x="205" y="4714"/>
                  </a:lnTo>
                  <a:lnTo>
                    <a:pt x="128" y="4841"/>
                  </a:lnTo>
                  <a:lnTo>
                    <a:pt x="77" y="4982"/>
                  </a:lnTo>
                  <a:lnTo>
                    <a:pt x="26" y="5122"/>
                  </a:lnTo>
                  <a:lnTo>
                    <a:pt x="1" y="5250"/>
                  </a:lnTo>
                  <a:lnTo>
                    <a:pt x="1" y="5390"/>
                  </a:lnTo>
                  <a:lnTo>
                    <a:pt x="1" y="5531"/>
                  </a:lnTo>
                  <a:lnTo>
                    <a:pt x="26" y="5671"/>
                  </a:lnTo>
                  <a:lnTo>
                    <a:pt x="77" y="5812"/>
                  </a:lnTo>
                  <a:lnTo>
                    <a:pt x="128" y="5952"/>
                  </a:lnTo>
                  <a:lnTo>
                    <a:pt x="205" y="6080"/>
                  </a:lnTo>
                  <a:lnTo>
                    <a:pt x="294" y="6221"/>
                  </a:lnTo>
                  <a:lnTo>
                    <a:pt x="397" y="6348"/>
                  </a:lnTo>
                  <a:lnTo>
                    <a:pt x="524" y="6476"/>
                  </a:lnTo>
                  <a:lnTo>
                    <a:pt x="665" y="6616"/>
                  </a:lnTo>
                  <a:lnTo>
                    <a:pt x="805" y="6744"/>
                  </a:lnTo>
                  <a:lnTo>
                    <a:pt x="971" y="6872"/>
                  </a:lnTo>
                  <a:lnTo>
                    <a:pt x="1163" y="7000"/>
                  </a:lnTo>
                  <a:lnTo>
                    <a:pt x="1354" y="7127"/>
                  </a:lnTo>
                  <a:lnTo>
                    <a:pt x="1559" y="7255"/>
                  </a:lnTo>
                  <a:lnTo>
                    <a:pt x="1789" y="7370"/>
                  </a:lnTo>
                  <a:lnTo>
                    <a:pt x="2031" y="7498"/>
                  </a:lnTo>
                  <a:lnTo>
                    <a:pt x="2542" y="7728"/>
                  </a:lnTo>
                  <a:lnTo>
                    <a:pt x="3117" y="7970"/>
                  </a:lnTo>
                  <a:lnTo>
                    <a:pt x="3730" y="8187"/>
                  </a:lnTo>
                  <a:lnTo>
                    <a:pt x="4407" y="8404"/>
                  </a:lnTo>
                  <a:lnTo>
                    <a:pt x="5122" y="8622"/>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1"/>
                  </a:lnTo>
                  <a:lnTo>
                    <a:pt x="18136" y="10550"/>
                  </a:lnTo>
                  <a:lnTo>
                    <a:pt x="19362" y="10614"/>
                  </a:lnTo>
                  <a:lnTo>
                    <a:pt x="20601" y="10678"/>
                  </a:lnTo>
                  <a:lnTo>
                    <a:pt x="21878" y="10729"/>
                  </a:lnTo>
                  <a:lnTo>
                    <a:pt x="23168" y="10754"/>
                  </a:lnTo>
                  <a:lnTo>
                    <a:pt x="24483" y="10780"/>
                  </a:lnTo>
                  <a:lnTo>
                    <a:pt x="25811" y="10793"/>
                  </a:lnTo>
                  <a:lnTo>
                    <a:pt x="27139" y="10780"/>
                  </a:lnTo>
                  <a:lnTo>
                    <a:pt x="28442" y="10754"/>
                  </a:lnTo>
                  <a:lnTo>
                    <a:pt x="29732" y="10729"/>
                  </a:lnTo>
                  <a:lnTo>
                    <a:pt x="31009" y="10678"/>
                  </a:lnTo>
                  <a:lnTo>
                    <a:pt x="32261" y="10614"/>
                  </a:lnTo>
                  <a:lnTo>
                    <a:pt x="33474" y="10550"/>
                  </a:lnTo>
                  <a:lnTo>
                    <a:pt x="34674" y="10461"/>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2"/>
                  </a:lnTo>
                  <a:lnTo>
                    <a:pt x="47203" y="8404"/>
                  </a:lnTo>
                  <a:lnTo>
                    <a:pt x="47880" y="8187"/>
                  </a:lnTo>
                  <a:lnTo>
                    <a:pt x="48493" y="7970"/>
                  </a:lnTo>
                  <a:lnTo>
                    <a:pt x="49068" y="7728"/>
                  </a:lnTo>
                  <a:lnTo>
                    <a:pt x="49578" y="7498"/>
                  </a:lnTo>
                  <a:lnTo>
                    <a:pt x="49821" y="7370"/>
                  </a:lnTo>
                  <a:lnTo>
                    <a:pt x="50051" y="7255"/>
                  </a:lnTo>
                  <a:lnTo>
                    <a:pt x="50255" y="7127"/>
                  </a:lnTo>
                  <a:lnTo>
                    <a:pt x="50447" y="7000"/>
                  </a:lnTo>
                  <a:lnTo>
                    <a:pt x="50638" y="6872"/>
                  </a:lnTo>
                  <a:lnTo>
                    <a:pt x="50804" y="6744"/>
                  </a:lnTo>
                  <a:lnTo>
                    <a:pt x="50958" y="6616"/>
                  </a:lnTo>
                  <a:lnTo>
                    <a:pt x="51085" y="6476"/>
                  </a:lnTo>
                  <a:lnTo>
                    <a:pt x="51213" y="6348"/>
                  </a:lnTo>
                  <a:lnTo>
                    <a:pt x="51315" y="6221"/>
                  </a:lnTo>
                  <a:lnTo>
                    <a:pt x="51405" y="6080"/>
                  </a:lnTo>
                  <a:lnTo>
                    <a:pt x="51481" y="5952"/>
                  </a:lnTo>
                  <a:lnTo>
                    <a:pt x="51532" y="5812"/>
                  </a:lnTo>
                  <a:lnTo>
                    <a:pt x="51583" y="5671"/>
                  </a:lnTo>
                  <a:lnTo>
                    <a:pt x="51609" y="5531"/>
                  </a:lnTo>
                  <a:lnTo>
                    <a:pt x="51609" y="5390"/>
                  </a:lnTo>
                  <a:lnTo>
                    <a:pt x="51609" y="5250"/>
                  </a:lnTo>
                  <a:lnTo>
                    <a:pt x="51583" y="5122"/>
                  </a:lnTo>
                  <a:lnTo>
                    <a:pt x="51532" y="4982"/>
                  </a:lnTo>
                  <a:lnTo>
                    <a:pt x="51481" y="4841"/>
                  </a:lnTo>
                  <a:lnTo>
                    <a:pt x="51405" y="4714"/>
                  </a:lnTo>
                  <a:lnTo>
                    <a:pt x="51315" y="4573"/>
                  </a:lnTo>
                  <a:lnTo>
                    <a:pt x="51213" y="4445"/>
                  </a:lnTo>
                  <a:lnTo>
                    <a:pt x="51085" y="4305"/>
                  </a:lnTo>
                  <a:lnTo>
                    <a:pt x="50958" y="4177"/>
                  </a:lnTo>
                  <a:lnTo>
                    <a:pt x="50804" y="4049"/>
                  </a:lnTo>
                  <a:lnTo>
                    <a:pt x="50638" y="3922"/>
                  </a:lnTo>
                  <a:lnTo>
                    <a:pt x="50447" y="3794"/>
                  </a:lnTo>
                  <a:lnTo>
                    <a:pt x="50255" y="3666"/>
                  </a:lnTo>
                  <a:lnTo>
                    <a:pt x="50051" y="3539"/>
                  </a:lnTo>
                  <a:lnTo>
                    <a:pt x="49821" y="3424"/>
                  </a:lnTo>
                  <a:lnTo>
                    <a:pt x="49578" y="3296"/>
                  </a:lnTo>
                  <a:lnTo>
                    <a:pt x="49068" y="3053"/>
                  </a:lnTo>
                  <a:lnTo>
                    <a:pt x="48493" y="2823"/>
                  </a:lnTo>
                  <a:lnTo>
                    <a:pt x="47880" y="2594"/>
                  </a:lnTo>
                  <a:lnTo>
                    <a:pt x="47203" y="2376"/>
                  </a:lnTo>
                  <a:lnTo>
                    <a:pt x="46488" y="2172"/>
                  </a:lnTo>
                  <a:lnTo>
                    <a:pt x="45722" y="1968"/>
                  </a:lnTo>
                  <a:lnTo>
                    <a:pt x="44904" y="1763"/>
                  </a:lnTo>
                  <a:lnTo>
                    <a:pt x="44048" y="1585"/>
                  </a:lnTo>
                  <a:lnTo>
                    <a:pt x="43154" y="1406"/>
                  </a:lnTo>
                  <a:lnTo>
                    <a:pt x="42222" y="1240"/>
                  </a:lnTo>
                  <a:lnTo>
                    <a:pt x="41252" y="1074"/>
                  </a:lnTo>
                  <a:lnTo>
                    <a:pt x="40230" y="921"/>
                  </a:lnTo>
                  <a:lnTo>
                    <a:pt x="39183" y="780"/>
                  </a:lnTo>
                  <a:lnTo>
                    <a:pt x="38110" y="652"/>
                  </a:lnTo>
                  <a:lnTo>
                    <a:pt x="36999" y="537"/>
                  </a:lnTo>
                  <a:lnTo>
                    <a:pt x="35849" y="422"/>
                  </a:lnTo>
                  <a:lnTo>
                    <a:pt x="34674" y="333"/>
                  </a:lnTo>
                  <a:lnTo>
                    <a:pt x="33474" y="244"/>
                  </a:lnTo>
                  <a:lnTo>
                    <a:pt x="32261" y="167"/>
                  </a:lnTo>
                  <a:lnTo>
                    <a:pt x="31009" y="116"/>
                  </a:lnTo>
                  <a:lnTo>
                    <a:pt x="29732" y="65"/>
                  </a:lnTo>
                  <a:lnTo>
                    <a:pt x="28442" y="27"/>
                  </a:lnTo>
                  <a:lnTo>
                    <a:pt x="27139" y="14"/>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0" name="Google Shape;90;p15"/>
            <p:cNvSpPr/>
            <p:nvPr/>
          </p:nvSpPr>
          <p:spPr>
            <a:xfrm>
              <a:off x="3876187" y="3370409"/>
              <a:ext cx="627554" cy="112133"/>
            </a:xfrm>
            <a:custGeom>
              <a:avLst/>
              <a:gdLst/>
              <a:ahLst/>
              <a:cxnLst/>
              <a:rect l="l" t="t" r="r" b="b"/>
              <a:pathLst>
                <a:path w="42388" h="7574" extrusionOk="0">
                  <a:moveTo>
                    <a:pt x="20102" y="1"/>
                  </a:moveTo>
                  <a:lnTo>
                    <a:pt x="19029" y="13"/>
                  </a:lnTo>
                  <a:lnTo>
                    <a:pt x="17969" y="39"/>
                  </a:lnTo>
                  <a:lnTo>
                    <a:pt x="16922" y="77"/>
                  </a:lnTo>
                  <a:lnTo>
                    <a:pt x="15900" y="116"/>
                  </a:lnTo>
                  <a:lnTo>
                    <a:pt x="14891" y="167"/>
                  </a:lnTo>
                  <a:lnTo>
                    <a:pt x="13908" y="230"/>
                  </a:lnTo>
                  <a:lnTo>
                    <a:pt x="12950" y="294"/>
                  </a:lnTo>
                  <a:lnTo>
                    <a:pt x="12005" y="371"/>
                  </a:lnTo>
                  <a:lnTo>
                    <a:pt x="11085" y="448"/>
                  </a:lnTo>
                  <a:lnTo>
                    <a:pt x="10204" y="550"/>
                  </a:lnTo>
                  <a:lnTo>
                    <a:pt x="9349" y="639"/>
                  </a:lnTo>
                  <a:lnTo>
                    <a:pt x="8518" y="754"/>
                  </a:lnTo>
                  <a:lnTo>
                    <a:pt x="7714" y="856"/>
                  </a:lnTo>
                  <a:lnTo>
                    <a:pt x="6948" y="984"/>
                  </a:lnTo>
                  <a:lnTo>
                    <a:pt x="6207" y="1099"/>
                  </a:lnTo>
                  <a:lnTo>
                    <a:pt x="5504" y="1239"/>
                  </a:lnTo>
                  <a:lnTo>
                    <a:pt x="4840" y="1380"/>
                  </a:lnTo>
                  <a:lnTo>
                    <a:pt x="4215" y="1520"/>
                  </a:lnTo>
                  <a:lnTo>
                    <a:pt x="3614" y="1661"/>
                  </a:lnTo>
                  <a:lnTo>
                    <a:pt x="3065" y="1814"/>
                  </a:lnTo>
                  <a:lnTo>
                    <a:pt x="2554" y="1980"/>
                  </a:lnTo>
                  <a:lnTo>
                    <a:pt x="2095" y="2146"/>
                  </a:lnTo>
                  <a:lnTo>
                    <a:pt x="1660" y="2312"/>
                  </a:lnTo>
                  <a:lnTo>
                    <a:pt x="1290" y="2478"/>
                  </a:lnTo>
                  <a:lnTo>
                    <a:pt x="958" y="2657"/>
                  </a:lnTo>
                  <a:lnTo>
                    <a:pt x="664" y="2836"/>
                  </a:lnTo>
                  <a:lnTo>
                    <a:pt x="537" y="2925"/>
                  </a:lnTo>
                  <a:lnTo>
                    <a:pt x="434" y="3015"/>
                  </a:lnTo>
                  <a:lnTo>
                    <a:pt x="332" y="3117"/>
                  </a:lnTo>
                  <a:lnTo>
                    <a:pt x="243" y="3206"/>
                  </a:lnTo>
                  <a:lnTo>
                    <a:pt x="166" y="3308"/>
                  </a:lnTo>
                  <a:lnTo>
                    <a:pt x="102" y="3398"/>
                  </a:lnTo>
                  <a:lnTo>
                    <a:pt x="64" y="3487"/>
                  </a:lnTo>
                  <a:lnTo>
                    <a:pt x="26" y="3589"/>
                  </a:lnTo>
                  <a:lnTo>
                    <a:pt x="0" y="3691"/>
                  </a:lnTo>
                  <a:lnTo>
                    <a:pt x="0" y="3781"/>
                  </a:lnTo>
                  <a:lnTo>
                    <a:pt x="0" y="3883"/>
                  </a:lnTo>
                  <a:lnTo>
                    <a:pt x="26" y="3985"/>
                  </a:lnTo>
                  <a:lnTo>
                    <a:pt x="64" y="4075"/>
                  </a:lnTo>
                  <a:lnTo>
                    <a:pt x="102" y="4177"/>
                  </a:lnTo>
                  <a:lnTo>
                    <a:pt x="166" y="4266"/>
                  </a:lnTo>
                  <a:lnTo>
                    <a:pt x="243" y="4356"/>
                  </a:lnTo>
                  <a:lnTo>
                    <a:pt x="332" y="4458"/>
                  </a:lnTo>
                  <a:lnTo>
                    <a:pt x="434" y="4547"/>
                  </a:lnTo>
                  <a:lnTo>
                    <a:pt x="537" y="4637"/>
                  </a:lnTo>
                  <a:lnTo>
                    <a:pt x="664" y="4726"/>
                  </a:lnTo>
                  <a:lnTo>
                    <a:pt x="958" y="4918"/>
                  </a:lnTo>
                  <a:lnTo>
                    <a:pt x="1290" y="5084"/>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05"/>
                  </a:lnTo>
                  <a:lnTo>
                    <a:pt x="8518" y="6820"/>
                  </a:lnTo>
                  <a:lnTo>
                    <a:pt x="9349" y="6923"/>
                  </a:lnTo>
                  <a:lnTo>
                    <a:pt x="10204" y="7025"/>
                  </a:lnTo>
                  <a:lnTo>
                    <a:pt x="11085" y="7114"/>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14"/>
                  </a:lnTo>
                  <a:lnTo>
                    <a:pt x="32183" y="7025"/>
                  </a:lnTo>
                  <a:lnTo>
                    <a:pt x="33039" y="6923"/>
                  </a:lnTo>
                  <a:lnTo>
                    <a:pt x="33869" y="6820"/>
                  </a:lnTo>
                  <a:lnTo>
                    <a:pt x="34674" y="6705"/>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84"/>
                  </a:lnTo>
                  <a:lnTo>
                    <a:pt x="41443" y="4918"/>
                  </a:lnTo>
                  <a:lnTo>
                    <a:pt x="41724" y="4726"/>
                  </a:lnTo>
                  <a:lnTo>
                    <a:pt x="41851" y="4637"/>
                  </a:lnTo>
                  <a:lnTo>
                    <a:pt x="41953" y="4547"/>
                  </a:lnTo>
                  <a:lnTo>
                    <a:pt x="42056" y="4458"/>
                  </a:lnTo>
                  <a:lnTo>
                    <a:pt x="42145" y="4356"/>
                  </a:lnTo>
                  <a:lnTo>
                    <a:pt x="42222" y="4266"/>
                  </a:lnTo>
                  <a:lnTo>
                    <a:pt x="42285" y="4177"/>
                  </a:lnTo>
                  <a:lnTo>
                    <a:pt x="42324" y="4075"/>
                  </a:lnTo>
                  <a:lnTo>
                    <a:pt x="42362" y="3985"/>
                  </a:lnTo>
                  <a:lnTo>
                    <a:pt x="42388" y="3883"/>
                  </a:lnTo>
                  <a:lnTo>
                    <a:pt x="42388" y="3781"/>
                  </a:lnTo>
                  <a:lnTo>
                    <a:pt x="42388" y="3691"/>
                  </a:lnTo>
                  <a:lnTo>
                    <a:pt x="42362" y="3589"/>
                  </a:lnTo>
                  <a:lnTo>
                    <a:pt x="42324" y="3487"/>
                  </a:lnTo>
                  <a:lnTo>
                    <a:pt x="42285" y="3398"/>
                  </a:lnTo>
                  <a:lnTo>
                    <a:pt x="42222" y="3308"/>
                  </a:lnTo>
                  <a:lnTo>
                    <a:pt x="42145" y="3206"/>
                  </a:lnTo>
                  <a:lnTo>
                    <a:pt x="42056" y="3117"/>
                  </a:lnTo>
                  <a:lnTo>
                    <a:pt x="41953" y="3015"/>
                  </a:lnTo>
                  <a:lnTo>
                    <a:pt x="41851" y="2925"/>
                  </a:lnTo>
                  <a:lnTo>
                    <a:pt x="41724" y="2836"/>
                  </a:lnTo>
                  <a:lnTo>
                    <a:pt x="41443" y="2657"/>
                  </a:lnTo>
                  <a:lnTo>
                    <a:pt x="41098" y="2478"/>
                  </a:lnTo>
                  <a:lnTo>
                    <a:pt x="40727" y="2312"/>
                  </a:lnTo>
                  <a:lnTo>
                    <a:pt x="40293" y="2146"/>
                  </a:lnTo>
                  <a:lnTo>
                    <a:pt x="39833" y="1980"/>
                  </a:lnTo>
                  <a:lnTo>
                    <a:pt x="39323" y="1814"/>
                  </a:lnTo>
                  <a:lnTo>
                    <a:pt x="38773" y="1661"/>
                  </a:lnTo>
                  <a:lnTo>
                    <a:pt x="38173" y="1520"/>
                  </a:lnTo>
                  <a:lnTo>
                    <a:pt x="37547" y="1380"/>
                  </a:lnTo>
                  <a:lnTo>
                    <a:pt x="36883" y="1239"/>
                  </a:lnTo>
                  <a:lnTo>
                    <a:pt x="36181" y="1099"/>
                  </a:lnTo>
                  <a:lnTo>
                    <a:pt x="35440" y="984"/>
                  </a:lnTo>
                  <a:lnTo>
                    <a:pt x="34674" y="856"/>
                  </a:lnTo>
                  <a:lnTo>
                    <a:pt x="33869" y="754"/>
                  </a:lnTo>
                  <a:lnTo>
                    <a:pt x="33039" y="639"/>
                  </a:lnTo>
                  <a:lnTo>
                    <a:pt x="32183" y="550"/>
                  </a:lnTo>
                  <a:lnTo>
                    <a:pt x="31302" y="448"/>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91" name="Google Shape;91;p15"/>
            <p:cNvSpPr/>
            <p:nvPr/>
          </p:nvSpPr>
          <p:spPr>
            <a:xfrm>
              <a:off x="3885440" y="3370409"/>
              <a:ext cx="609033" cy="83204"/>
            </a:xfrm>
            <a:custGeom>
              <a:avLst/>
              <a:gdLst/>
              <a:ahLst/>
              <a:cxnLst/>
              <a:rect l="l" t="t" r="r" b="b"/>
              <a:pathLst>
                <a:path w="41137" h="5620" extrusionOk="0">
                  <a:moveTo>
                    <a:pt x="18238" y="1"/>
                  </a:moveTo>
                  <a:lnTo>
                    <a:pt x="16565" y="39"/>
                  </a:lnTo>
                  <a:lnTo>
                    <a:pt x="14943" y="103"/>
                  </a:lnTo>
                  <a:lnTo>
                    <a:pt x="13360" y="179"/>
                  </a:lnTo>
                  <a:lnTo>
                    <a:pt x="11840" y="282"/>
                  </a:lnTo>
                  <a:lnTo>
                    <a:pt x="10371" y="409"/>
                  </a:lnTo>
                  <a:lnTo>
                    <a:pt x="8966" y="537"/>
                  </a:lnTo>
                  <a:lnTo>
                    <a:pt x="7625" y="703"/>
                  </a:lnTo>
                  <a:lnTo>
                    <a:pt x="6361" y="882"/>
                  </a:lnTo>
                  <a:lnTo>
                    <a:pt x="5173" y="1073"/>
                  </a:lnTo>
                  <a:lnTo>
                    <a:pt x="4075" y="1278"/>
                  </a:lnTo>
                  <a:lnTo>
                    <a:pt x="3551" y="1380"/>
                  </a:lnTo>
                  <a:lnTo>
                    <a:pt x="3066" y="1495"/>
                  </a:lnTo>
                  <a:lnTo>
                    <a:pt x="2593" y="1610"/>
                  </a:lnTo>
                  <a:lnTo>
                    <a:pt x="2134" y="1725"/>
                  </a:lnTo>
                  <a:lnTo>
                    <a:pt x="1712" y="1852"/>
                  </a:lnTo>
                  <a:lnTo>
                    <a:pt x="1316" y="1980"/>
                  </a:lnTo>
                  <a:lnTo>
                    <a:pt x="946" y="2108"/>
                  </a:lnTo>
                  <a:lnTo>
                    <a:pt x="601" y="2236"/>
                  </a:lnTo>
                  <a:lnTo>
                    <a:pt x="282" y="2363"/>
                  </a:lnTo>
                  <a:lnTo>
                    <a:pt x="1" y="2504"/>
                  </a:lnTo>
                  <a:lnTo>
                    <a:pt x="716" y="2287"/>
                  </a:lnTo>
                  <a:lnTo>
                    <a:pt x="1508" y="2082"/>
                  </a:lnTo>
                  <a:lnTo>
                    <a:pt x="2364" y="1891"/>
                  </a:lnTo>
                  <a:lnTo>
                    <a:pt x="3296" y="1712"/>
                  </a:lnTo>
                  <a:lnTo>
                    <a:pt x="4292" y="1533"/>
                  </a:lnTo>
                  <a:lnTo>
                    <a:pt x="5352" y="1380"/>
                  </a:lnTo>
                  <a:lnTo>
                    <a:pt x="6463" y="1227"/>
                  </a:lnTo>
                  <a:lnTo>
                    <a:pt x="7625" y="1099"/>
                  </a:lnTo>
                  <a:lnTo>
                    <a:pt x="8851" y="971"/>
                  </a:lnTo>
                  <a:lnTo>
                    <a:pt x="10116" y="869"/>
                  </a:lnTo>
                  <a:lnTo>
                    <a:pt x="11431" y="767"/>
                  </a:lnTo>
                  <a:lnTo>
                    <a:pt x="12772" y="690"/>
                  </a:lnTo>
                  <a:lnTo>
                    <a:pt x="14164" y="639"/>
                  </a:lnTo>
                  <a:lnTo>
                    <a:pt x="15595" y="588"/>
                  </a:lnTo>
                  <a:lnTo>
                    <a:pt x="17050" y="563"/>
                  </a:lnTo>
                  <a:lnTo>
                    <a:pt x="18532" y="550"/>
                  </a:lnTo>
                  <a:lnTo>
                    <a:pt x="19617" y="563"/>
                  </a:lnTo>
                  <a:lnTo>
                    <a:pt x="20690" y="575"/>
                  </a:lnTo>
                  <a:lnTo>
                    <a:pt x="21750" y="601"/>
                  </a:lnTo>
                  <a:lnTo>
                    <a:pt x="22797" y="626"/>
                  </a:lnTo>
                  <a:lnTo>
                    <a:pt x="23819" y="677"/>
                  </a:lnTo>
                  <a:lnTo>
                    <a:pt x="24828" y="729"/>
                  </a:lnTo>
                  <a:lnTo>
                    <a:pt x="25811" y="780"/>
                  </a:lnTo>
                  <a:lnTo>
                    <a:pt x="26782" y="856"/>
                  </a:lnTo>
                  <a:lnTo>
                    <a:pt x="27714" y="933"/>
                  </a:lnTo>
                  <a:lnTo>
                    <a:pt x="28634" y="1010"/>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3"/>
                  </a:lnTo>
                  <a:lnTo>
                    <a:pt x="36654" y="2376"/>
                  </a:lnTo>
                  <a:lnTo>
                    <a:pt x="37165" y="2542"/>
                  </a:lnTo>
                  <a:lnTo>
                    <a:pt x="37638" y="2695"/>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1"/>
                  </a:lnTo>
                  <a:lnTo>
                    <a:pt x="39719" y="4241"/>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13"/>
                  </a:lnTo>
                  <a:lnTo>
                    <a:pt x="38761" y="5467"/>
                  </a:lnTo>
                  <a:lnTo>
                    <a:pt x="38480" y="5620"/>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394"/>
                  </a:lnTo>
                  <a:lnTo>
                    <a:pt x="40971" y="4279"/>
                  </a:lnTo>
                  <a:lnTo>
                    <a:pt x="41047" y="4151"/>
                  </a:lnTo>
                  <a:lnTo>
                    <a:pt x="41099" y="4036"/>
                  </a:lnTo>
                  <a:lnTo>
                    <a:pt x="41137" y="3909"/>
                  </a:lnTo>
                  <a:lnTo>
                    <a:pt x="41137" y="3781"/>
                  </a:lnTo>
                  <a:lnTo>
                    <a:pt x="41137" y="3691"/>
                  </a:lnTo>
                  <a:lnTo>
                    <a:pt x="41111" y="3589"/>
                  </a:lnTo>
                  <a:lnTo>
                    <a:pt x="41086" y="3487"/>
                  </a:lnTo>
                  <a:lnTo>
                    <a:pt x="41035" y="3398"/>
                  </a:lnTo>
                  <a:lnTo>
                    <a:pt x="40971" y="3308"/>
                  </a:lnTo>
                  <a:lnTo>
                    <a:pt x="40894" y="3206"/>
                  </a:lnTo>
                  <a:lnTo>
                    <a:pt x="40818" y="3117"/>
                  </a:lnTo>
                  <a:lnTo>
                    <a:pt x="40715" y="3015"/>
                  </a:lnTo>
                  <a:lnTo>
                    <a:pt x="40600" y="2925"/>
                  </a:lnTo>
                  <a:lnTo>
                    <a:pt x="40473" y="2836"/>
                  </a:lnTo>
                  <a:lnTo>
                    <a:pt x="40192" y="2657"/>
                  </a:lnTo>
                  <a:lnTo>
                    <a:pt x="39860" y="2478"/>
                  </a:lnTo>
                  <a:lnTo>
                    <a:pt x="39477" y="2312"/>
                  </a:lnTo>
                  <a:lnTo>
                    <a:pt x="39055" y="2146"/>
                  </a:lnTo>
                  <a:lnTo>
                    <a:pt x="38583" y="1980"/>
                  </a:lnTo>
                  <a:lnTo>
                    <a:pt x="38072" y="1814"/>
                  </a:lnTo>
                  <a:lnTo>
                    <a:pt x="37523" y="1661"/>
                  </a:lnTo>
                  <a:lnTo>
                    <a:pt x="36935" y="1520"/>
                  </a:lnTo>
                  <a:lnTo>
                    <a:pt x="36297" y="1380"/>
                  </a:lnTo>
                  <a:lnTo>
                    <a:pt x="35632" y="1239"/>
                  </a:lnTo>
                  <a:lnTo>
                    <a:pt x="34930" y="1099"/>
                  </a:lnTo>
                  <a:lnTo>
                    <a:pt x="34202" y="984"/>
                  </a:lnTo>
                  <a:lnTo>
                    <a:pt x="33423" y="856"/>
                  </a:lnTo>
                  <a:lnTo>
                    <a:pt x="32631" y="754"/>
                  </a:lnTo>
                  <a:lnTo>
                    <a:pt x="31801" y="639"/>
                  </a:lnTo>
                  <a:lnTo>
                    <a:pt x="30933" y="550"/>
                  </a:lnTo>
                  <a:lnTo>
                    <a:pt x="30051" y="448"/>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92" name="Google Shape;92;p15"/>
            <p:cNvSpPr/>
            <p:nvPr/>
          </p:nvSpPr>
          <p:spPr>
            <a:xfrm>
              <a:off x="4094191" y="3401233"/>
              <a:ext cx="204028" cy="57118"/>
            </a:xfrm>
            <a:custGeom>
              <a:avLst/>
              <a:gdLst/>
              <a:ahLst/>
              <a:cxnLst/>
              <a:rect l="l" t="t" r="r" b="b"/>
              <a:pathLst>
                <a:path w="13781" h="3858" extrusionOk="0">
                  <a:moveTo>
                    <a:pt x="0" y="0"/>
                  </a:moveTo>
                  <a:lnTo>
                    <a:pt x="0" y="383"/>
                  </a:lnTo>
                  <a:lnTo>
                    <a:pt x="2325" y="383"/>
                  </a:lnTo>
                  <a:lnTo>
                    <a:pt x="3346" y="396"/>
                  </a:lnTo>
                  <a:lnTo>
                    <a:pt x="4253" y="422"/>
                  </a:lnTo>
                  <a:lnTo>
                    <a:pt x="5058" y="460"/>
                  </a:lnTo>
                  <a:lnTo>
                    <a:pt x="5747" y="511"/>
                  </a:lnTo>
                  <a:lnTo>
                    <a:pt x="6322" y="588"/>
                  </a:lnTo>
                  <a:lnTo>
                    <a:pt x="6565" y="626"/>
                  </a:lnTo>
                  <a:lnTo>
                    <a:pt x="6795" y="677"/>
                  </a:lnTo>
                  <a:lnTo>
                    <a:pt x="6973" y="715"/>
                  </a:lnTo>
                  <a:lnTo>
                    <a:pt x="7139" y="779"/>
                  </a:lnTo>
                  <a:lnTo>
                    <a:pt x="7267" y="830"/>
                  </a:lnTo>
                  <a:lnTo>
                    <a:pt x="7369" y="894"/>
                  </a:lnTo>
                  <a:lnTo>
                    <a:pt x="0" y="894"/>
                  </a:lnTo>
                  <a:lnTo>
                    <a:pt x="0" y="1188"/>
                  </a:lnTo>
                  <a:lnTo>
                    <a:pt x="7471" y="1188"/>
                  </a:lnTo>
                  <a:lnTo>
                    <a:pt x="7446" y="1226"/>
                  </a:lnTo>
                  <a:lnTo>
                    <a:pt x="7408" y="1265"/>
                  </a:lnTo>
                  <a:lnTo>
                    <a:pt x="7305" y="1329"/>
                  </a:lnTo>
                  <a:lnTo>
                    <a:pt x="7165" y="1405"/>
                  </a:lnTo>
                  <a:lnTo>
                    <a:pt x="6986" y="1456"/>
                  </a:lnTo>
                  <a:lnTo>
                    <a:pt x="6769" y="1520"/>
                  </a:lnTo>
                  <a:lnTo>
                    <a:pt x="6514" y="1571"/>
                  </a:lnTo>
                  <a:lnTo>
                    <a:pt x="6207" y="1622"/>
                  </a:lnTo>
                  <a:lnTo>
                    <a:pt x="5875" y="1673"/>
                  </a:lnTo>
                  <a:lnTo>
                    <a:pt x="5505" y="1712"/>
                  </a:lnTo>
                  <a:lnTo>
                    <a:pt x="5096" y="1750"/>
                  </a:lnTo>
                  <a:lnTo>
                    <a:pt x="4636" y="1776"/>
                  </a:lnTo>
                  <a:lnTo>
                    <a:pt x="4151" y="1801"/>
                  </a:lnTo>
                  <a:lnTo>
                    <a:pt x="3053" y="1839"/>
                  </a:lnTo>
                  <a:lnTo>
                    <a:pt x="1801" y="1852"/>
                  </a:lnTo>
                  <a:lnTo>
                    <a:pt x="0" y="1852"/>
                  </a:lnTo>
                  <a:lnTo>
                    <a:pt x="0" y="2222"/>
                  </a:lnTo>
                  <a:lnTo>
                    <a:pt x="2197" y="2644"/>
                  </a:lnTo>
                  <a:lnTo>
                    <a:pt x="4215" y="3053"/>
                  </a:lnTo>
                  <a:lnTo>
                    <a:pt x="6130" y="3461"/>
                  </a:lnTo>
                  <a:lnTo>
                    <a:pt x="8021" y="3857"/>
                  </a:lnTo>
                  <a:lnTo>
                    <a:pt x="11162" y="3857"/>
                  </a:lnTo>
                  <a:lnTo>
                    <a:pt x="9106" y="3410"/>
                  </a:lnTo>
                  <a:lnTo>
                    <a:pt x="7050" y="2976"/>
                  </a:lnTo>
                  <a:lnTo>
                    <a:pt x="5032" y="2567"/>
                  </a:lnTo>
                  <a:lnTo>
                    <a:pt x="3078" y="2184"/>
                  </a:lnTo>
                  <a:lnTo>
                    <a:pt x="3844" y="2184"/>
                  </a:lnTo>
                  <a:lnTo>
                    <a:pt x="4572" y="2159"/>
                  </a:lnTo>
                  <a:lnTo>
                    <a:pt x="5275" y="2133"/>
                  </a:lnTo>
                  <a:lnTo>
                    <a:pt x="5926" y="2108"/>
                  </a:lnTo>
                  <a:lnTo>
                    <a:pt x="6539" y="2069"/>
                  </a:lnTo>
                  <a:lnTo>
                    <a:pt x="7101" y="2018"/>
                  </a:lnTo>
                  <a:lnTo>
                    <a:pt x="7637" y="1967"/>
                  </a:lnTo>
                  <a:lnTo>
                    <a:pt x="8110" y="1903"/>
                  </a:lnTo>
                  <a:lnTo>
                    <a:pt x="8557" y="1839"/>
                  </a:lnTo>
                  <a:lnTo>
                    <a:pt x="8940" y="1763"/>
                  </a:lnTo>
                  <a:lnTo>
                    <a:pt x="9285" y="1673"/>
                  </a:lnTo>
                  <a:lnTo>
                    <a:pt x="9579" y="1597"/>
                  </a:lnTo>
                  <a:lnTo>
                    <a:pt x="9821" y="1495"/>
                  </a:lnTo>
                  <a:lnTo>
                    <a:pt x="10026" y="1405"/>
                  </a:lnTo>
                  <a:lnTo>
                    <a:pt x="10102" y="1354"/>
                  </a:lnTo>
                  <a:lnTo>
                    <a:pt x="10166" y="1303"/>
                  </a:lnTo>
                  <a:lnTo>
                    <a:pt x="10217" y="1239"/>
                  </a:lnTo>
                  <a:lnTo>
                    <a:pt x="10256" y="1188"/>
                  </a:lnTo>
                  <a:lnTo>
                    <a:pt x="13780" y="1188"/>
                  </a:lnTo>
                  <a:lnTo>
                    <a:pt x="13780" y="894"/>
                  </a:lnTo>
                  <a:lnTo>
                    <a:pt x="10217" y="894"/>
                  </a:lnTo>
                  <a:lnTo>
                    <a:pt x="10179" y="843"/>
                  </a:lnTo>
                  <a:lnTo>
                    <a:pt x="10115" y="792"/>
                  </a:lnTo>
                  <a:lnTo>
                    <a:pt x="9987" y="703"/>
                  </a:lnTo>
                  <a:lnTo>
                    <a:pt x="9796" y="626"/>
                  </a:lnTo>
                  <a:lnTo>
                    <a:pt x="9579" y="549"/>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93" name="Google Shape;93;p15"/>
            <p:cNvSpPr/>
            <p:nvPr/>
          </p:nvSpPr>
          <p:spPr>
            <a:xfrm>
              <a:off x="3807921" y="3330332"/>
              <a:ext cx="764071" cy="159776"/>
            </a:xfrm>
            <a:custGeom>
              <a:avLst/>
              <a:gdLst/>
              <a:ahLst/>
              <a:cxnLst/>
              <a:rect l="l" t="t" r="r" b="b"/>
              <a:pathLst>
                <a:path w="51609" h="10792" extrusionOk="0">
                  <a:moveTo>
                    <a:pt x="1" y="0"/>
                  </a:moveTo>
                  <a:lnTo>
                    <a:pt x="1" y="5402"/>
                  </a:lnTo>
                  <a:lnTo>
                    <a:pt x="1" y="5543"/>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39"/>
                  </a:lnTo>
                  <a:lnTo>
                    <a:pt x="3117" y="7969"/>
                  </a:lnTo>
                  <a:lnTo>
                    <a:pt x="3730" y="8199"/>
                  </a:lnTo>
                  <a:lnTo>
                    <a:pt x="4407" y="8416"/>
                  </a:lnTo>
                  <a:lnTo>
                    <a:pt x="5122" y="8621"/>
                  </a:lnTo>
                  <a:lnTo>
                    <a:pt x="5888" y="8825"/>
                  </a:lnTo>
                  <a:lnTo>
                    <a:pt x="6706" y="9029"/>
                  </a:lnTo>
                  <a:lnTo>
                    <a:pt x="7561" y="9208"/>
                  </a:lnTo>
                  <a:lnTo>
                    <a:pt x="8455" y="9387"/>
                  </a:lnTo>
                  <a:lnTo>
                    <a:pt x="9388" y="9553"/>
                  </a:lnTo>
                  <a:lnTo>
                    <a:pt x="10358" y="9719"/>
                  </a:lnTo>
                  <a:lnTo>
                    <a:pt x="11380" y="9872"/>
                  </a:lnTo>
                  <a:lnTo>
                    <a:pt x="12427" y="10013"/>
                  </a:lnTo>
                  <a:lnTo>
                    <a:pt x="13500" y="10140"/>
                  </a:lnTo>
                  <a:lnTo>
                    <a:pt x="14611" y="10255"/>
                  </a:lnTo>
                  <a:lnTo>
                    <a:pt x="15760" y="10370"/>
                  </a:lnTo>
                  <a:lnTo>
                    <a:pt x="16935" y="10460"/>
                  </a:lnTo>
                  <a:lnTo>
                    <a:pt x="18136" y="10549"/>
                  </a:lnTo>
                  <a:lnTo>
                    <a:pt x="19362" y="10626"/>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26"/>
                  </a:lnTo>
                  <a:lnTo>
                    <a:pt x="33474" y="10549"/>
                  </a:lnTo>
                  <a:lnTo>
                    <a:pt x="34674" y="10460"/>
                  </a:lnTo>
                  <a:lnTo>
                    <a:pt x="35849" y="10370"/>
                  </a:lnTo>
                  <a:lnTo>
                    <a:pt x="36999" y="10255"/>
                  </a:lnTo>
                  <a:lnTo>
                    <a:pt x="38110" y="10140"/>
                  </a:lnTo>
                  <a:lnTo>
                    <a:pt x="39183" y="10013"/>
                  </a:lnTo>
                  <a:lnTo>
                    <a:pt x="40230" y="9872"/>
                  </a:lnTo>
                  <a:lnTo>
                    <a:pt x="41252" y="9719"/>
                  </a:lnTo>
                  <a:lnTo>
                    <a:pt x="42222" y="9553"/>
                  </a:lnTo>
                  <a:lnTo>
                    <a:pt x="43154" y="9387"/>
                  </a:lnTo>
                  <a:lnTo>
                    <a:pt x="44048" y="9208"/>
                  </a:lnTo>
                  <a:lnTo>
                    <a:pt x="44904" y="9029"/>
                  </a:lnTo>
                  <a:lnTo>
                    <a:pt x="45722" y="8825"/>
                  </a:lnTo>
                  <a:lnTo>
                    <a:pt x="46488" y="8621"/>
                  </a:lnTo>
                  <a:lnTo>
                    <a:pt x="47203" y="8416"/>
                  </a:lnTo>
                  <a:lnTo>
                    <a:pt x="47880" y="8199"/>
                  </a:lnTo>
                  <a:lnTo>
                    <a:pt x="48493" y="7969"/>
                  </a:lnTo>
                  <a:lnTo>
                    <a:pt x="49068" y="7739"/>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43"/>
                  </a:lnTo>
                  <a:lnTo>
                    <a:pt x="51609" y="5402"/>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94" name="Google Shape;94;p15"/>
            <p:cNvSpPr/>
            <p:nvPr/>
          </p:nvSpPr>
          <p:spPr>
            <a:xfrm>
              <a:off x="3807921" y="3250533"/>
              <a:ext cx="764071" cy="159790"/>
            </a:xfrm>
            <a:custGeom>
              <a:avLst/>
              <a:gdLst/>
              <a:ahLst/>
              <a:cxnLst/>
              <a:rect l="l" t="t" r="r" b="b"/>
              <a:pathLst>
                <a:path w="51609" h="10793" extrusionOk="0">
                  <a:moveTo>
                    <a:pt x="25811" y="1"/>
                  </a:moveTo>
                  <a:lnTo>
                    <a:pt x="24483" y="13"/>
                  </a:lnTo>
                  <a:lnTo>
                    <a:pt x="23168" y="26"/>
                  </a:lnTo>
                  <a:lnTo>
                    <a:pt x="21878" y="65"/>
                  </a:lnTo>
                  <a:lnTo>
                    <a:pt x="20601" y="116"/>
                  </a:lnTo>
                  <a:lnTo>
                    <a:pt x="19362" y="167"/>
                  </a:lnTo>
                  <a:lnTo>
                    <a:pt x="18136" y="243"/>
                  </a:lnTo>
                  <a:lnTo>
                    <a:pt x="16935" y="333"/>
                  </a:lnTo>
                  <a:lnTo>
                    <a:pt x="15760" y="422"/>
                  </a:lnTo>
                  <a:lnTo>
                    <a:pt x="14611" y="537"/>
                  </a:lnTo>
                  <a:lnTo>
                    <a:pt x="13500" y="652"/>
                  </a:lnTo>
                  <a:lnTo>
                    <a:pt x="12427" y="780"/>
                  </a:lnTo>
                  <a:lnTo>
                    <a:pt x="11380" y="920"/>
                  </a:lnTo>
                  <a:lnTo>
                    <a:pt x="10358" y="1073"/>
                  </a:lnTo>
                  <a:lnTo>
                    <a:pt x="9388" y="1239"/>
                  </a:lnTo>
                  <a:lnTo>
                    <a:pt x="8455" y="1405"/>
                  </a:lnTo>
                  <a:lnTo>
                    <a:pt x="7561" y="1584"/>
                  </a:lnTo>
                  <a:lnTo>
                    <a:pt x="6706" y="1776"/>
                  </a:lnTo>
                  <a:lnTo>
                    <a:pt x="5888" y="1967"/>
                  </a:lnTo>
                  <a:lnTo>
                    <a:pt x="5122" y="2172"/>
                  </a:lnTo>
                  <a:lnTo>
                    <a:pt x="4407" y="2376"/>
                  </a:lnTo>
                  <a:lnTo>
                    <a:pt x="3730" y="2593"/>
                  </a:lnTo>
                  <a:lnTo>
                    <a:pt x="3117" y="2823"/>
                  </a:lnTo>
                  <a:lnTo>
                    <a:pt x="2542" y="3053"/>
                  </a:lnTo>
                  <a:lnTo>
                    <a:pt x="2031" y="3296"/>
                  </a:lnTo>
                  <a:lnTo>
                    <a:pt x="1789" y="3423"/>
                  </a:lnTo>
                  <a:lnTo>
                    <a:pt x="1559" y="3538"/>
                  </a:lnTo>
                  <a:lnTo>
                    <a:pt x="1354" y="3666"/>
                  </a:lnTo>
                  <a:lnTo>
                    <a:pt x="1163" y="3794"/>
                  </a:lnTo>
                  <a:lnTo>
                    <a:pt x="971" y="3921"/>
                  </a:lnTo>
                  <a:lnTo>
                    <a:pt x="805" y="4049"/>
                  </a:lnTo>
                  <a:lnTo>
                    <a:pt x="665" y="4177"/>
                  </a:lnTo>
                  <a:lnTo>
                    <a:pt x="524" y="4305"/>
                  </a:lnTo>
                  <a:lnTo>
                    <a:pt x="397" y="4445"/>
                  </a:lnTo>
                  <a:lnTo>
                    <a:pt x="294" y="4573"/>
                  </a:lnTo>
                  <a:lnTo>
                    <a:pt x="205" y="4713"/>
                  </a:lnTo>
                  <a:lnTo>
                    <a:pt x="128" y="4841"/>
                  </a:lnTo>
                  <a:lnTo>
                    <a:pt x="77" y="4981"/>
                  </a:lnTo>
                  <a:lnTo>
                    <a:pt x="26" y="5122"/>
                  </a:lnTo>
                  <a:lnTo>
                    <a:pt x="1" y="5262"/>
                  </a:lnTo>
                  <a:lnTo>
                    <a:pt x="1" y="5390"/>
                  </a:lnTo>
                  <a:lnTo>
                    <a:pt x="1" y="5531"/>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70"/>
                  </a:lnTo>
                  <a:lnTo>
                    <a:pt x="2031" y="7497"/>
                  </a:lnTo>
                  <a:lnTo>
                    <a:pt x="2542" y="7727"/>
                  </a:lnTo>
                  <a:lnTo>
                    <a:pt x="3117" y="7970"/>
                  </a:lnTo>
                  <a:lnTo>
                    <a:pt x="3730" y="8187"/>
                  </a:lnTo>
                  <a:lnTo>
                    <a:pt x="4407" y="8417"/>
                  </a:lnTo>
                  <a:lnTo>
                    <a:pt x="5122" y="8621"/>
                  </a:lnTo>
                  <a:lnTo>
                    <a:pt x="5888" y="8826"/>
                  </a:lnTo>
                  <a:lnTo>
                    <a:pt x="6706" y="9017"/>
                  </a:lnTo>
                  <a:lnTo>
                    <a:pt x="7561" y="9209"/>
                  </a:lnTo>
                  <a:lnTo>
                    <a:pt x="8455" y="9387"/>
                  </a:lnTo>
                  <a:lnTo>
                    <a:pt x="9388" y="9554"/>
                  </a:lnTo>
                  <a:lnTo>
                    <a:pt x="10358" y="9720"/>
                  </a:lnTo>
                  <a:lnTo>
                    <a:pt x="11380" y="9873"/>
                  </a:lnTo>
                  <a:lnTo>
                    <a:pt x="12427" y="10013"/>
                  </a:lnTo>
                  <a:lnTo>
                    <a:pt x="13500" y="10141"/>
                  </a:lnTo>
                  <a:lnTo>
                    <a:pt x="14611" y="10256"/>
                  </a:lnTo>
                  <a:lnTo>
                    <a:pt x="15760" y="10358"/>
                  </a:lnTo>
                  <a:lnTo>
                    <a:pt x="16935" y="10460"/>
                  </a:lnTo>
                  <a:lnTo>
                    <a:pt x="18136" y="10550"/>
                  </a:lnTo>
                  <a:lnTo>
                    <a:pt x="19362" y="10614"/>
                  </a:lnTo>
                  <a:lnTo>
                    <a:pt x="20601" y="10677"/>
                  </a:lnTo>
                  <a:lnTo>
                    <a:pt x="21878" y="10728"/>
                  </a:lnTo>
                  <a:lnTo>
                    <a:pt x="23168" y="10754"/>
                  </a:lnTo>
                  <a:lnTo>
                    <a:pt x="24483" y="10780"/>
                  </a:lnTo>
                  <a:lnTo>
                    <a:pt x="25811" y="10792"/>
                  </a:lnTo>
                  <a:lnTo>
                    <a:pt x="27139" y="10780"/>
                  </a:lnTo>
                  <a:lnTo>
                    <a:pt x="28442" y="10754"/>
                  </a:lnTo>
                  <a:lnTo>
                    <a:pt x="29732" y="10728"/>
                  </a:lnTo>
                  <a:lnTo>
                    <a:pt x="31009" y="10677"/>
                  </a:lnTo>
                  <a:lnTo>
                    <a:pt x="32261" y="10614"/>
                  </a:lnTo>
                  <a:lnTo>
                    <a:pt x="33474" y="10550"/>
                  </a:lnTo>
                  <a:lnTo>
                    <a:pt x="34674" y="10460"/>
                  </a:lnTo>
                  <a:lnTo>
                    <a:pt x="35849" y="10358"/>
                  </a:lnTo>
                  <a:lnTo>
                    <a:pt x="36999" y="10256"/>
                  </a:lnTo>
                  <a:lnTo>
                    <a:pt x="38110" y="10141"/>
                  </a:lnTo>
                  <a:lnTo>
                    <a:pt x="39183" y="10013"/>
                  </a:lnTo>
                  <a:lnTo>
                    <a:pt x="40230" y="9873"/>
                  </a:lnTo>
                  <a:lnTo>
                    <a:pt x="41252" y="9720"/>
                  </a:lnTo>
                  <a:lnTo>
                    <a:pt x="42222" y="9554"/>
                  </a:lnTo>
                  <a:lnTo>
                    <a:pt x="43154" y="9387"/>
                  </a:lnTo>
                  <a:lnTo>
                    <a:pt x="44048" y="9209"/>
                  </a:lnTo>
                  <a:lnTo>
                    <a:pt x="44904" y="9017"/>
                  </a:lnTo>
                  <a:lnTo>
                    <a:pt x="45722" y="8826"/>
                  </a:lnTo>
                  <a:lnTo>
                    <a:pt x="46488" y="8621"/>
                  </a:lnTo>
                  <a:lnTo>
                    <a:pt x="47203" y="8417"/>
                  </a:lnTo>
                  <a:lnTo>
                    <a:pt x="47880" y="8187"/>
                  </a:lnTo>
                  <a:lnTo>
                    <a:pt x="48493" y="7970"/>
                  </a:lnTo>
                  <a:lnTo>
                    <a:pt x="49068" y="7727"/>
                  </a:lnTo>
                  <a:lnTo>
                    <a:pt x="49578" y="7497"/>
                  </a:lnTo>
                  <a:lnTo>
                    <a:pt x="49821" y="7370"/>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31"/>
                  </a:lnTo>
                  <a:lnTo>
                    <a:pt x="51609" y="5390"/>
                  </a:lnTo>
                  <a:lnTo>
                    <a:pt x="51609" y="5262"/>
                  </a:lnTo>
                  <a:lnTo>
                    <a:pt x="51583" y="5122"/>
                  </a:lnTo>
                  <a:lnTo>
                    <a:pt x="51532" y="4981"/>
                  </a:lnTo>
                  <a:lnTo>
                    <a:pt x="51481" y="4841"/>
                  </a:lnTo>
                  <a:lnTo>
                    <a:pt x="51405" y="4713"/>
                  </a:lnTo>
                  <a:lnTo>
                    <a:pt x="51315" y="4573"/>
                  </a:lnTo>
                  <a:lnTo>
                    <a:pt x="51213" y="4445"/>
                  </a:lnTo>
                  <a:lnTo>
                    <a:pt x="51085" y="4305"/>
                  </a:lnTo>
                  <a:lnTo>
                    <a:pt x="50958" y="4177"/>
                  </a:lnTo>
                  <a:lnTo>
                    <a:pt x="50804" y="4049"/>
                  </a:lnTo>
                  <a:lnTo>
                    <a:pt x="50638" y="3921"/>
                  </a:lnTo>
                  <a:lnTo>
                    <a:pt x="50447" y="3794"/>
                  </a:lnTo>
                  <a:lnTo>
                    <a:pt x="50255" y="3666"/>
                  </a:lnTo>
                  <a:lnTo>
                    <a:pt x="50051" y="3538"/>
                  </a:lnTo>
                  <a:lnTo>
                    <a:pt x="49821" y="3423"/>
                  </a:lnTo>
                  <a:lnTo>
                    <a:pt x="49578" y="3296"/>
                  </a:lnTo>
                  <a:lnTo>
                    <a:pt x="49068" y="3053"/>
                  </a:lnTo>
                  <a:lnTo>
                    <a:pt x="48493" y="2823"/>
                  </a:lnTo>
                  <a:lnTo>
                    <a:pt x="47880" y="2593"/>
                  </a:lnTo>
                  <a:lnTo>
                    <a:pt x="47203" y="2376"/>
                  </a:lnTo>
                  <a:lnTo>
                    <a:pt x="46488" y="2172"/>
                  </a:lnTo>
                  <a:lnTo>
                    <a:pt x="45722" y="1967"/>
                  </a:lnTo>
                  <a:lnTo>
                    <a:pt x="44904" y="1776"/>
                  </a:lnTo>
                  <a:lnTo>
                    <a:pt x="44048" y="1584"/>
                  </a:lnTo>
                  <a:lnTo>
                    <a:pt x="43154" y="1405"/>
                  </a:lnTo>
                  <a:lnTo>
                    <a:pt x="42222" y="1239"/>
                  </a:lnTo>
                  <a:lnTo>
                    <a:pt x="41252" y="1073"/>
                  </a:lnTo>
                  <a:lnTo>
                    <a:pt x="40230" y="920"/>
                  </a:lnTo>
                  <a:lnTo>
                    <a:pt x="39183" y="780"/>
                  </a:lnTo>
                  <a:lnTo>
                    <a:pt x="38110" y="652"/>
                  </a:lnTo>
                  <a:lnTo>
                    <a:pt x="36999" y="537"/>
                  </a:lnTo>
                  <a:lnTo>
                    <a:pt x="35849" y="422"/>
                  </a:lnTo>
                  <a:lnTo>
                    <a:pt x="34674" y="333"/>
                  </a:lnTo>
                  <a:lnTo>
                    <a:pt x="33474" y="243"/>
                  </a:lnTo>
                  <a:lnTo>
                    <a:pt x="32261" y="167"/>
                  </a:lnTo>
                  <a:lnTo>
                    <a:pt x="31009" y="116"/>
                  </a:lnTo>
                  <a:lnTo>
                    <a:pt x="29732" y="65"/>
                  </a:lnTo>
                  <a:lnTo>
                    <a:pt x="28442" y="26"/>
                  </a:lnTo>
                  <a:lnTo>
                    <a:pt x="27139" y="13"/>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5" name="Google Shape;95;p15"/>
            <p:cNvSpPr/>
            <p:nvPr/>
          </p:nvSpPr>
          <p:spPr>
            <a:xfrm>
              <a:off x="3876187" y="3264909"/>
              <a:ext cx="627554" cy="112133"/>
            </a:xfrm>
            <a:custGeom>
              <a:avLst/>
              <a:gdLst/>
              <a:ahLst/>
              <a:cxnLst/>
              <a:rect l="l" t="t" r="r" b="b"/>
              <a:pathLst>
                <a:path w="42388" h="7574" extrusionOk="0">
                  <a:moveTo>
                    <a:pt x="20102" y="0"/>
                  </a:moveTo>
                  <a:lnTo>
                    <a:pt x="19029" y="13"/>
                  </a:lnTo>
                  <a:lnTo>
                    <a:pt x="17969" y="39"/>
                  </a:lnTo>
                  <a:lnTo>
                    <a:pt x="16922" y="77"/>
                  </a:lnTo>
                  <a:lnTo>
                    <a:pt x="15900" y="115"/>
                  </a:lnTo>
                  <a:lnTo>
                    <a:pt x="14891" y="166"/>
                  </a:lnTo>
                  <a:lnTo>
                    <a:pt x="13908" y="230"/>
                  </a:lnTo>
                  <a:lnTo>
                    <a:pt x="12950" y="294"/>
                  </a:lnTo>
                  <a:lnTo>
                    <a:pt x="12005" y="371"/>
                  </a:lnTo>
                  <a:lnTo>
                    <a:pt x="11085" y="447"/>
                  </a:lnTo>
                  <a:lnTo>
                    <a:pt x="10204" y="549"/>
                  </a:lnTo>
                  <a:lnTo>
                    <a:pt x="9349" y="639"/>
                  </a:lnTo>
                  <a:lnTo>
                    <a:pt x="8518" y="754"/>
                  </a:lnTo>
                  <a:lnTo>
                    <a:pt x="7714" y="856"/>
                  </a:lnTo>
                  <a:lnTo>
                    <a:pt x="6948" y="984"/>
                  </a:lnTo>
                  <a:lnTo>
                    <a:pt x="6207" y="1111"/>
                  </a:lnTo>
                  <a:lnTo>
                    <a:pt x="5504" y="1239"/>
                  </a:lnTo>
                  <a:lnTo>
                    <a:pt x="4840" y="1380"/>
                  </a:lnTo>
                  <a:lnTo>
                    <a:pt x="4215" y="1520"/>
                  </a:lnTo>
                  <a:lnTo>
                    <a:pt x="3614" y="1661"/>
                  </a:lnTo>
                  <a:lnTo>
                    <a:pt x="3065" y="1827"/>
                  </a:lnTo>
                  <a:lnTo>
                    <a:pt x="2554" y="1980"/>
                  </a:lnTo>
                  <a:lnTo>
                    <a:pt x="2095" y="2146"/>
                  </a:lnTo>
                  <a:lnTo>
                    <a:pt x="1660" y="2312"/>
                  </a:lnTo>
                  <a:lnTo>
                    <a:pt x="1290" y="2478"/>
                  </a:lnTo>
                  <a:lnTo>
                    <a:pt x="958" y="2657"/>
                  </a:lnTo>
                  <a:lnTo>
                    <a:pt x="664" y="2835"/>
                  </a:lnTo>
                  <a:lnTo>
                    <a:pt x="537" y="2925"/>
                  </a:lnTo>
                  <a:lnTo>
                    <a:pt x="434" y="3027"/>
                  </a:lnTo>
                  <a:lnTo>
                    <a:pt x="332" y="3116"/>
                  </a:lnTo>
                  <a:lnTo>
                    <a:pt x="243" y="3206"/>
                  </a:lnTo>
                  <a:lnTo>
                    <a:pt x="166" y="3308"/>
                  </a:lnTo>
                  <a:lnTo>
                    <a:pt x="102" y="3397"/>
                  </a:lnTo>
                  <a:lnTo>
                    <a:pt x="64" y="3500"/>
                  </a:lnTo>
                  <a:lnTo>
                    <a:pt x="26" y="3589"/>
                  </a:lnTo>
                  <a:lnTo>
                    <a:pt x="0" y="3691"/>
                  </a:lnTo>
                  <a:lnTo>
                    <a:pt x="0" y="3781"/>
                  </a:lnTo>
                  <a:lnTo>
                    <a:pt x="0" y="3883"/>
                  </a:lnTo>
                  <a:lnTo>
                    <a:pt x="26" y="3985"/>
                  </a:lnTo>
                  <a:lnTo>
                    <a:pt x="64" y="4074"/>
                  </a:lnTo>
                  <a:lnTo>
                    <a:pt x="102" y="4176"/>
                  </a:lnTo>
                  <a:lnTo>
                    <a:pt x="166" y="4266"/>
                  </a:lnTo>
                  <a:lnTo>
                    <a:pt x="243" y="4368"/>
                  </a:lnTo>
                  <a:lnTo>
                    <a:pt x="332" y="4457"/>
                  </a:lnTo>
                  <a:lnTo>
                    <a:pt x="434" y="4547"/>
                  </a:lnTo>
                  <a:lnTo>
                    <a:pt x="537" y="4636"/>
                  </a:lnTo>
                  <a:lnTo>
                    <a:pt x="664" y="4738"/>
                  </a:lnTo>
                  <a:lnTo>
                    <a:pt x="958" y="4917"/>
                  </a:lnTo>
                  <a:lnTo>
                    <a:pt x="1290" y="5083"/>
                  </a:lnTo>
                  <a:lnTo>
                    <a:pt x="1660" y="5262"/>
                  </a:lnTo>
                  <a:lnTo>
                    <a:pt x="2095" y="5428"/>
                  </a:lnTo>
                  <a:lnTo>
                    <a:pt x="2554" y="5594"/>
                  </a:lnTo>
                  <a:lnTo>
                    <a:pt x="3065" y="5747"/>
                  </a:lnTo>
                  <a:lnTo>
                    <a:pt x="3614" y="5901"/>
                  </a:lnTo>
                  <a:lnTo>
                    <a:pt x="4215" y="6054"/>
                  </a:lnTo>
                  <a:lnTo>
                    <a:pt x="4840" y="6194"/>
                  </a:lnTo>
                  <a:lnTo>
                    <a:pt x="5504" y="6335"/>
                  </a:lnTo>
                  <a:lnTo>
                    <a:pt x="6207" y="6462"/>
                  </a:lnTo>
                  <a:lnTo>
                    <a:pt x="6948" y="6590"/>
                  </a:lnTo>
                  <a:lnTo>
                    <a:pt x="7714" y="6705"/>
                  </a:lnTo>
                  <a:lnTo>
                    <a:pt x="8518" y="6820"/>
                  </a:lnTo>
                  <a:lnTo>
                    <a:pt x="9349" y="6922"/>
                  </a:lnTo>
                  <a:lnTo>
                    <a:pt x="10204" y="7024"/>
                  </a:lnTo>
                  <a:lnTo>
                    <a:pt x="11085" y="7114"/>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14"/>
                  </a:lnTo>
                  <a:lnTo>
                    <a:pt x="32183" y="7024"/>
                  </a:lnTo>
                  <a:lnTo>
                    <a:pt x="33039" y="6922"/>
                  </a:lnTo>
                  <a:lnTo>
                    <a:pt x="33869" y="6820"/>
                  </a:lnTo>
                  <a:lnTo>
                    <a:pt x="34674" y="6705"/>
                  </a:lnTo>
                  <a:lnTo>
                    <a:pt x="35440" y="6590"/>
                  </a:lnTo>
                  <a:lnTo>
                    <a:pt x="36181" y="6462"/>
                  </a:lnTo>
                  <a:lnTo>
                    <a:pt x="36883" y="6335"/>
                  </a:lnTo>
                  <a:lnTo>
                    <a:pt x="37547" y="6194"/>
                  </a:lnTo>
                  <a:lnTo>
                    <a:pt x="38173" y="6054"/>
                  </a:lnTo>
                  <a:lnTo>
                    <a:pt x="38773" y="5901"/>
                  </a:lnTo>
                  <a:lnTo>
                    <a:pt x="39323" y="5747"/>
                  </a:lnTo>
                  <a:lnTo>
                    <a:pt x="39833" y="5594"/>
                  </a:lnTo>
                  <a:lnTo>
                    <a:pt x="40293" y="5428"/>
                  </a:lnTo>
                  <a:lnTo>
                    <a:pt x="40727" y="5262"/>
                  </a:lnTo>
                  <a:lnTo>
                    <a:pt x="41098" y="5083"/>
                  </a:lnTo>
                  <a:lnTo>
                    <a:pt x="41443" y="4917"/>
                  </a:lnTo>
                  <a:lnTo>
                    <a:pt x="41724" y="4738"/>
                  </a:lnTo>
                  <a:lnTo>
                    <a:pt x="41851" y="4636"/>
                  </a:lnTo>
                  <a:lnTo>
                    <a:pt x="41953" y="4547"/>
                  </a:lnTo>
                  <a:lnTo>
                    <a:pt x="42056" y="4457"/>
                  </a:lnTo>
                  <a:lnTo>
                    <a:pt x="42145" y="4368"/>
                  </a:lnTo>
                  <a:lnTo>
                    <a:pt x="42222" y="4266"/>
                  </a:lnTo>
                  <a:lnTo>
                    <a:pt x="42285" y="4176"/>
                  </a:lnTo>
                  <a:lnTo>
                    <a:pt x="42324" y="4074"/>
                  </a:lnTo>
                  <a:lnTo>
                    <a:pt x="42362" y="3985"/>
                  </a:lnTo>
                  <a:lnTo>
                    <a:pt x="42388" y="3883"/>
                  </a:lnTo>
                  <a:lnTo>
                    <a:pt x="42388" y="3781"/>
                  </a:lnTo>
                  <a:lnTo>
                    <a:pt x="42388" y="3691"/>
                  </a:lnTo>
                  <a:lnTo>
                    <a:pt x="42362" y="3589"/>
                  </a:lnTo>
                  <a:lnTo>
                    <a:pt x="42324" y="3500"/>
                  </a:lnTo>
                  <a:lnTo>
                    <a:pt x="42285" y="3397"/>
                  </a:lnTo>
                  <a:lnTo>
                    <a:pt x="42222" y="3308"/>
                  </a:lnTo>
                  <a:lnTo>
                    <a:pt x="42145" y="3206"/>
                  </a:lnTo>
                  <a:lnTo>
                    <a:pt x="42056" y="3116"/>
                  </a:lnTo>
                  <a:lnTo>
                    <a:pt x="41953" y="3027"/>
                  </a:lnTo>
                  <a:lnTo>
                    <a:pt x="41851" y="2925"/>
                  </a:lnTo>
                  <a:lnTo>
                    <a:pt x="41724" y="2835"/>
                  </a:lnTo>
                  <a:lnTo>
                    <a:pt x="41443" y="2657"/>
                  </a:lnTo>
                  <a:lnTo>
                    <a:pt x="41098" y="2478"/>
                  </a:lnTo>
                  <a:lnTo>
                    <a:pt x="40727" y="2312"/>
                  </a:lnTo>
                  <a:lnTo>
                    <a:pt x="40293" y="2146"/>
                  </a:lnTo>
                  <a:lnTo>
                    <a:pt x="39833" y="1980"/>
                  </a:lnTo>
                  <a:lnTo>
                    <a:pt x="39323" y="1827"/>
                  </a:lnTo>
                  <a:lnTo>
                    <a:pt x="38773" y="1661"/>
                  </a:lnTo>
                  <a:lnTo>
                    <a:pt x="38173" y="1520"/>
                  </a:lnTo>
                  <a:lnTo>
                    <a:pt x="37547" y="1380"/>
                  </a:lnTo>
                  <a:lnTo>
                    <a:pt x="36883" y="1239"/>
                  </a:lnTo>
                  <a:lnTo>
                    <a:pt x="36181" y="1111"/>
                  </a:lnTo>
                  <a:lnTo>
                    <a:pt x="35440" y="984"/>
                  </a:lnTo>
                  <a:lnTo>
                    <a:pt x="34674" y="856"/>
                  </a:lnTo>
                  <a:lnTo>
                    <a:pt x="33869" y="754"/>
                  </a:lnTo>
                  <a:lnTo>
                    <a:pt x="33039" y="639"/>
                  </a:lnTo>
                  <a:lnTo>
                    <a:pt x="32183" y="549"/>
                  </a:lnTo>
                  <a:lnTo>
                    <a:pt x="31302" y="447"/>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96" name="Google Shape;96;p15"/>
            <p:cNvSpPr/>
            <p:nvPr/>
          </p:nvSpPr>
          <p:spPr>
            <a:xfrm>
              <a:off x="3885440" y="3264909"/>
              <a:ext cx="609033" cy="83204"/>
            </a:xfrm>
            <a:custGeom>
              <a:avLst/>
              <a:gdLst/>
              <a:ahLst/>
              <a:cxnLst/>
              <a:rect l="l" t="t" r="r" b="b"/>
              <a:pathLst>
                <a:path w="41137" h="5620" extrusionOk="0">
                  <a:moveTo>
                    <a:pt x="19949" y="0"/>
                  </a:moveTo>
                  <a:lnTo>
                    <a:pt x="18238" y="13"/>
                  </a:lnTo>
                  <a:lnTo>
                    <a:pt x="16565" y="39"/>
                  </a:lnTo>
                  <a:lnTo>
                    <a:pt x="14943" y="102"/>
                  </a:lnTo>
                  <a:lnTo>
                    <a:pt x="13360" y="179"/>
                  </a:lnTo>
                  <a:lnTo>
                    <a:pt x="11840" y="281"/>
                  </a:lnTo>
                  <a:lnTo>
                    <a:pt x="10371" y="409"/>
                  </a:lnTo>
                  <a:lnTo>
                    <a:pt x="8966" y="549"/>
                  </a:lnTo>
                  <a:lnTo>
                    <a:pt x="7625" y="703"/>
                  </a:lnTo>
                  <a:lnTo>
                    <a:pt x="6361" y="881"/>
                  </a:lnTo>
                  <a:lnTo>
                    <a:pt x="5173" y="1073"/>
                  </a:lnTo>
                  <a:lnTo>
                    <a:pt x="4075" y="1277"/>
                  </a:lnTo>
                  <a:lnTo>
                    <a:pt x="3551" y="1380"/>
                  </a:lnTo>
                  <a:lnTo>
                    <a:pt x="3066" y="1494"/>
                  </a:lnTo>
                  <a:lnTo>
                    <a:pt x="2593" y="1609"/>
                  </a:lnTo>
                  <a:lnTo>
                    <a:pt x="2134" y="1724"/>
                  </a:lnTo>
                  <a:lnTo>
                    <a:pt x="1712" y="1852"/>
                  </a:lnTo>
                  <a:lnTo>
                    <a:pt x="1316" y="1980"/>
                  </a:lnTo>
                  <a:lnTo>
                    <a:pt x="946" y="2108"/>
                  </a:lnTo>
                  <a:lnTo>
                    <a:pt x="601" y="2235"/>
                  </a:lnTo>
                  <a:lnTo>
                    <a:pt x="282" y="2363"/>
                  </a:lnTo>
                  <a:lnTo>
                    <a:pt x="1" y="2503"/>
                  </a:lnTo>
                  <a:lnTo>
                    <a:pt x="716" y="2286"/>
                  </a:lnTo>
                  <a:lnTo>
                    <a:pt x="1508" y="2082"/>
                  </a:lnTo>
                  <a:lnTo>
                    <a:pt x="2364" y="1890"/>
                  </a:lnTo>
                  <a:lnTo>
                    <a:pt x="3296" y="1712"/>
                  </a:lnTo>
                  <a:lnTo>
                    <a:pt x="4292" y="1533"/>
                  </a:lnTo>
                  <a:lnTo>
                    <a:pt x="5352" y="1380"/>
                  </a:lnTo>
                  <a:lnTo>
                    <a:pt x="6463" y="1226"/>
                  </a:lnTo>
                  <a:lnTo>
                    <a:pt x="7625" y="1099"/>
                  </a:lnTo>
                  <a:lnTo>
                    <a:pt x="8851" y="971"/>
                  </a:lnTo>
                  <a:lnTo>
                    <a:pt x="10116" y="869"/>
                  </a:lnTo>
                  <a:lnTo>
                    <a:pt x="11431" y="767"/>
                  </a:lnTo>
                  <a:lnTo>
                    <a:pt x="12772" y="690"/>
                  </a:lnTo>
                  <a:lnTo>
                    <a:pt x="14164" y="639"/>
                  </a:lnTo>
                  <a:lnTo>
                    <a:pt x="15595" y="588"/>
                  </a:lnTo>
                  <a:lnTo>
                    <a:pt x="17050" y="562"/>
                  </a:lnTo>
                  <a:lnTo>
                    <a:pt x="18532" y="549"/>
                  </a:lnTo>
                  <a:lnTo>
                    <a:pt x="19617" y="562"/>
                  </a:lnTo>
                  <a:lnTo>
                    <a:pt x="20690" y="575"/>
                  </a:lnTo>
                  <a:lnTo>
                    <a:pt x="21750" y="601"/>
                  </a:lnTo>
                  <a:lnTo>
                    <a:pt x="22797" y="626"/>
                  </a:lnTo>
                  <a:lnTo>
                    <a:pt x="23819" y="677"/>
                  </a:lnTo>
                  <a:lnTo>
                    <a:pt x="24828" y="728"/>
                  </a:lnTo>
                  <a:lnTo>
                    <a:pt x="25811" y="779"/>
                  </a:lnTo>
                  <a:lnTo>
                    <a:pt x="26782" y="856"/>
                  </a:lnTo>
                  <a:lnTo>
                    <a:pt x="27714" y="933"/>
                  </a:lnTo>
                  <a:lnTo>
                    <a:pt x="28634" y="1009"/>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2"/>
                  </a:lnTo>
                  <a:lnTo>
                    <a:pt x="36654" y="2376"/>
                  </a:lnTo>
                  <a:lnTo>
                    <a:pt x="37165" y="2542"/>
                  </a:lnTo>
                  <a:lnTo>
                    <a:pt x="37638" y="2708"/>
                  </a:lnTo>
                  <a:lnTo>
                    <a:pt x="38059" y="2874"/>
                  </a:lnTo>
                  <a:lnTo>
                    <a:pt x="38429" y="3040"/>
                  </a:lnTo>
                  <a:lnTo>
                    <a:pt x="38774" y="3219"/>
                  </a:lnTo>
                  <a:lnTo>
                    <a:pt x="39055" y="3397"/>
                  </a:lnTo>
                  <a:lnTo>
                    <a:pt x="39183" y="3487"/>
                  </a:lnTo>
                  <a:lnTo>
                    <a:pt x="39285" y="3576"/>
                  </a:lnTo>
                  <a:lnTo>
                    <a:pt x="39387" y="3678"/>
                  </a:lnTo>
                  <a:lnTo>
                    <a:pt x="39477" y="3768"/>
                  </a:lnTo>
                  <a:lnTo>
                    <a:pt x="39553" y="3857"/>
                  </a:lnTo>
                  <a:lnTo>
                    <a:pt x="39617" y="3959"/>
                  </a:lnTo>
                  <a:lnTo>
                    <a:pt x="39655" y="4049"/>
                  </a:lnTo>
                  <a:lnTo>
                    <a:pt x="39694" y="4151"/>
                  </a:lnTo>
                  <a:lnTo>
                    <a:pt x="39719" y="4253"/>
                  </a:lnTo>
                  <a:lnTo>
                    <a:pt x="39719" y="4342"/>
                  </a:lnTo>
                  <a:lnTo>
                    <a:pt x="39719" y="4432"/>
                  </a:lnTo>
                  <a:lnTo>
                    <a:pt x="39706" y="4508"/>
                  </a:lnTo>
                  <a:lnTo>
                    <a:pt x="39681" y="4598"/>
                  </a:lnTo>
                  <a:lnTo>
                    <a:pt x="39643" y="4675"/>
                  </a:lnTo>
                  <a:lnTo>
                    <a:pt x="39592" y="4764"/>
                  </a:lnTo>
                  <a:lnTo>
                    <a:pt x="39540" y="4841"/>
                  </a:lnTo>
                  <a:lnTo>
                    <a:pt x="39400" y="5007"/>
                  </a:lnTo>
                  <a:lnTo>
                    <a:pt x="39221" y="5160"/>
                  </a:lnTo>
                  <a:lnTo>
                    <a:pt x="39017" y="5326"/>
                  </a:lnTo>
                  <a:lnTo>
                    <a:pt x="38761" y="5479"/>
                  </a:lnTo>
                  <a:lnTo>
                    <a:pt x="38480" y="5620"/>
                  </a:lnTo>
                  <a:lnTo>
                    <a:pt x="38480" y="5620"/>
                  </a:lnTo>
                  <a:lnTo>
                    <a:pt x="39081" y="5415"/>
                  </a:lnTo>
                  <a:lnTo>
                    <a:pt x="39349" y="5313"/>
                  </a:lnTo>
                  <a:lnTo>
                    <a:pt x="39604" y="5198"/>
                  </a:lnTo>
                  <a:lnTo>
                    <a:pt x="39847" y="5096"/>
                  </a:lnTo>
                  <a:lnTo>
                    <a:pt x="40064" y="4981"/>
                  </a:lnTo>
                  <a:lnTo>
                    <a:pt x="40268" y="4866"/>
                  </a:lnTo>
                  <a:lnTo>
                    <a:pt x="40447" y="4751"/>
                  </a:lnTo>
                  <a:lnTo>
                    <a:pt x="40600" y="4636"/>
                  </a:lnTo>
                  <a:lnTo>
                    <a:pt x="40741" y="4521"/>
                  </a:lnTo>
                  <a:lnTo>
                    <a:pt x="40869" y="4394"/>
                  </a:lnTo>
                  <a:lnTo>
                    <a:pt x="40971" y="4279"/>
                  </a:lnTo>
                  <a:lnTo>
                    <a:pt x="41047" y="4151"/>
                  </a:lnTo>
                  <a:lnTo>
                    <a:pt x="41099" y="4036"/>
                  </a:lnTo>
                  <a:lnTo>
                    <a:pt x="41137" y="3908"/>
                  </a:lnTo>
                  <a:lnTo>
                    <a:pt x="41137" y="3781"/>
                  </a:lnTo>
                  <a:lnTo>
                    <a:pt x="41137" y="3691"/>
                  </a:lnTo>
                  <a:lnTo>
                    <a:pt x="41111" y="3589"/>
                  </a:lnTo>
                  <a:lnTo>
                    <a:pt x="41086" y="3500"/>
                  </a:lnTo>
                  <a:lnTo>
                    <a:pt x="41035" y="3397"/>
                  </a:lnTo>
                  <a:lnTo>
                    <a:pt x="40971" y="3308"/>
                  </a:lnTo>
                  <a:lnTo>
                    <a:pt x="40894" y="3206"/>
                  </a:lnTo>
                  <a:lnTo>
                    <a:pt x="40818" y="3116"/>
                  </a:lnTo>
                  <a:lnTo>
                    <a:pt x="40715" y="3027"/>
                  </a:lnTo>
                  <a:lnTo>
                    <a:pt x="40600" y="2925"/>
                  </a:lnTo>
                  <a:lnTo>
                    <a:pt x="40473" y="2835"/>
                  </a:lnTo>
                  <a:lnTo>
                    <a:pt x="40192" y="2657"/>
                  </a:lnTo>
                  <a:lnTo>
                    <a:pt x="39860" y="2478"/>
                  </a:lnTo>
                  <a:lnTo>
                    <a:pt x="39477" y="2312"/>
                  </a:lnTo>
                  <a:lnTo>
                    <a:pt x="39055" y="2146"/>
                  </a:lnTo>
                  <a:lnTo>
                    <a:pt x="38583" y="1980"/>
                  </a:lnTo>
                  <a:lnTo>
                    <a:pt x="38072" y="1827"/>
                  </a:lnTo>
                  <a:lnTo>
                    <a:pt x="37523" y="1661"/>
                  </a:lnTo>
                  <a:lnTo>
                    <a:pt x="36935" y="1520"/>
                  </a:lnTo>
                  <a:lnTo>
                    <a:pt x="36297" y="1380"/>
                  </a:lnTo>
                  <a:lnTo>
                    <a:pt x="35632" y="1239"/>
                  </a:lnTo>
                  <a:lnTo>
                    <a:pt x="34930" y="1111"/>
                  </a:lnTo>
                  <a:lnTo>
                    <a:pt x="34202" y="984"/>
                  </a:lnTo>
                  <a:lnTo>
                    <a:pt x="33423" y="856"/>
                  </a:lnTo>
                  <a:lnTo>
                    <a:pt x="32631" y="754"/>
                  </a:lnTo>
                  <a:lnTo>
                    <a:pt x="31801" y="639"/>
                  </a:lnTo>
                  <a:lnTo>
                    <a:pt x="30933" y="549"/>
                  </a:lnTo>
                  <a:lnTo>
                    <a:pt x="30051" y="447"/>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97" name="Google Shape;97;p15"/>
            <p:cNvSpPr/>
            <p:nvPr/>
          </p:nvSpPr>
          <p:spPr>
            <a:xfrm>
              <a:off x="4094191" y="3295718"/>
              <a:ext cx="204028" cy="57118"/>
            </a:xfrm>
            <a:custGeom>
              <a:avLst/>
              <a:gdLst/>
              <a:ahLst/>
              <a:cxnLst/>
              <a:rect l="l" t="t" r="r" b="b"/>
              <a:pathLst>
                <a:path w="13781" h="3858" extrusionOk="0">
                  <a:moveTo>
                    <a:pt x="0" y="1"/>
                  </a:moveTo>
                  <a:lnTo>
                    <a:pt x="0" y="384"/>
                  </a:lnTo>
                  <a:lnTo>
                    <a:pt x="2325" y="384"/>
                  </a:lnTo>
                  <a:lnTo>
                    <a:pt x="3346" y="397"/>
                  </a:lnTo>
                  <a:lnTo>
                    <a:pt x="4253" y="422"/>
                  </a:lnTo>
                  <a:lnTo>
                    <a:pt x="5058" y="461"/>
                  </a:lnTo>
                  <a:lnTo>
                    <a:pt x="5747" y="512"/>
                  </a:lnTo>
                  <a:lnTo>
                    <a:pt x="6322" y="588"/>
                  </a:lnTo>
                  <a:lnTo>
                    <a:pt x="6565" y="627"/>
                  </a:lnTo>
                  <a:lnTo>
                    <a:pt x="6795" y="678"/>
                  </a:lnTo>
                  <a:lnTo>
                    <a:pt x="6973" y="729"/>
                  </a:lnTo>
                  <a:lnTo>
                    <a:pt x="7139" y="780"/>
                  </a:lnTo>
                  <a:lnTo>
                    <a:pt x="7267" y="831"/>
                  </a:lnTo>
                  <a:lnTo>
                    <a:pt x="7369" y="895"/>
                  </a:lnTo>
                  <a:lnTo>
                    <a:pt x="0" y="895"/>
                  </a:lnTo>
                  <a:lnTo>
                    <a:pt x="0" y="1189"/>
                  </a:lnTo>
                  <a:lnTo>
                    <a:pt x="7471" y="1189"/>
                  </a:lnTo>
                  <a:lnTo>
                    <a:pt x="7446" y="1227"/>
                  </a:lnTo>
                  <a:lnTo>
                    <a:pt x="7408" y="1265"/>
                  </a:lnTo>
                  <a:lnTo>
                    <a:pt x="7305" y="1329"/>
                  </a:lnTo>
                  <a:lnTo>
                    <a:pt x="7165" y="1406"/>
                  </a:lnTo>
                  <a:lnTo>
                    <a:pt x="6986" y="1470"/>
                  </a:lnTo>
                  <a:lnTo>
                    <a:pt x="6769" y="1521"/>
                  </a:lnTo>
                  <a:lnTo>
                    <a:pt x="6514" y="1572"/>
                  </a:lnTo>
                  <a:lnTo>
                    <a:pt x="6207" y="1623"/>
                  </a:lnTo>
                  <a:lnTo>
                    <a:pt x="5875" y="1674"/>
                  </a:lnTo>
                  <a:lnTo>
                    <a:pt x="5505" y="1712"/>
                  </a:lnTo>
                  <a:lnTo>
                    <a:pt x="5096" y="1751"/>
                  </a:lnTo>
                  <a:lnTo>
                    <a:pt x="4151" y="1814"/>
                  </a:lnTo>
                  <a:lnTo>
                    <a:pt x="3053" y="1840"/>
                  </a:lnTo>
                  <a:lnTo>
                    <a:pt x="1801" y="1853"/>
                  </a:lnTo>
                  <a:lnTo>
                    <a:pt x="0" y="1853"/>
                  </a:lnTo>
                  <a:lnTo>
                    <a:pt x="0" y="2223"/>
                  </a:lnTo>
                  <a:lnTo>
                    <a:pt x="2197" y="2645"/>
                  </a:lnTo>
                  <a:lnTo>
                    <a:pt x="4215" y="3053"/>
                  </a:lnTo>
                  <a:lnTo>
                    <a:pt x="6130" y="3462"/>
                  </a:lnTo>
                  <a:lnTo>
                    <a:pt x="8021" y="3858"/>
                  </a:lnTo>
                  <a:lnTo>
                    <a:pt x="11162" y="3858"/>
                  </a:lnTo>
                  <a:lnTo>
                    <a:pt x="9106" y="3411"/>
                  </a:lnTo>
                  <a:lnTo>
                    <a:pt x="7050" y="2977"/>
                  </a:lnTo>
                  <a:lnTo>
                    <a:pt x="5032" y="2568"/>
                  </a:lnTo>
                  <a:lnTo>
                    <a:pt x="3078" y="2185"/>
                  </a:lnTo>
                  <a:lnTo>
                    <a:pt x="3844" y="2185"/>
                  </a:lnTo>
                  <a:lnTo>
                    <a:pt x="4572" y="2159"/>
                  </a:lnTo>
                  <a:lnTo>
                    <a:pt x="5275" y="2134"/>
                  </a:lnTo>
                  <a:lnTo>
                    <a:pt x="5926" y="2108"/>
                  </a:lnTo>
                  <a:lnTo>
                    <a:pt x="6539" y="2070"/>
                  </a:lnTo>
                  <a:lnTo>
                    <a:pt x="7101" y="2019"/>
                  </a:lnTo>
                  <a:lnTo>
                    <a:pt x="7637" y="1968"/>
                  </a:lnTo>
                  <a:lnTo>
                    <a:pt x="8110" y="1904"/>
                  </a:lnTo>
                  <a:lnTo>
                    <a:pt x="8557" y="1840"/>
                  </a:lnTo>
                  <a:lnTo>
                    <a:pt x="8940" y="1763"/>
                  </a:lnTo>
                  <a:lnTo>
                    <a:pt x="9285" y="1687"/>
                  </a:lnTo>
                  <a:lnTo>
                    <a:pt x="9579" y="1597"/>
                  </a:lnTo>
                  <a:lnTo>
                    <a:pt x="9821" y="1495"/>
                  </a:lnTo>
                  <a:lnTo>
                    <a:pt x="10026" y="1406"/>
                  </a:lnTo>
                  <a:lnTo>
                    <a:pt x="10102" y="1355"/>
                  </a:lnTo>
                  <a:lnTo>
                    <a:pt x="10166" y="1304"/>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59"/>
                  </a:lnTo>
                  <a:lnTo>
                    <a:pt x="8378" y="295"/>
                  </a:lnTo>
                  <a:lnTo>
                    <a:pt x="13780" y="295"/>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98" name="Google Shape;98;p15"/>
            <p:cNvSpPr/>
            <p:nvPr/>
          </p:nvSpPr>
          <p:spPr>
            <a:xfrm>
              <a:off x="3807921" y="3225009"/>
              <a:ext cx="764071" cy="159598"/>
            </a:xfrm>
            <a:custGeom>
              <a:avLst/>
              <a:gdLst/>
              <a:ahLst/>
              <a:cxnLst/>
              <a:rect l="l" t="t" r="r" b="b"/>
              <a:pathLst>
                <a:path w="51609" h="10780" extrusionOk="0">
                  <a:moveTo>
                    <a:pt x="1" y="1"/>
                  </a:moveTo>
                  <a:lnTo>
                    <a:pt x="1" y="5390"/>
                  </a:lnTo>
                  <a:lnTo>
                    <a:pt x="1" y="5530"/>
                  </a:lnTo>
                  <a:lnTo>
                    <a:pt x="26" y="5658"/>
                  </a:lnTo>
                  <a:lnTo>
                    <a:pt x="77" y="5799"/>
                  </a:lnTo>
                  <a:lnTo>
                    <a:pt x="128" y="5939"/>
                  </a:lnTo>
                  <a:lnTo>
                    <a:pt x="205" y="6080"/>
                  </a:lnTo>
                  <a:lnTo>
                    <a:pt x="294" y="6207"/>
                  </a:lnTo>
                  <a:lnTo>
                    <a:pt x="397" y="6348"/>
                  </a:lnTo>
                  <a:lnTo>
                    <a:pt x="524" y="6476"/>
                  </a:lnTo>
                  <a:lnTo>
                    <a:pt x="665" y="6603"/>
                  </a:lnTo>
                  <a:lnTo>
                    <a:pt x="805" y="6731"/>
                  </a:lnTo>
                  <a:lnTo>
                    <a:pt x="971" y="6859"/>
                  </a:lnTo>
                  <a:lnTo>
                    <a:pt x="1163" y="6986"/>
                  </a:lnTo>
                  <a:lnTo>
                    <a:pt x="1354" y="7114"/>
                  </a:lnTo>
                  <a:lnTo>
                    <a:pt x="1559" y="7242"/>
                  </a:lnTo>
                  <a:lnTo>
                    <a:pt x="1789" y="7370"/>
                  </a:lnTo>
                  <a:lnTo>
                    <a:pt x="2031" y="7484"/>
                  </a:lnTo>
                  <a:lnTo>
                    <a:pt x="2542" y="7727"/>
                  </a:lnTo>
                  <a:lnTo>
                    <a:pt x="3117" y="7957"/>
                  </a:lnTo>
                  <a:lnTo>
                    <a:pt x="3730" y="8187"/>
                  </a:lnTo>
                  <a:lnTo>
                    <a:pt x="4407" y="8404"/>
                  </a:lnTo>
                  <a:lnTo>
                    <a:pt x="5122" y="8608"/>
                  </a:lnTo>
                  <a:lnTo>
                    <a:pt x="5888" y="8813"/>
                  </a:lnTo>
                  <a:lnTo>
                    <a:pt x="6706" y="9017"/>
                  </a:lnTo>
                  <a:lnTo>
                    <a:pt x="7561" y="9196"/>
                  </a:lnTo>
                  <a:lnTo>
                    <a:pt x="8455" y="9375"/>
                  </a:lnTo>
                  <a:lnTo>
                    <a:pt x="9388" y="9553"/>
                  </a:lnTo>
                  <a:lnTo>
                    <a:pt x="10358" y="9707"/>
                  </a:lnTo>
                  <a:lnTo>
                    <a:pt x="11380" y="9860"/>
                  </a:lnTo>
                  <a:lnTo>
                    <a:pt x="12427" y="10000"/>
                  </a:lnTo>
                  <a:lnTo>
                    <a:pt x="13500" y="10128"/>
                  </a:lnTo>
                  <a:lnTo>
                    <a:pt x="14611" y="10243"/>
                  </a:lnTo>
                  <a:lnTo>
                    <a:pt x="15760" y="10358"/>
                  </a:lnTo>
                  <a:lnTo>
                    <a:pt x="16935" y="10447"/>
                  </a:lnTo>
                  <a:lnTo>
                    <a:pt x="18136" y="10537"/>
                  </a:lnTo>
                  <a:lnTo>
                    <a:pt x="19362" y="10613"/>
                  </a:lnTo>
                  <a:lnTo>
                    <a:pt x="20601" y="10664"/>
                  </a:lnTo>
                  <a:lnTo>
                    <a:pt x="21878" y="10716"/>
                  </a:lnTo>
                  <a:lnTo>
                    <a:pt x="23168" y="10754"/>
                  </a:lnTo>
                  <a:lnTo>
                    <a:pt x="24483" y="10767"/>
                  </a:lnTo>
                  <a:lnTo>
                    <a:pt x="25811" y="10779"/>
                  </a:lnTo>
                  <a:lnTo>
                    <a:pt x="27139" y="10767"/>
                  </a:lnTo>
                  <a:lnTo>
                    <a:pt x="28442" y="10754"/>
                  </a:lnTo>
                  <a:lnTo>
                    <a:pt x="29732" y="10716"/>
                  </a:lnTo>
                  <a:lnTo>
                    <a:pt x="31009" y="10664"/>
                  </a:lnTo>
                  <a:lnTo>
                    <a:pt x="32261" y="10613"/>
                  </a:lnTo>
                  <a:lnTo>
                    <a:pt x="33474" y="10537"/>
                  </a:lnTo>
                  <a:lnTo>
                    <a:pt x="34674" y="10447"/>
                  </a:lnTo>
                  <a:lnTo>
                    <a:pt x="35849" y="10358"/>
                  </a:lnTo>
                  <a:lnTo>
                    <a:pt x="36999" y="10243"/>
                  </a:lnTo>
                  <a:lnTo>
                    <a:pt x="38110" y="10128"/>
                  </a:lnTo>
                  <a:lnTo>
                    <a:pt x="39183" y="10000"/>
                  </a:lnTo>
                  <a:lnTo>
                    <a:pt x="40230" y="9860"/>
                  </a:lnTo>
                  <a:lnTo>
                    <a:pt x="41252" y="9707"/>
                  </a:lnTo>
                  <a:lnTo>
                    <a:pt x="42222" y="9553"/>
                  </a:lnTo>
                  <a:lnTo>
                    <a:pt x="43154" y="9375"/>
                  </a:lnTo>
                  <a:lnTo>
                    <a:pt x="44048" y="9196"/>
                  </a:lnTo>
                  <a:lnTo>
                    <a:pt x="44904" y="9017"/>
                  </a:lnTo>
                  <a:lnTo>
                    <a:pt x="45722" y="8813"/>
                  </a:lnTo>
                  <a:lnTo>
                    <a:pt x="46488" y="8608"/>
                  </a:lnTo>
                  <a:lnTo>
                    <a:pt x="47203" y="8404"/>
                  </a:lnTo>
                  <a:lnTo>
                    <a:pt x="47880" y="8187"/>
                  </a:lnTo>
                  <a:lnTo>
                    <a:pt x="48493" y="7957"/>
                  </a:lnTo>
                  <a:lnTo>
                    <a:pt x="49068" y="7727"/>
                  </a:lnTo>
                  <a:lnTo>
                    <a:pt x="49578" y="7484"/>
                  </a:lnTo>
                  <a:lnTo>
                    <a:pt x="49821" y="7370"/>
                  </a:lnTo>
                  <a:lnTo>
                    <a:pt x="50051" y="7242"/>
                  </a:lnTo>
                  <a:lnTo>
                    <a:pt x="50255" y="7114"/>
                  </a:lnTo>
                  <a:lnTo>
                    <a:pt x="50447" y="6986"/>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58"/>
                  </a:lnTo>
                  <a:lnTo>
                    <a:pt x="51609" y="5530"/>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99" name="Google Shape;99;p15"/>
            <p:cNvSpPr/>
            <p:nvPr/>
          </p:nvSpPr>
          <p:spPr>
            <a:xfrm>
              <a:off x="3807921" y="3145033"/>
              <a:ext cx="764071" cy="159776"/>
            </a:xfrm>
            <a:custGeom>
              <a:avLst/>
              <a:gdLst/>
              <a:ahLst/>
              <a:cxnLst/>
              <a:rect l="l" t="t" r="r" b="b"/>
              <a:pathLst>
                <a:path w="51609" h="10792" extrusionOk="0">
                  <a:moveTo>
                    <a:pt x="25811" y="0"/>
                  </a:moveTo>
                  <a:lnTo>
                    <a:pt x="24483" y="13"/>
                  </a:lnTo>
                  <a:lnTo>
                    <a:pt x="23168" y="26"/>
                  </a:lnTo>
                  <a:lnTo>
                    <a:pt x="21878" y="64"/>
                  </a:lnTo>
                  <a:lnTo>
                    <a:pt x="20601" y="115"/>
                  </a:lnTo>
                  <a:lnTo>
                    <a:pt x="19362" y="179"/>
                  </a:lnTo>
                  <a:lnTo>
                    <a:pt x="18136" y="243"/>
                  </a:lnTo>
                  <a:lnTo>
                    <a:pt x="16935" y="332"/>
                  </a:lnTo>
                  <a:lnTo>
                    <a:pt x="15760" y="422"/>
                  </a:lnTo>
                  <a:lnTo>
                    <a:pt x="14611" y="537"/>
                  </a:lnTo>
                  <a:lnTo>
                    <a:pt x="13500" y="652"/>
                  </a:lnTo>
                  <a:lnTo>
                    <a:pt x="12427" y="779"/>
                  </a:lnTo>
                  <a:lnTo>
                    <a:pt x="11380" y="920"/>
                  </a:lnTo>
                  <a:lnTo>
                    <a:pt x="10358" y="1073"/>
                  </a:lnTo>
                  <a:lnTo>
                    <a:pt x="9388" y="1239"/>
                  </a:lnTo>
                  <a:lnTo>
                    <a:pt x="8455" y="1405"/>
                  </a:lnTo>
                  <a:lnTo>
                    <a:pt x="7561" y="1584"/>
                  </a:lnTo>
                  <a:lnTo>
                    <a:pt x="6706" y="1776"/>
                  </a:lnTo>
                  <a:lnTo>
                    <a:pt x="5888" y="1967"/>
                  </a:lnTo>
                  <a:lnTo>
                    <a:pt x="5122" y="2171"/>
                  </a:lnTo>
                  <a:lnTo>
                    <a:pt x="4407" y="2376"/>
                  </a:lnTo>
                  <a:lnTo>
                    <a:pt x="3730" y="2606"/>
                  </a:lnTo>
                  <a:lnTo>
                    <a:pt x="3117" y="2823"/>
                  </a:lnTo>
                  <a:lnTo>
                    <a:pt x="2542" y="3053"/>
                  </a:lnTo>
                  <a:lnTo>
                    <a:pt x="2031" y="3295"/>
                  </a:lnTo>
                  <a:lnTo>
                    <a:pt x="1789" y="3423"/>
                  </a:lnTo>
                  <a:lnTo>
                    <a:pt x="1559" y="3538"/>
                  </a:lnTo>
                  <a:lnTo>
                    <a:pt x="1354" y="3666"/>
                  </a:lnTo>
                  <a:lnTo>
                    <a:pt x="1163" y="3793"/>
                  </a:lnTo>
                  <a:lnTo>
                    <a:pt x="971" y="3921"/>
                  </a:lnTo>
                  <a:lnTo>
                    <a:pt x="805" y="4049"/>
                  </a:lnTo>
                  <a:lnTo>
                    <a:pt x="665" y="4176"/>
                  </a:lnTo>
                  <a:lnTo>
                    <a:pt x="524" y="4304"/>
                  </a:lnTo>
                  <a:lnTo>
                    <a:pt x="397" y="4445"/>
                  </a:lnTo>
                  <a:lnTo>
                    <a:pt x="294" y="4572"/>
                  </a:lnTo>
                  <a:lnTo>
                    <a:pt x="205" y="4713"/>
                  </a:lnTo>
                  <a:lnTo>
                    <a:pt x="128" y="4841"/>
                  </a:lnTo>
                  <a:lnTo>
                    <a:pt x="77" y="4981"/>
                  </a:lnTo>
                  <a:lnTo>
                    <a:pt x="26" y="5122"/>
                  </a:lnTo>
                  <a:lnTo>
                    <a:pt x="1" y="5262"/>
                  </a:lnTo>
                  <a:lnTo>
                    <a:pt x="1" y="5403"/>
                  </a:lnTo>
                  <a:lnTo>
                    <a:pt x="1" y="5530"/>
                  </a:lnTo>
                  <a:lnTo>
                    <a:pt x="26" y="5671"/>
                  </a:lnTo>
                  <a:lnTo>
                    <a:pt x="77" y="5811"/>
                  </a:lnTo>
                  <a:lnTo>
                    <a:pt x="128" y="5952"/>
                  </a:lnTo>
                  <a:lnTo>
                    <a:pt x="205" y="6079"/>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187"/>
                  </a:lnTo>
                  <a:lnTo>
                    <a:pt x="4407" y="8417"/>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1"/>
                  </a:lnTo>
                  <a:lnTo>
                    <a:pt x="14611" y="10256"/>
                  </a:lnTo>
                  <a:lnTo>
                    <a:pt x="15760" y="10371"/>
                  </a:lnTo>
                  <a:lnTo>
                    <a:pt x="16935" y="10460"/>
                  </a:lnTo>
                  <a:lnTo>
                    <a:pt x="18136" y="10549"/>
                  </a:lnTo>
                  <a:lnTo>
                    <a:pt x="19362" y="10613"/>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13"/>
                  </a:lnTo>
                  <a:lnTo>
                    <a:pt x="33474" y="10549"/>
                  </a:lnTo>
                  <a:lnTo>
                    <a:pt x="34674" y="10460"/>
                  </a:lnTo>
                  <a:lnTo>
                    <a:pt x="35849" y="10371"/>
                  </a:lnTo>
                  <a:lnTo>
                    <a:pt x="36999" y="10256"/>
                  </a:lnTo>
                  <a:lnTo>
                    <a:pt x="38110" y="10141"/>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17"/>
                  </a:lnTo>
                  <a:lnTo>
                    <a:pt x="47880" y="8187"/>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79"/>
                  </a:lnTo>
                  <a:lnTo>
                    <a:pt x="51481" y="5952"/>
                  </a:lnTo>
                  <a:lnTo>
                    <a:pt x="51532" y="5811"/>
                  </a:lnTo>
                  <a:lnTo>
                    <a:pt x="51583" y="5671"/>
                  </a:lnTo>
                  <a:lnTo>
                    <a:pt x="51609" y="5530"/>
                  </a:lnTo>
                  <a:lnTo>
                    <a:pt x="51609" y="5403"/>
                  </a:lnTo>
                  <a:lnTo>
                    <a:pt x="51609" y="5262"/>
                  </a:lnTo>
                  <a:lnTo>
                    <a:pt x="51583" y="5122"/>
                  </a:lnTo>
                  <a:lnTo>
                    <a:pt x="51532" y="4981"/>
                  </a:lnTo>
                  <a:lnTo>
                    <a:pt x="51481" y="4841"/>
                  </a:lnTo>
                  <a:lnTo>
                    <a:pt x="51405" y="4713"/>
                  </a:lnTo>
                  <a:lnTo>
                    <a:pt x="51315" y="4572"/>
                  </a:lnTo>
                  <a:lnTo>
                    <a:pt x="51213" y="4445"/>
                  </a:lnTo>
                  <a:lnTo>
                    <a:pt x="51085" y="4304"/>
                  </a:lnTo>
                  <a:lnTo>
                    <a:pt x="50958" y="4176"/>
                  </a:lnTo>
                  <a:lnTo>
                    <a:pt x="50804" y="4049"/>
                  </a:lnTo>
                  <a:lnTo>
                    <a:pt x="50638" y="3921"/>
                  </a:lnTo>
                  <a:lnTo>
                    <a:pt x="50447" y="3793"/>
                  </a:lnTo>
                  <a:lnTo>
                    <a:pt x="50255" y="3666"/>
                  </a:lnTo>
                  <a:lnTo>
                    <a:pt x="50051" y="3538"/>
                  </a:lnTo>
                  <a:lnTo>
                    <a:pt x="49821" y="3423"/>
                  </a:lnTo>
                  <a:lnTo>
                    <a:pt x="49578" y="3295"/>
                  </a:lnTo>
                  <a:lnTo>
                    <a:pt x="49068" y="3053"/>
                  </a:lnTo>
                  <a:lnTo>
                    <a:pt x="48493" y="2823"/>
                  </a:lnTo>
                  <a:lnTo>
                    <a:pt x="47880" y="2606"/>
                  </a:lnTo>
                  <a:lnTo>
                    <a:pt x="47203" y="2376"/>
                  </a:lnTo>
                  <a:lnTo>
                    <a:pt x="46488" y="2171"/>
                  </a:lnTo>
                  <a:lnTo>
                    <a:pt x="45722" y="1967"/>
                  </a:lnTo>
                  <a:lnTo>
                    <a:pt x="44904" y="1776"/>
                  </a:lnTo>
                  <a:lnTo>
                    <a:pt x="44048" y="1584"/>
                  </a:lnTo>
                  <a:lnTo>
                    <a:pt x="43154" y="1405"/>
                  </a:lnTo>
                  <a:lnTo>
                    <a:pt x="42222" y="1239"/>
                  </a:lnTo>
                  <a:lnTo>
                    <a:pt x="41252" y="1073"/>
                  </a:lnTo>
                  <a:lnTo>
                    <a:pt x="40230" y="920"/>
                  </a:lnTo>
                  <a:lnTo>
                    <a:pt x="39183" y="779"/>
                  </a:lnTo>
                  <a:lnTo>
                    <a:pt x="38110" y="652"/>
                  </a:lnTo>
                  <a:lnTo>
                    <a:pt x="36999" y="537"/>
                  </a:lnTo>
                  <a:lnTo>
                    <a:pt x="35849" y="422"/>
                  </a:lnTo>
                  <a:lnTo>
                    <a:pt x="34674" y="332"/>
                  </a:lnTo>
                  <a:lnTo>
                    <a:pt x="33474" y="243"/>
                  </a:lnTo>
                  <a:lnTo>
                    <a:pt x="32261" y="179"/>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0" name="Google Shape;100;p15"/>
            <p:cNvSpPr/>
            <p:nvPr/>
          </p:nvSpPr>
          <p:spPr>
            <a:xfrm>
              <a:off x="3876187" y="3159394"/>
              <a:ext cx="627554" cy="112148"/>
            </a:xfrm>
            <a:custGeom>
              <a:avLst/>
              <a:gdLst/>
              <a:ahLst/>
              <a:cxnLst/>
              <a:rect l="l" t="t" r="r" b="b"/>
              <a:pathLst>
                <a:path w="42388" h="7575" extrusionOk="0">
                  <a:moveTo>
                    <a:pt x="20102" y="1"/>
                  </a:moveTo>
                  <a:lnTo>
                    <a:pt x="19029" y="14"/>
                  </a:lnTo>
                  <a:lnTo>
                    <a:pt x="17969" y="39"/>
                  </a:lnTo>
                  <a:lnTo>
                    <a:pt x="16922" y="78"/>
                  </a:lnTo>
                  <a:lnTo>
                    <a:pt x="15900" y="116"/>
                  </a:lnTo>
                  <a:lnTo>
                    <a:pt x="14891" y="167"/>
                  </a:lnTo>
                  <a:lnTo>
                    <a:pt x="13908" y="231"/>
                  </a:lnTo>
                  <a:lnTo>
                    <a:pt x="12950" y="295"/>
                  </a:lnTo>
                  <a:lnTo>
                    <a:pt x="12005" y="371"/>
                  </a:lnTo>
                  <a:lnTo>
                    <a:pt x="11085" y="461"/>
                  </a:lnTo>
                  <a:lnTo>
                    <a:pt x="10204" y="550"/>
                  </a:lnTo>
                  <a:lnTo>
                    <a:pt x="9349" y="639"/>
                  </a:lnTo>
                  <a:lnTo>
                    <a:pt x="8518" y="754"/>
                  </a:lnTo>
                  <a:lnTo>
                    <a:pt x="7714" y="857"/>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79"/>
                  </a:lnTo>
                  <a:lnTo>
                    <a:pt x="958" y="2657"/>
                  </a:lnTo>
                  <a:lnTo>
                    <a:pt x="664" y="2836"/>
                  </a:lnTo>
                  <a:lnTo>
                    <a:pt x="537" y="2926"/>
                  </a:lnTo>
                  <a:lnTo>
                    <a:pt x="434" y="3028"/>
                  </a:lnTo>
                  <a:lnTo>
                    <a:pt x="332" y="3117"/>
                  </a:lnTo>
                  <a:lnTo>
                    <a:pt x="243" y="3206"/>
                  </a:lnTo>
                  <a:lnTo>
                    <a:pt x="166" y="3309"/>
                  </a:lnTo>
                  <a:lnTo>
                    <a:pt x="102" y="3398"/>
                  </a:lnTo>
                  <a:lnTo>
                    <a:pt x="64" y="3500"/>
                  </a:lnTo>
                  <a:lnTo>
                    <a:pt x="26" y="3590"/>
                  </a:lnTo>
                  <a:lnTo>
                    <a:pt x="0" y="3692"/>
                  </a:lnTo>
                  <a:lnTo>
                    <a:pt x="0" y="3781"/>
                  </a:lnTo>
                  <a:lnTo>
                    <a:pt x="0" y="3883"/>
                  </a:lnTo>
                  <a:lnTo>
                    <a:pt x="26" y="3986"/>
                  </a:lnTo>
                  <a:lnTo>
                    <a:pt x="64" y="4075"/>
                  </a:lnTo>
                  <a:lnTo>
                    <a:pt x="102" y="4177"/>
                  </a:lnTo>
                  <a:lnTo>
                    <a:pt x="166" y="4267"/>
                  </a:lnTo>
                  <a:lnTo>
                    <a:pt x="243" y="4369"/>
                  </a:lnTo>
                  <a:lnTo>
                    <a:pt x="332" y="4458"/>
                  </a:lnTo>
                  <a:lnTo>
                    <a:pt x="434" y="4547"/>
                  </a:lnTo>
                  <a:lnTo>
                    <a:pt x="537" y="4650"/>
                  </a:lnTo>
                  <a:lnTo>
                    <a:pt x="664" y="4739"/>
                  </a:lnTo>
                  <a:lnTo>
                    <a:pt x="958" y="4918"/>
                  </a:lnTo>
                  <a:lnTo>
                    <a:pt x="1290" y="5097"/>
                  </a:lnTo>
                  <a:lnTo>
                    <a:pt x="1660" y="5263"/>
                  </a:lnTo>
                  <a:lnTo>
                    <a:pt x="2095" y="5429"/>
                  </a:lnTo>
                  <a:lnTo>
                    <a:pt x="2554" y="5595"/>
                  </a:lnTo>
                  <a:lnTo>
                    <a:pt x="3065" y="5748"/>
                  </a:lnTo>
                  <a:lnTo>
                    <a:pt x="3614" y="5901"/>
                  </a:lnTo>
                  <a:lnTo>
                    <a:pt x="4215" y="6054"/>
                  </a:lnTo>
                  <a:lnTo>
                    <a:pt x="4840" y="6195"/>
                  </a:lnTo>
                  <a:lnTo>
                    <a:pt x="5504" y="6335"/>
                  </a:lnTo>
                  <a:lnTo>
                    <a:pt x="6207" y="6463"/>
                  </a:lnTo>
                  <a:lnTo>
                    <a:pt x="6948" y="6591"/>
                  </a:lnTo>
                  <a:lnTo>
                    <a:pt x="7714" y="6706"/>
                  </a:lnTo>
                  <a:lnTo>
                    <a:pt x="8518" y="6821"/>
                  </a:lnTo>
                  <a:lnTo>
                    <a:pt x="9349" y="6936"/>
                  </a:lnTo>
                  <a:lnTo>
                    <a:pt x="10204" y="7025"/>
                  </a:lnTo>
                  <a:lnTo>
                    <a:pt x="11085" y="7114"/>
                  </a:lnTo>
                  <a:lnTo>
                    <a:pt x="12005" y="7204"/>
                  </a:lnTo>
                  <a:lnTo>
                    <a:pt x="12950" y="7281"/>
                  </a:lnTo>
                  <a:lnTo>
                    <a:pt x="13908" y="7344"/>
                  </a:lnTo>
                  <a:lnTo>
                    <a:pt x="14891" y="7408"/>
                  </a:lnTo>
                  <a:lnTo>
                    <a:pt x="15900" y="7459"/>
                  </a:lnTo>
                  <a:lnTo>
                    <a:pt x="16922" y="7498"/>
                  </a:lnTo>
                  <a:lnTo>
                    <a:pt x="17969" y="7536"/>
                  </a:lnTo>
                  <a:lnTo>
                    <a:pt x="19029" y="7561"/>
                  </a:lnTo>
                  <a:lnTo>
                    <a:pt x="20102" y="7574"/>
                  </a:lnTo>
                  <a:lnTo>
                    <a:pt x="22286" y="7574"/>
                  </a:lnTo>
                  <a:lnTo>
                    <a:pt x="23359" y="7561"/>
                  </a:lnTo>
                  <a:lnTo>
                    <a:pt x="24419" y="7536"/>
                  </a:lnTo>
                  <a:lnTo>
                    <a:pt x="25466" y="7498"/>
                  </a:lnTo>
                  <a:lnTo>
                    <a:pt x="26488" y="7459"/>
                  </a:lnTo>
                  <a:lnTo>
                    <a:pt x="27496" y="7408"/>
                  </a:lnTo>
                  <a:lnTo>
                    <a:pt x="28480" y="7344"/>
                  </a:lnTo>
                  <a:lnTo>
                    <a:pt x="29450" y="7281"/>
                  </a:lnTo>
                  <a:lnTo>
                    <a:pt x="30383" y="7204"/>
                  </a:lnTo>
                  <a:lnTo>
                    <a:pt x="31302" y="7114"/>
                  </a:lnTo>
                  <a:lnTo>
                    <a:pt x="32183" y="7025"/>
                  </a:lnTo>
                  <a:lnTo>
                    <a:pt x="33039" y="6936"/>
                  </a:lnTo>
                  <a:lnTo>
                    <a:pt x="33869" y="6821"/>
                  </a:lnTo>
                  <a:lnTo>
                    <a:pt x="34674" y="6706"/>
                  </a:lnTo>
                  <a:lnTo>
                    <a:pt x="35440" y="6591"/>
                  </a:lnTo>
                  <a:lnTo>
                    <a:pt x="36181" y="6463"/>
                  </a:lnTo>
                  <a:lnTo>
                    <a:pt x="36883" y="6335"/>
                  </a:lnTo>
                  <a:lnTo>
                    <a:pt x="37547" y="6195"/>
                  </a:lnTo>
                  <a:lnTo>
                    <a:pt x="38173" y="6054"/>
                  </a:lnTo>
                  <a:lnTo>
                    <a:pt x="38773" y="5901"/>
                  </a:lnTo>
                  <a:lnTo>
                    <a:pt x="39323" y="5748"/>
                  </a:lnTo>
                  <a:lnTo>
                    <a:pt x="39833" y="5595"/>
                  </a:lnTo>
                  <a:lnTo>
                    <a:pt x="40293" y="5429"/>
                  </a:lnTo>
                  <a:lnTo>
                    <a:pt x="40727" y="5263"/>
                  </a:lnTo>
                  <a:lnTo>
                    <a:pt x="41098" y="5097"/>
                  </a:lnTo>
                  <a:lnTo>
                    <a:pt x="41443" y="4918"/>
                  </a:lnTo>
                  <a:lnTo>
                    <a:pt x="41724" y="4739"/>
                  </a:lnTo>
                  <a:lnTo>
                    <a:pt x="41851" y="4650"/>
                  </a:lnTo>
                  <a:lnTo>
                    <a:pt x="41953" y="4547"/>
                  </a:lnTo>
                  <a:lnTo>
                    <a:pt x="42056" y="4458"/>
                  </a:lnTo>
                  <a:lnTo>
                    <a:pt x="42145" y="4369"/>
                  </a:lnTo>
                  <a:lnTo>
                    <a:pt x="42222" y="4267"/>
                  </a:lnTo>
                  <a:lnTo>
                    <a:pt x="42285" y="4177"/>
                  </a:lnTo>
                  <a:lnTo>
                    <a:pt x="42324" y="4075"/>
                  </a:lnTo>
                  <a:lnTo>
                    <a:pt x="42362" y="3986"/>
                  </a:lnTo>
                  <a:lnTo>
                    <a:pt x="42388" y="3883"/>
                  </a:lnTo>
                  <a:lnTo>
                    <a:pt x="42388" y="3781"/>
                  </a:lnTo>
                  <a:lnTo>
                    <a:pt x="42388" y="3692"/>
                  </a:lnTo>
                  <a:lnTo>
                    <a:pt x="42362" y="3590"/>
                  </a:lnTo>
                  <a:lnTo>
                    <a:pt x="42324" y="3500"/>
                  </a:lnTo>
                  <a:lnTo>
                    <a:pt x="42285" y="3398"/>
                  </a:lnTo>
                  <a:lnTo>
                    <a:pt x="42222" y="3309"/>
                  </a:lnTo>
                  <a:lnTo>
                    <a:pt x="42145" y="3206"/>
                  </a:lnTo>
                  <a:lnTo>
                    <a:pt x="42056" y="3117"/>
                  </a:lnTo>
                  <a:lnTo>
                    <a:pt x="41953" y="3028"/>
                  </a:lnTo>
                  <a:lnTo>
                    <a:pt x="41851" y="2926"/>
                  </a:lnTo>
                  <a:lnTo>
                    <a:pt x="41724" y="2836"/>
                  </a:lnTo>
                  <a:lnTo>
                    <a:pt x="41443" y="2657"/>
                  </a:lnTo>
                  <a:lnTo>
                    <a:pt x="41098" y="2479"/>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57"/>
                  </a:lnTo>
                  <a:lnTo>
                    <a:pt x="33869" y="754"/>
                  </a:lnTo>
                  <a:lnTo>
                    <a:pt x="33039" y="639"/>
                  </a:lnTo>
                  <a:lnTo>
                    <a:pt x="32183" y="550"/>
                  </a:lnTo>
                  <a:lnTo>
                    <a:pt x="31302" y="461"/>
                  </a:lnTo>
                  <a:lnTo>
                    <a:pt x="30383" y="371"/>
                  </a:lnTo>
                  <a:lnTo>
                    <a:pt x="29450" y="295"/>
                  </a:lnTo>
                  <a:lnTo>
                    <a:pt x="28480" y="231"/>
                  </a:lnTo>
                  <a:lnTo>
                    <a:pt x="27496" y="167"/>
                  </a:lnTo>
                  <a:lnTo>
                    <a:pt x="26488" y="116"/>
                  </a:lnTo>
                  <a:lnTo>
                    <a:pt x="25466" y="78"/>
                  </a:lnTo>
                  <a:lnTo>
                    <a:pt x="24419" y="39"/>
                  </a:lnTo>
                  <a:lnTo>
                    <a:pt x="23359" y="14"/>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01" name="Google Shape;101;p15"/>
            <p:cNvSpPr/>
            <p:nvPr/>
          </p:nvSpPr>
          <p:spPr>
            <a:xfrm>
              <a:off x="3885440" y="3159394"/>
              <a:ext cx="609033" cy="83411"/>
            </a:xfrm>
            <a:custGeom>
              <a:avLst/>
              <a:gdLst/>
              <a:ahLst/>
              <a:cxnLst/>
              <a:rect l="l" t="t" r="r" b="b"/>
              <a:pathLst>
                <a:path w="41137" h="5634" extrusionOk="0">
                  <a:moveTo>
                    <a:pt x="19949" y="1"/>
                  </a:moveTo>
                  <a:lnTo>
                    <a:pt x="18238" y="14"/>
                  </a:lnTo>
                  <a:lnTo>
                    <a:pt x="16565" y="39"/>
                  </a:lnTo>
                  <a:lnTo>
                    <a:pt x="14943" y="103"/>
                  </a:lnTo>
                  <a:lnTo>
                    <a:pt x="13360" y="180"/>
                  </a:lnTo>
                  <a:lnTo>
                    <a:pt x="11840" y="282"/>
                  </a:lnTo>
                  <a:lnTo>
                    <a:pt x="10371" y="410"/>
                  </a:lnTo>
                  <a:lnTo>
                    <a:pt x="8966" y="550"/>
                  </a:lnTo>
                  <a:lnTo>
                    <a:pt x="7625" y="703"/>
                  </a:lnTo>
                  <a:lnTo>
                    <a:pt x="6361" y="882"/>
                  </a:lnTo>
                  <a:lnTo>
                    <a:pt x="5173" y="1074"/>
                  </a:lnTo>
                  <a:lnTo>
                    <a:pt x="4075" y="1278"/>
                  </a:lnTo>
                  <a:lnTo>
                    <a:pt x="3551" y="1380"/>
                  </a:lnTo>
                  <a:lnTo>
                    <a:pt x="3066" y="1495"/>
                  </a:lnTo>
                  <a:lnTo>
                    <a:pt x="2593" y="1610"/>
                  </a:lnTo>
                  <a:lnTo>
                    <a:pt x="2134" y="1738"/>
                  </a:lnTo>
                  <a:lnTo>
                    <a:pt x="1712" y="1853"/>
                  </a:lnTo>
                  <a:lnTo>
                    <a:pt x="1316" y="1980"/>
                  </a:lnTo>
                  <a:lnTo>
                    <a:pt x="946" y="2108"/>
                  </a:lnTo>
                  <a:lnTo>
                    <a:pt x="601" y="2236"/>
                  </a:lnTo>
                  <a:lnTo>
                    <a:pt x="282" y="2376"/>
                  </a:lnTo>
                  <a:lnTo>
                    <a:pt x="1" y="2504"/>
                  </a:lnTo>
                  <a:lnTo>
                    <a:pt x="716" y="2287"/>
                  </a:lnTo>
                  <a:lnTo>
                    <a:pt x="1508" y="2095"/>
                  </a:lnTo>
                  <a:lnTo>
                    <a:pt x="2364" y="1891"/>
                  </a:lnTo>
                  <a:lnTo>
                    <a:pt x="3296" y="1712"/>
                  </a:lnTo>
                  <a:lnTo>
                    <a:pt x="4292" y="1533"/>
                  </a:lnTo>
                  <a:lnTo>
                    <a:pt x="5352" y="1380"/>
                  </a:lnTo>
                  <a:lnTo>
                    <a:pt x="6463" y="1227"/>
                  </a:lnTo>
                  <a:lnTo>
                    <a:pt x="7625" y="1099"/>
                  </a:lnTo>
                  <a:lnTo>
                    <a:pt x="8851" y="972"/>
                  </a:lnTo>
                  <a:lnTo>
                    <a:pt x="10116" y="869"/>
                  </a:lnTo>
                  <a:lnTo>
                    <a:pt x="11431" y="780"/>
                  </a:lnTo>
                  <a:lnTo>
                    <a:pt x="12772" y="703"/>
                  </a:lnTo>
                  <a:lnTo>
                    <a:pt x="14164" y="639"/>
                  </a:lnTo>
                  <a:lnTo>
                    <a:pt x="15595" y="588"/>
                  </a:lnTo>
                  <a:lnTo>
                    <a:pt x="17050" y="563"/>
                  </a:lnTo>
                  <a:lnTo>
                    <a:pt x="18532" y="550"/>
                  </a:lnTo>
                  <a:lnTo>
                    <a:pt x="19617" y="563"/>
                  </a:lnTo>
                  <a:lnTo>
                    <a:pt x="20690" y="576"/>
                  </a:lnTo>
                  <a:lnTo>
                    <a:pt x="21750" y="601"/>
                  </a:lnTo>
                  <a:lnTo>
                    <a:pt x="22797" y="639"/>
                  </a:lnTo>
                  <a:lnTo>
                    <a:pt x="23819" y="678"/>
                  </a:lnTo>
                  <a:lnTo>
                    <a:pt x="24828" y="729"/>
                  </a:lnTo>
                  <a:lnTo>
                    <a:pt x="25811" y="793"/>
                  </a:lnTo>
                  <a:lnTo>
                    <a:pt x="26782" y="857"/>
                  </a:lnTo>
                  <a:lnTo>
                    <a:pt x="27714" y="933"/>
                  </a:lnTo>
                  <a:lnTo>
                    <a:pt x="28634" y="1010"/>
                  </a:lnTo>
                  <a:lnTo>
                    <a:pt x="29515" y="1099"/>
                  </a:lnTo>
                  <a:lnTo>
                    <a:pt x="30371" y="1201"/>
                  </a:lnTo>
                  <a:lnTo>
                    <a:pt x="31214" y="1304"/>
                  </a:lnTo>
                  <a:lnTo>
                    <a:pt x="32005" y="1419"/>
                  </a:lnTo>
                  <a:lnTo>
                    <a:pt x="32772" y="1546"/>
                  </a:lnTo>
                  <a:lnTo>
                    <a:pt x="33512" y="1661"/>
                  </a:lnTo>
                  <a:lnTo>
                    <a:pt x="34215" y="1802"/>
                  </a:lnTo>
                  <a:lnTo>
                    <a:pt x="34879" y="1929"/>
                  </a:lnTo>
                  <a:lnTo>
                    <a:pt x="35505" y="2083"/>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2"/>
                  </a:lnTo>
                  <a:lnTo>
                    <a:pt x="39719" y="4254"/>
                  </a:lnTo>
                  <a:lnTo>
                    <a:pt x="39719" y="4343"/>
                  </a:lnTo>
                  <a:lnTo>
                    <a:pt x="39719" y="4433"/>
                  </a:lnTo>
                  <a:lnTo>
                    <a:pt x="39706" y="4509"/>
                  </a:lnTo>
                  <a:lnTo>
                    <a:pt x="39681" y="4599"/>
                  </a:lnTo>
                  <a:lnTo>
                    <a:pt x="39643" y="4675"/>
                  </a:lnTo>
                  <a:lnTo>
                    <a:pt x="39592" y="4765"/>
                  </a:lnTo>
                  <a:lnTo>
                    <a:pt x="39540" y="4841"/>
                  </a:lnTo>
                  <a:lnTo>
                    <a:pt x="39400" y="5007"/>
                  </a:lnTo>
                  <a:lnTo>
                    <a:pt x="39221" y="5160"/>
                  </a:lnTo>
                  <a:lnTo>
                    <a:pt x="39017" y="5327"/>
                  </a:lnTo>
                  <a:lnTo>
                    <a:pt x="38761" y="5480"/>
                  </a:lnTo>
                  <a:lnTo>
                    <a:pt x="38480" y="5633"/>
                  </a:lnTo>
                  <a:lnTo>
                    <a:pt x="38480" y="5633"/>
                  </a:lnTo>
                  <a:lnTo>
                    <a:pt x="39081" y="5416"/>
                  </a:lnTo>
                  <a:lnTo>
                    <a:pt x="39349" y="5314"/>
                  </a:lnTo>
                  <a:lnTo>
                    <a:pt x="39604" y="5199"/>
                  </a:lnTo>
                  <a:lnTo>
                    <a:pt x="39847" y="5097"/>
                  </a:lnTo>
                  <a:lnTo>
                    <a:pt x="40064" y="4982"/>
                  </a:lnTo>
                  <a:lnTo>
                    <a:pt x="40268" y="4867"/>
                  </a:lnTo>
                  <a:lnTo>
                    <a:pt x="40447" y="4752"/>
                  </a:lnTo>
                  <a:lnTo>
                    <a:pt x="40600" y="4637"/>
                  </a:lnTo>
                  <a:lnTo>
                    <a:pt x="40741" y="4522"/>
                  </a:lnTo>
                  <a:lnTo>
                    <a:pt x="40869" y="4394"/>
                  </a:lnTo>
                  <a:lnTo>
                    <a:pt x="40971" y="4279"/>
                  </a:lnTo>
                  <a:lnTo>
                    <a:pt x="41047" y="4164"/>
                  </a:lnTo>
                  <a:lnTo>
                    <a:pt x="41099" y="4037"/>
                  </a:lnTo>
                  <a:lnTo>
                    <a:pt x="41137" y="3909"/>
                  </a:lnTo>
                  <a:lnTo>
                    <a:pt x="41137" y="3781"/>
                  </a:lnTo>
                  <a:lnTo>
                    <a:pt x="41137" y="3692"/>
                  </a:lnTo>
                  <a:lnTo>
                    <a:pt x="41111" y="3590"/>
                  </a:lnTo>
                  <a:lnTo>
                    <a:pt x="41086" y="3500"/>
                  </a:lnTo>
                  <a:lnTo>
                    <a:pt x="41035" y="3398"/>
                  </a:lnTo>
                  <a:lnTo>
                    <a:pt x="40971" y="3309"/>
                  </a:lnTo>
                  <a:lnTo>
                    <a:pt x="40894" y="3206"/>
                  </a:lnTo>
                  <a:lnTo>
                    <a:pt x="40818" y="3117"/>
                  </a:lnTo>
                  <a:lnTo>
                    <a:pt x="40715" y="3028"/>
                  </a:lnTo>
                  <a:lnTo>
                    <a:pt x="40600" y="2926"/>
                  </a:lnTo>
                  <a:lnTo>
                    <a:pt x="40473" y="2836"/>
                  </a:lnTo>
                  <a:lnTo>
                    <a:pt x="40192" y="2657"/>
                  </a:lnTo>
                  <a:lnTo>
                    <a:pt x="39860" y="2479"/>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57"/>
                  </a:lnTo>
                  <a:lnTo>
                    <a:pt x="32631" y="754"/>
                  </a:lnTo>
                  <a:lnTo>
                    <a:pt x="31801" y="639"/>
                  </a:lnTo>
                  <a:lnTo>
                    <a:pt x="30933" y="550"/>
                  </a:lnTo>
                  <a:lnTo>
                    <a:pt x="30051" y="461"/>
                  </a:lnTo>
                  <a:lnTo>
                    <a:pt x="29132" y="371"/>
                  </a:lnTo>
                  <a:lnTo>
                    <a:pt x="28200" y="295"/>
                  </a:lnTo>
                  <a:lnTo>
                    <a:pt x="27229" y="231"/>
                  </a:lnTo>
                  <a:lnTo>
                    <a:pt x="26246" y="167"/>
                  </a:lnTo>
                  <a:lnTo>
                    <a:pt x="25250" y="116"/>
                  </a:lnTo>
                  <a:lnTo>
                    <a:pt x="24215" y="78"/>
                  </a:lnTo>
                  <a:lnTo>
                    <a:pt x="23181" y="39"/>
                  </a:lnTo>
                  <a:lnTo>
                    <a:pt x="22121" y="14"/>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02" name="Google Shape;102;p15"/>
            <p:cNvSpPr/>
            <p:nvPr/>
          </p:nvSpPr>
          <p:spPr>
            <a:xfrm>
              <a:off x="4094191" y="3190410"/>
              <a:ext cx="204028" cy="57118"/>
            </a:xfrm>
            <a:custGeom>
              <a:avLst/>
              <a:gdLst/>
              <a:ahLst/>
              <a:cxnLst/>
              <a:rect l="l" t="t" r="r" b="b"/>
              <a:pathLst>
                <a:path w="13781" h="3858" extrusionOk="0">
                  <a:moveTo>
                    <a:pt x="0" y="0"/>
                  </a:moveTo>
                  <a:lnTo>
                    <a:pt x="0" y="371"/>
                  </a:lnTo>
                  <a:lnTo>
                    <a:pt x="2325" y="371"/>
                  </a:lnTo>
                  <a:lnTo>
                    <a:pt x="3346" y="384"/>
                  </a:lnTo>
                  <a:lnTo>
                    <a:pt x="4253" y="409"/>
                  </a:lnTo>
                  <a:lnTo>
                    <a:pt x="5058" y="447"/>
                  </a:lnTo>
                  <a:lnTo>
                    <a:pt x="5747" y="498"/>
                  </a:lnTo>
                  <a:lnTo>
                    <a:pt x="6322" y="575"/>
                  </a:lnTo>
                  <a:lnTo>
                    <a:pt x="6565" y="613"/>
                  </a:lnTo>
                  <a:lnTo>
                    <a:pt x="6795" y="665"/>
                  </a:lnTo>
                  <a:lnTo>
                    <a:pt x="6973" y="716"/>
                  </a:lnTo>
                  <a:lnTo>
                    <a:pt x="7139" y="767"/>
                  </a:lnTo>
                  <a:lnTo>
                    <a:pt x="7267" y="818"/>
                  </a:lnTo>
                  <a:lnTo>
                    <a:pt x="7369" y="882"/>
                  </a:lnTo>
                  <a:lnTo>
                    <a:pt x="0" y="882"/>
                  </a:lnTo>
                  <a:lnTo>
                    <a:pt x="0" y="1175"/>
                  </a:lnTo>
                  <a:lnTo>
                    <a:pt x="7471" y="1175"/>
                  </a:lnTo>
                  <a:lnTo>
                    <a:pt x="7446" y="1214"/>
                  </a:lnTo>
                  <a:lnTo>
                    <a:pt x="7408" y="1252"/>
                  </a:lnTo>
                  <a:lnTo>
                    <a:pt x="7305" y="1316"/>
                  </a:lnTo>
                  <a:lnTo>
                    <a:pt x="7165" y="1392"/>
                  </a:lnTo>
                  <a:lnTo>
                    <a:pt x="6986" y="1456"/>
                  </a:lnTo>
                  <a:lnTo>
                    <a:pt x="6769" y="1507"/>
                  </a:lnTo>
                  <a:lnTo>
                    <a:pt x="6514" y="1571"/>
                  </a:lnTo>
                  <a:lnTo>
                    <a:pt x="6207" y="1622"/>
                  </a:lnTo>
                  <a:lnTo>
                    <a:pt x="5875" y="1661"/>
                  </a:lnTo>
                  <a:lnTo>
                    <a:pt x="5505" y="1699"/>
                  </a:lnTo>
                  <a:lnTo>
                    <a:pt x="5096" y="1737"/>
                  </a:lnTo>
                  <a:lnTo>
                    <a:pt x="4636" y="1776"/>
                  </a:lnTo>
                  <a:lnTo>
                    <a:pt x="4151" y="1801"/>
                  </a:lnTo>
                  <a:lnTo>
                    <a:pt x="3053" y="1827"/>
                  </a:lnTo>
                  <a:lnTo>
                    <a:pt x="1801" y="1839"/>
                  </a:lnTo>
                  <a:lnTo>
                    <a:pt x="0" y="1839"/>
                  </a:lnTo>
                  <a:lnTo>
                    <a:pt x="0" y="2210"/>
                  </a:lnTo>
                  <a:lnTo>
                    <a:pt x="2197" y="2631"/>
                  </a:lnTo>
                  <a:lnTo>
                    <a:pt x="4215" y="3040"/>
                  </a:lnTo>
                  <a:lnTo>
                    <a:pt x="6130" y="3449"/>
                  </a:lnTo>
                  <a:lnTo>
                    <a:pt x="8021" y="3857"/>
                  </a:lnTo>
                  <a:lnTo>
                    <a:pt x="11162" y="3857"/>
                  </a:lnTo>
                  <a:lnTo>
                    <a:pt x="9106" y="3398"/>
                  </a:lnTo>
                  <a:lnTo>
                    <a:pt x="7050" y="2963"/>
                  </a:lnTo>
                  <a:lnTo>
                    <a:pt x="5032" y="2555"/>
                  </a:lnTo>
                  <a:lnTo>
                    <a:pt x="3078" y="2172"/>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26"/>
                  </a:lnTo>
                  <a:lnTo>
                    <a:pt x="10256" y="1175"/>
                  </a:lnTo>
                  <a:lnTo>
                    <a:pt x="13780" y="1175"/>
                  </a:lnTo>
                  <a:lnTo>
                    <a:pt x="13780" y="882"/>
                  </a:lnTo>
                  <a:lnTo>
                    <a:pt x="10217" y="882"/>
                  </a:lnTo>
                  <a:lnTo>
                    <a:pt x="10179" y="831"/>
                  </a:lnTo>
                  <a:lnTo>
                    <a:pt x="10115" y="792"/>
                  </a:lnTo>
                  <a:lnTo>
                    <a:pt x="9987" y="690"/>
                  </a:lnTo>
                  <a:lnTo>
                    <a:pt x="9796" y="613"/>
                  </a:lnTo>
                  <a:lnTo>
                    <a:pt x="9579" y="537"/>
                  </a:lnTo>
                  <a:lnTo>
                    <a:pt x="9323" y="460"/>
                  </a:lnTo>
                  <a:lnTo>
                    <a:pt x="9042" y="396"/>
                  </a:lnTo>
                  <a:lnTo>
                    <a:pt x="8723" y="345"/>
                  </a:lnTo>
                  <a:lnTo>
                    <a:pt x="8378" y="281"/>
                  </a:lnTo>
                  <a:lnTo>
                    <a:pt x="13780" y="281"/>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03" name="Google Shape;103;p15"/>
            <p:cNvSpPr/>
            <p:nvPr/>
          </p:nvSpPr>
          <p:spPr>
            <a:xfrm>
              <a:off x="3807921" y="3119509"/>
              <a:ext cx="764071" cy="159598"/>
            </a:xfrm>
            <a:custGeom>
              <a:avLst/>
              <a:gdLst/>
              <a:ahLst/>
              <a:cxnLst/>
              <a:rect l="l" t="t" r="r" b="b"/>
              <a:pathLst>
                <a:path w="51609" h="10780" extrusionOk="0">
                  <a:moveTo>
                    <a:pt x="1" y="0"/>
                  </a:moveTo>
                  <a:lnTo>
                    <a:pt x="1" y="5390"/>
                  </a:lnTo>
                  <a:lnTo>
                    <a:pt x="1" y="5530"/>
                  </a:lnTo>
                  <a:lnTo>
                    <a:pt x="26" y="5671"/>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7"/>
                  </a:lnTo>
                  <a:lnTo>
                    <a:pt x="4407" y="8404"/>
                  </a:lnTo>
                  <a:lnTo>
                    <a:pt x="5122" y="8608"/>
                  </a:lnTo>
                  <a:lnTo>
                    <a:pt x="5888" y="8812"/>
                  </a:lnTo>
                  <a:lnTo>
                    <a:pt x="6706" y="9017"/>
                  </a:lnTo>
                  <a:lnTo>
                    <a:pt x="7561" y="9195"/>
                  </a:lnTo>
                  <a:lnTo>
                    <a:pt x="8455" y="9374"/>
                  </a:lnTo>
                  <a:lnTo>
                    <a:pt x="9388" y="9553"/>
                  </a:lnTo>
                  <a:lnTo>
                    <a:pt x="10358" y="9706"/>
                  </a:lnTo>
                  <a:lnTo>
                    <a:pt x="11380" y="9860"/>
                  </a:lnTo>
                  <a:lnTo>
                    <a:pt x="12427" y="10000"/>
                  </a:lnTo>
                  <a:lnTo>
                    <a:pt x="13500" y="10128"/>
                  </a:lnTo>
                  <a:lnTo>
                    <a:pt x="14611" y="10243"/>
                  </a:lnTo>
                  <a:lnTo>
                    <a:pt x="15760" y="10358"/>
                  </a:lnTo>
                  <a:lnTo>
                    <a:pt x="16935" y="10447"/>
                  </a:lnTo>
                  <a:lnTo>
                    <a:pt x="18136" y="10536"/>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6"/>
                  </a:lnTo>
                  <a:lnTo>
                    <a:pt x="34674" y="10447"/>
                  </a:lnTo>
                  <a:lnTo>
                    <a:pt x="35849" y="10358"/>
                  </a:lnTo>
                  <a:lnTo>
                    <a:pt x="36999" y="10243"/>
                  </a:lnTo>
                  <a:lnTo>
                    <a:pt x="38110" y="10128"/>
                  </a:lnTo>
                  <a:lnTo>
                    <a:pt x="39183" y="10000"/>
                  </a:lnTo>
                  <a:lnTo>
                    <a:pt x="40230" y="9860"/>
                  </a:lnTo>
                  <a:lnTo>
                    <a:pt x="41252" y="9706"/>
                  </a:lnTo>
                  <a:lnTo>
                    <a:pt x="42222" y="9553"/>
                  </a:lnTo>
                  <a:lnTo>
                    <a:pt x="43154" y="9374"/>
                  </a:lnTo>
                  <a:lnTo>
                    <a:pt x="44048" y="9195"/>
                  </a:lnTo>
                  <a:lnTo>
                    <a:pt x="44904" y="9017"/>
                  </a:lnTo>
                  <a:lnTo>
                    <a:pt x="45722" y="8812"/>
                  </a:lnTo>
                  <a:lnTo>
                    <a:pt x="46488" y="8608"/>
                  </a:lnTo>
                  <a:lnTo>
                    <a:pt x="47203" y="8404"/>
                  </a:lnTo>
                  <a:lnTo>
                    <a:pt x="47880" y="8187"/>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04" name="Google Shape;104;p15"/>
            <p:cNvSpPr/>
            <p:nvPr/>
          </p:nvSpPr>
          <p:spPr>
            <a:xfrm>
              <a:off x="3807921" y="3039518"/>
              <a:ext cx="764071" cy="159790"/>
            </a:xfrm>
            <a:custGeom>
              <a:avLst/>
              <a:gdLst/>
              <a:ahLst/>
              <a:cxnLst/>
              <a:rect l="l" t="t" r="r" b="b"/>
              <a:pathLst>
                <a:path w="51609" h="10793" extrusionOk="0">
                  <a:moveTo>
                    <a:pt x="25811" y="1"/>
                  </a:moveTo>
                  <a:lnTo>
                    <a:pt x="24483" y="14"/>
                  </a:lnTo>
                  <a:lnTo>
                    <a:pt x="23168" y="39"/>
                  </a:lnTo>
                  <a:lnTo>
                    <a:pt x="21878" y="65"/>
                  </a:lnTo>
                  <a:lnTo>
                    <a:pt x="20601" y="116"/>
                  </a:lnTo>
                  <a:lnTo>
                    <a:pt x="19362" y="180"/>
                  </a:lnTo>
                  <a:lnTo>
                    <a:pt x="18136" y="244"/>
                  </a:lnTo>
                  <a:lnTo>
                    <a:pt x="16935" y="333"/>
                  </a:lnTo>
                  <a:lnTo>
                    <a:pt x="15760" y="435"/>
                  </a:lnTo>
                  <a:lnTo>
                    <a:pt x="14611" y="537"/>
                  </a:lnTo>
                  <a:lnTo>
                    <a:pt x="13500" y="652"/>
                  </a:lnTo>
                  <a:lnTo>
                    <a:pt x="12427" y="780"/>
                  </a:lnTo>
                  <a:lnTo>
                    <a:pt x="11380" y="921"/>
                  </a:lnTo>
                  <a:lnTo>
                    <a:pt x="10358" y="1074"/>
                  </a:lnTo>
                  <a:lnTo>
                    <a:pt x="9388" y="1240"/>
                  </a:lnTo>
                  <a:lnTo>
                    <a:pt x="8455" y="1406"/>
                  </a:lnTo>
                  <a:lnTo>
                    <a:pt x="7561" y="1585"/>
                  </a:lnTo>
                  <a:lnTo>
                    <a:pt x="6706" y="1776"/>
                  </a:lnTo>
                  <a:lnTo>
                    <a:pt x="5888" y="1968"/>
                  </a:lnTo>
                  <a:lnTo>
                    <a:pt x="5122" y="2172"/>
                  </a:lnTo>
                  <a:lnTo>
                    <a:pt x="4407" y="2389"/>
                  </a:lnTo>
                  <a:lnTo>
                    <a:pt x="3730" y="2606"/>
                  </a:lnTo>
                  <a:lnTo>
                    <a:pt x="3117" y="2823"/>
                  </a:lnTo>
                  <a:lnTo>
                    <a:pt x="2542" y="3066"/>
                  </a:lnTo>
                  <a:lnTo>
                    <a:pt x="2031" y="3296"/>
                  </a:lnTo>
                  <a:lnTo>
                    <a:pt x="1789" y="3424"/>
                  </a:lnTo>
                  <a:lnTo>
                    <a:pt x="1559" y="3539"/>
                  </a:lnTo>
                  <a:lnTo>
                    <a:pt x="1354" y="3666"/>
                  </a:lnTo>
                  <a:lnTo>
                    <a:pt x="1163" y="3794"/>
                  </a:lnTo>
                  <a:lnTo>
                    <a:pt x="971" y="3922"/>
                  </a:lnTo>
                  <a:lnTo>
                    <a:pt x="805" y="4049"/>
                  </a:lnTo>
                  <a:lnTo>
                    <a:pt x="665" y="4177"/>
                  </a:lnTo>
                  <a:lnTo>
                    <a:pt x="524" y="4318"/>
                  </a:lnTo>
                  <a:lnTo>
                    <a:pt x="397" y="4445"/>
                  </a:lnTo>
                  <a:lnTo>
                    <a:pt x="294" y="4573"/>
                  </a:lnTo>
                  <a:lnTo>
                    <a:pt x="205" y="4714"/>
                  </a:lnTo>
                  <a:lnTo>
                    <a:pt x="128" y="4841"/>
                  </a:lnTo>
                  <a:lnTo>
                    <a:pt x="77" y="4982"/>
                  </a:lnTo>
                  <a:lnTo>
                    <a:pt x="26" y="5122"/>
                  </a:lnTo>
                  <a:lnTo>
                    <a:pt x="1" y="5263"/>
                  </a:lnTo>
                  <a:lnTo>
                    <a:pt x="1" y="5403"/>
                  </a:lnTo>
                  <a:lnTo>
                    <a:pt x="1" y="5544"/>
                  </a:lnTo>
                  <a:lnTo>
                    <a:pt x="26" y="5671"/>
                  </a:lnTo>
                  <a:lnTo>
                    <a:pt x="77" y="5812"/>
                  </a:lnTo>
                  <a:lnTo>
                    <a:pt x="128" y="5952"/>
                  </a:lnTo>
                  <a:lnTo>
                    <a:pt x="205" y="6080"/>
                  </a:lnTo>
                  <a:lnTo>
                    <a:pt x="294" y="6221"/>
                  </a:lnTo>
                  <a:lnTo>
                    <a:pt x="397" y="6348"/>
                  </a:lnTo>
                  <a:lnTo>
                    <a:pt x="524" y="6489"/>
                  </a:lnTo>
                  <a:lnTo>
                    <a:pt x="665" y="6616"/>
                  </a:lnTo>
                  <a:lnTo>
                    <a:pt x="805" y="6744"/>
                  </a:lnTo>
                  <a:lnTo>
                    <a:pt x="971" y="6872"/>
                  </a:lnTo>
                  <a:lnTo>
                    <a:pt x="1163" y="7000"/>
                  </a:lnTo>
                  <a:lnTo>
                    <a:pt x="1354" y="7127"/>
                  </a:lnTo>
                  <a:lnTo>
                    <a:pt x="1559" y="7255"/>
                  </a:lnTo>
                  <a:lnTo>
                    <a:pt x="1789" y="7370"/>
                  </a:lnTo>
                  <a:lnTo>
                    <a:pt x="2031" y="7498"/>
                  </a:lnTo>
                  <a:lnTo>
                    <a:pt x="2542" y="7740"/>
                  </a:lnTo>
                  <a:lnTo>
                    <a:pt x="3117" y="7970"/>
                  </a:lnTo>
                  <a:lnTo>
                    <a:pt x="3730" y="8200"/>
                  </a:lnTo>
                  <a:lnTo>
                    <a:pt x="4407" y="8417"/>
                  </a:lnTo>
                  <a:lnTo>
                    <a:pt x="5122" y="8622"/>
                  </a:lnTo>
                  <a:lnTo>
                    <a:pt x="5888" y="8826"/>
                  </a:lnTo>
                  <a:lnTo>
                    <a:pt x="6706" y="9030"/>
                  </a:lnTo>
                  <a:lnTo>
                    <a:pt x="7561" y="9209"/>
                  </a:lnTo>
                  <a:lnTo>
                    <a:pt x="8455" y="9388"/>
                  </a:lnTo>
                  <a:lnTo>
                    <a:pt x="9388" y="9554"/>
                  </a:lnTo>
                  <a:lnTo>
                    <a:pt x="10358" y="9720"/>
                  </a:lnTo>
                  <a:lnTo>
                    <a:pt x="11380" y="9873"/>
                  </a:lnTo>
                  <a:lnTo>
                    <a:pt x="12427" y="10014"/>
                  </a:lnTo>
                  <a:lnTo>
                    <a:pt x="13500" y="10141"/>
                  </a:lnTo>
                  <a:lnTo>
                    <a:pt x="14611" y="10256"/>
                  </a:lnTo>
                  <a:lnTo>
                    <a:pt x="15760" y="10371"/>
                  </a:lnTo>
                  <a:lnTo>
                    <a:pt x="16935" y="10461"/>
                  </a:lnTo>
                  <a:lnTo>
                    <a:pt x="18136" y="10550"/>
                  </a:lnTo>
                  <a:lnTo>
                    <a:pt x="19362" y="10627"/>
                  </a:lnTo>
                  <a:lnTo>
                    <a:pt x="20601" y="10678"/>
                  </a:lnTo>
                  <a:lnTo>
                    <a:pt x="21878" y="10729"/>
                  </a:lnTo>
                  <a:lnTo>
                    <a:pt x="23168" y="10767"/>
                  </a:lnTo>
                  <a:lnTo>
                    <a:pt x="24483" y="10780"/>
                  </a:lnTo>
                  <a:lnTo>
                    <a:pt x="25811" y="10793"/>
                  </a:lnTo>
                  <a:lnTo>
                    <a:pt x="27139" y="10780"/>
                  </a:lnTo>
                  <a:lnTo>
                    <a:pt x="28442" y="10767"/>
                  </a:lnTo>
                  <a:lnTo>
                    <a:pt x="29732" y="10729"/>
                  </a:lnTo>
                  <a:lnTo>
                    <a:pt x="31009" y="10678"/>
                  </a:lnTo>
                  <a:lnTo>
                    <a:pt x="32261" y="10627"/>
                  </a:lnTo>
                  <a:lnTo>
                    <a:pt x="33474" y="10550"/>
                  </a:lnTo>
                  <a:lnTo>
                    <a:pt x="34674" y="10461"/>
                  </a:lnTo>
                  <a:lnTo>
                    <a:pt x="35849" y="10371"/>
                  </a:lnTo>
                  <a:lnTo>
                    <a:pt x="36999" y="10256"/>
                  </a:lnTo>
                  <a:lnTo>
                    <a:pt x="38110" y="10141"/>
                  </a:lnTo>
                  <a:lnTo>
                    <a:pt x="39183" y="10014"/>
                  </a:lnTo>
                  <a:lnTo>
                    <a:pt x="40230" y="9873"/>
                  </a:lnTo>
                  <a:lnTo>
                    <a:pt x="41252" y="9720"/>
                  </a:lnTo>
                  <a:lnTo>
                    <a:pt x="42222" y="9554"/>
                  </a:lnTo>
                  <a:lnTo>
                    <a:pt x="43154" y="9388"/>
                  </a:lnTo>
                  <a:lnTo>
                    <a:pt x="44048" y="9209"/>
                  </a:lnTo>
                  <a:lnTo>
                    <a:pt x="44904" y="9030"/>
                  </a:lnTo>
                  <a:lnTo>
                    <a:pt x="45722" y="8826"/>
                  </a:lnTo>
                  <a:lnTo>
                    <a:pt x="46488" y="8622"/>
                  </a:lnTo>
                  <a:lnTo>
                    <a:pt x="47203" y="8417"/>
                  </a:lnTo>
                  <a:lnTo>
                    <a:pt x="47880" y="8200"/>
                  </a:lnTo>
                  <a:lnTo>
                    <a:pt x="48493" y="7970"/>
                  </a:lnTo>
                  <a:lnTo>
                    <a:pt x="49068" y="7740"/>
                  </a:lnTo>
                  <a:lnTo>
                    <a:pt x="49578" y="7498"/>
                  </a:lnTo>
                  <a:lnTo>
                    <a:pt x="49821" y="7370"/>
                  </a:lnTo>
                  <a:lnTo>
                    <a:pt x="50051" y="7255"/>
                  </a:lnTo>
                  <a:lnTo>
                    <a:pt x="50255" y="7127"/>
                  </a:lnTo>
                  <a:lnTo>
                    <a:pt x="50447" y="7000"/>
                  </a:lnTo>
                  <a:lnTo>
                    <a:pt x="50638" y="6872"/>
                  </a:lnTo>
                  <a:lnTo>
                    <a:pt x="50804" y="6744"/>
                  </a:lnTo>
                  <a:lnTo>
                    <a:pt x="50958" y="6616"/>
                  </a:lnTo>
                  <a:lnTo>
                    <a:pt x="51085" y="6489"/>
                  </a:lnTo>
                  <a:lnTo>
                    <a:pt x="51213" y="6348"/>
                  </a:lnTo>
                  <a:lnTo>
                    <a:pt x="51315" y="6221"/>
                  </a:lnTo>
                  <a:lnTo>
                    <a:pt x="51405" y="6080"/>
                  </a:lnTo>
                  <a:lnTo>
                    <a:pt x="51481" y="5952"/>
                  </a:lnTo>
                  <a:lnTo>
                    <a:pt x="51532" y="5812"/>
                  </a:lnTo>
                  <a:lnTo>
                    <a:pt x="51583" y="5671"/>
                  </a:lnTo>
                  <a:lnTo>
                    <a:pt x="51609" y="5544"/>
                  </a:lnTo>
                  <a:lnTo>
                    <a:pt x="51609" y="5403"/>
                  </a:lnTo>
                  <a:lnTo>
                    <a:pt x="51609" y="5263"/>
                  </a:lnTo>
                  <a:lnTo>
                    <a:pt x="51583" y="5122"/>
                  </a:lnTo>
                  <a:lnTo>
                    <a:pt x="51532" y="4982"/>
                  </a:lnTo>
                  <a:lnTo>
                    <a:pt x="51481" y="4841"/>
                  </a:lnTo>
                  <a:lnTo>
                    <a:pt x="51405" y="4714"/>
                  </a:lnTo>
                  <a:lnTo>
                    <a:pt x="51315" y="4573"/>
                  </a:lnTo>
                  <a:lnTo>
                    <a:pt x="51213" y="4445"/>
                  </a:lnTo>
                  <a:lnTo>
                    <a:pt x="51085" y="4318"/>
                  </a:lnTo>
                  <a:lnTo>
                    <a:pt x="50958" y="4177"/>
                  </a:lnTo>
                  <a:lnTo>
                    <a:pt x="50804" y="4049"/>
                  </a:lnTo>
                  <a:lnTo>
                    <a:pt x="50638" y="3922"/>
                  </a:lnTo>
                  <a:lnTo>
                    <a:pt x="50447" y="3794"/>
                  </a:lnTo>
                  <a:lnTo>
                    <a:pt x="50255" y="3666"/>
                  </a:lnTo>
                  <a:lnTo>
                    <a:pt x="50051" y="3539"/>
                  </a:lnTo>
                  <a:lnTo>
                    <a:pt x="49821" y="3424"/>
                  </a:lnTo>
                  <a:lnTo>
                    <a:pt x="49578" y="3296"/>
                  </a:lnTo>
                  <a:lnTo>
                    <a:pt x="49068" y="3066"/>
                  </a:lnTo>
                  <a:lnTo>
                    <a:pt x="48493" y="2823"/>
                  </a:lnTo>
                  <a:lnTo>
                    <a:pt x="47880" y="2606"/>
                  </a:lnTo>
                  <a:lnTo>
                    <a:pt x="47203" y="2389"/>
                  </a:lnTo>
                  <a:lnTo>
                    <a:pt x="46488" y="2172"/>
                  </a:lnTo>
                  <a:lnTo>
                    <a:pt x="45722" y="1968"/>
                  </a:lnTo>
                  <a:lnTo>
                    <a:pt x="44904" y="1776"/>
                  </a:lnTo>
                  <a:lnTo>
                    <a:pt x="44048" y="1585"/>
                  </a:lnTo>
                  <a:lnTo>
                    <a:pt x="43154" y="1406"/>
                  </a:lnTo>
                  <a:lnTo>
                    <a:pt x="42222" y="1240"/>
                  </a:lnTo>
                  <a:lnTo>
                    <a:pt x="41252" y="1074"/>
                  </a:lnTo>
                  <a:lnTo>
                    <a:pt x="40230" y="921"/>
                  </a:lnTo>
                  <a:lnTo>
                    <a:pt x="39183" y="780"/>
                  </a:lnTo>
                  <a:lnTo>
                    <a:pt x="38110" y="652"/>
                  </a:lnTo>
                  <a:lnTo>
                    <a:pt x="36999" y="537"/>
                  </a:lnTo>
                  <a:lnTo>
                    <a:pt x="35849" y="435"/>
                  </a:lnTo>
                  <a:lnTo>
                    <a:pt x="34674" y="333"/>
                  </a:lnTo>
                  <a:lnTo>
                    <a:pt x="33474" y="244"/>
                  </a:lnTo>
                  <a:lnTo>
                    <a:pt x="32261" y="180"/>
                  </a:lnTo>
                  <a:lnTo>
                    <a:pt x="31009" y="116"/>
                  </a:lnTo>
                  <a:lnTo>
                    <a:pt x="29732" y="65"/>
                  </a:lnTo>
                  <a:lnTo>
                    <a:pt x="28442" y="39"/>
                  </a:lnTo>
                  <a:lnTo>
                    <a:pt x="27139" y="14"/>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5" name="Google Shape;105;p15"/>
            <p:cNvSpPr/>
            <p:nvPr/>
          </p:nvSpPr>
          <p:spPr>
            <a:xfrm>
              <a:off x="3876187" y="3053893"/>
              <a:ext cx="627554" cy="112133"/>
            </a:xfrm>
            <a:custGeom>
              <a:avLst/>
              <a:gdLst/>
              <a:ahLst/>
              <a:cxnLst/>
              <a:rect l="l" t="t" r="r" b="b"/>
              <a:pathLst>
                <a:path w="42388" h="7574" extrusionOk="0">
                  <a:moveTo>
                    <a:pt x="20102" y="1"/>
                  </a:moveTo>
                  <a:lnTo>
                    <a:pt x="19029" y="13"/>
                  </a:lnTo>
                  <a:lnTo>
                    <a:pt x="17969" y="39"/>
                  </a:lnTo>
                  <a:lnTo>
                    <a:pt x="16922" y="77"/>
                  </a:lnTo>
                  <a:lnTo>
                    <a:pt x="15900" y="116"/>
                  </a:lnTo>
                  <a:lnTo>
                    <a:pt x="14891" y="167"/>
                  </a:lnTo>
                  <a:lnTo>
                    <a:pt x="13908" y="230"/>
                  </a:lnTo>
                  <a:lnTo>
                    <a:pt x="12950" y="294"/>
                  </a:lnTo>
                  <a:lnTo>
                    <a:pt x="12005" y="371"/>
                  </a:lnTo>
                  <a:lnTo>
                    <a:pt x="11085" y="460"/>
                  </a:lnTo>
                  <a:lnTo>
                    <a:pt x="10204" y="550"/>
                  </a:lnTo>
                  <a:lnTo>
                    <a:pt x="9349" y="639"/>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57"/>
                  </a:lnTo>
                  <a:lnTo>
                    <a:pt x="664" y="2836"/>
                  </a:lnTo>
                  <a:lnTo>
                    <a:pt x="537" y="2938"/>
                  </a:lnTo>
                  <a:lnTo>
                    <a:pt x="434" y="3027"/>
                  </a:lnTo>
                  <a:lnTo>
                    <a:pt x="332" y="3117"/>
                  </a:lnTo>
                  <a:lnTo>
                    <a:pt x="243" y="3206"/>
                  </a:lnTo>
                  <a:lnTo>
                    <a:pt x="166" y="3308"/>
                  </a:lnTo>
                  <a:lnTo>
                    <a:pt x="102" y="3398"/>
                  </a:lnTo>
                  <a:lnTo>
                    <a:pt x="64" y="3500"/>
                  </a:lnTo>
                  <a:lnTo>
                    <a:pt x="26" y="3589"/>
                  </a:lnTo>
                  <a:lnTo>
                    <a:pt x="0" y="3691"/>
                  </a:lnTo>
                  <a:lnTo>
                    <a:pt x="0" y="3794"/>
                  </a:lnTo>
                  <a:lnTo>
                    <a:pt x="0" y="3883"/>
                  </a:lnTo>
                  <a:lnTo>
                    <a:pt x="26" y="3985"/>
                  </a:lnTo>
                  <a:lnTo>
                    <a:pt x="64" y="4075"/>
                  </a:lnTo>
                  <a:lnTo>
                    <a:pt x="102" y="4177"/>
                  </a:lnTo>
                  <a:lnTo>
                    <a:pt x="166" y="4266"/>
                  </a:lnTo>
                  <a:lnTo>
                    <a:pt x="243" y="4368"/>
                  </a:lnTo>
                  <a:lnTo>
                    <a:pt x="332" y="4458"/>
                  </a:lnTo>
                  <a:lnTo>
                    <a:pt x="434" y="4547"/>
                  </a:lnTo>
                  <a:lnTo>
                    <a:pt x="537" y="4649"/>
                  </a:lnTo>
                  <a:lnTo>
                    <a:pt x="664" y="4739"/>
                  </a:lnTo>
                  <a:lnTo>
                    <a:pt x="958" y="4918"/>
                  </a:lnTo>
                  <a:lnTo>
                    <a:pt x="1290" y="5096"/>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18"/>
                  </a:lnTo>
                  <a:lnTo>
                    <a:pt x="8518" y="6820"/>
                  </a:lnTo>
                  <a:lnTo>
                    <a:pt x="9349" y="6935"/>
                  </a:lnTo>
                  <a:lnTo>
                    <a:pt x="10204" y="7025"/>
                  </a:lnTo>
                  <a:lnTo>
                    <a:pt x="11085" y="7127"/>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27"/>
                  </a:lnTo>
                  <a:lnTo>
                    <a:pt x="32183" y="7025"/>
                  </a:lnTo>
                  <a:lnTo>
                    <a:pt x="33039" y="6935"/>
                  </a:lnTo>
                  <a:lnTo>
                    <a:pt x="33869" y="6820"/>
                  </a:lnTo>
                  <a:lnTo>
                    <a:pt x="34674" y="6718"/>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96"/>
                  </a:lnTo>
                  <a:lnTo>
                    <a:pt x="41443" y="4918"/>
                  </a:lnTo>
                  <a:lnTo>
                    <a:pt x="41724" y="4739"/>
                  </a:lnTo>
                  <a:lnTo>
                    <a:pt x="41851" y="4649"/>
                  </a:lnTo>
                  <a:lnTo>
                    <a:pt x="41953" y="4547"/>
                  </a:lnTo>
                  <a:lnTo>
                    <a:pt x="42056" y="4458"/>
                  </a:lnTo>
                  <a:lnTo>
                    <a:pt x="42145" y="4368"/>
                  </a:lnTo>
                  <a:lnTo>
                    <a:pt x="42222" y="4266"/>
                  </a:lnTo>
                  <a:lnTo>
                    <a:pt x="42285" y="4177"/>
                  </a:lnTo>
                  <a:lnTo>
                    <a:pt x="42324" y="4075"/>
                  </a:lnTo>
                  <a:lnTo>
                    <a:pt x="42362" y="3985"/>
                  </a:lnTo>
                  <a:lnTo>
                    <a:pt x="42388" y="3883"/>
                  </a:lnTo>
                  <a:lnTo>
                    <a:pt x="42388" y="3794"/>
                  </a:lnTo>
                  <a:lnTo>
                    <a:pt x="42388" y="3691"/>
                  </a:lnTo>
                  <a:lnTo>
                    <a:pt x="42362" y="3589"/>
                  </a:lnTo>
                  <a:lnTo>
                    <a:pt x="42324" y="3500"/>
                  </a:lnTo>
                  <a:lnTo>
                    <a:pt x="42285" y="3398"/>
                  </a:lnTo>
                  <a:lnTo>
                    <a:pt x="42222" y="3308"/>
                  </a:lnTo>
                  <a:lnTo>
                    <a:pt x="42145" y="3206"/>
                  </a:lnTo>
                  <a:lnTo>
                    <a:pt x="42056" y="3117"/>
                  </a:lnTo>
                  <a:lnTo>
                    <a:pt x="41953" y="3027"/>
                  </a:lnTo>
                  <a:lnTo>
                    <a:pt x="41851" y="2938"/>
                  </a:lnTo>
                  <a:lnTo>
                    <a:pt x="41724" y="2836"/>
                  </a:lnTo>
                  <a:lnTo>
                    <a:pt x="41443" y="2657"/>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39"/>
                  </a:lnTo>
                  <a:lnTo>
                    <a:pt x="32183" y="550"/>
                  </a:lnTo>
                  <a:lnTo>
                    <a:pt x="31302" y="460"/>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06" name="Google Shape;106;p15"/>
            <p:cNvSpPr/>
            <p:nvPr/>
          </p:nvSpPr>
          <p:spPr>
            <a:xfrm>
              <a:off x="3885440" y="3053893"/>
              <a:ext cx="609033" cy="83397"/>
            </a:xfrm>
            <a:custGeom>
              <a:avLst/>
              <a:gdLst/>
              <a:ahLst/>
              <a:cxnLst/>
              <a:rect l="l" t="t" r="r" b="b"/>
              <a:pathLst>
                <a:path w="41137" h="5633" extrusionOk="0">
                  <a:moveTo>
                    <a:pt x="19949" y="1"/>
                  </a:moveTo>
                  <a:lnTo>
                    <a:pt x="18238" y="13"/>
                  </a:lnTo>
                  <a:lnTo>
                    <a:pt x="16565" y="52"/>
                  </a:lnTo>
                  <a:lnTo>
                    <a:pt x="14943" y="103"/>
                  </a:lnTo>
                  <a:lnTo>
                    <a:pt x="13360" y="179"/>
                  </a:lnTo>
                  <a:lnTo>
                    <a:pt x="11840" y="282"/>
                  </a:lnTo>
                  <a:lnTo>
                    <a:pt x="10371" y="409"/>
                  </a:lnTo>
                  <a:lnTo>
                    <a:pt x="8966" y="550"/>
                  </a:lnTo>
                  <a:lnTo>
                    <a:pt x="7625" y="703"/>
                  </a:lnTo>
                  <a:lnTo>
                    <a:pt x="6361" y="882"/>
                  </a:lnTo>
                  <a:lnTo>
                    <a:pt x="5173" y="1073"/>
                  </a:lnTo>
                  <a:lnTo>
                    <a:pt x="4075" y="1278"/>
                  </a:lnTo>
                  <a:lnTo>
                    <a:pt x="3551" y="1380"/>
                  </a:lnTo>
                  <a:lnTo>
                    <a:pt x="3066" y="1495"/>
                  </a:lnTo>
                  <a:lnTo>
                    <a:pt x="2593" y="1610"/>
                  </a:lnTo>
                  <a:lnTo>
                    <a:pt x="2134" y="1737"/>
                  </a:lnTo>
                  <a:lnTo>
                    <a:pt x="1712" y="1852"/>
                  </a:lnTo>
                  <a:lnTo>
                    <a:pt x="1316" y="1980"/>
                  </a:lnTo>
                  <a:lnTo>
                    <a:pt x="946" y="2108"/>
                  </a:lnTo>
                  <a:lnTo>
                    <a:pt x="601" y="2236"/>
                  </a:lnTo>
                  <a:lnTo>
                    <a:pt x="282" y="2376"/>
                  </a:lnTo>
                  <a:lnTo>
                    <a:pt x="1" y="2504"/>
                  </a:lnTo>
                  <a:lnTo>
                    <a:pt x="716" y="2299"/>
                  </a:lnTo>
                  <a:lnTo>
                    <a:pt x="1508" y="2095"/>
                  </a:lnTo>
                  <a:lnTo>
                    <a:pt x="2364" y="1891"/>
                  </a:lnTo>
                  <a:lnTo>
                    <a:pt x="3296" y="1712"/>
                  </a:lnTo>
                  <a:lnTo>
                    <a:pt x="4292" y="1546"/>
                  </a:lnTo>
                  <a:lnTo>
                    <a:pt x="5352" y="1380"/>
                  </a:lnTo>
                  <a:lnTo>
                    <a:pt x="6463" y="1227"/>
                  </a:lnTo>
                  <a:lnTo>
                    <a:pt x="7625" y="1099"/>
                  </a:lnTo>
                  <a:lnTo>
                    <a:pt x="8851" y="971"/>
                  </a:lnTo>
                  <a:lnTo>
                    <a:pt x="10116" y="869"/>
                  </a:lnTo>
                  <a:lnTo>
                    <a:pt x="11431" y="780"/>
                  </a:lnTo>
                  <a:lnTo>
                    <a:pt x="12772" y="703"/>
                  </a:lnTo>
                  <a:lnTo>
                    <a:pt x="14164" y="639"/>
                  </a:lnTo>
                  <a:lnTo>
                    <a:pt x="15595" y="588"/>
                  </a:lnTo>
                  <a:lnTo>
                    <a:pt x="17050"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10"/>
                  </a:lnTo>
                  <a:lnTo>
                    <a:pt x="29515" y="1112"/>
                  </a:lnTo>
                  <a:lnTo>
                    <a:pt x="30371" y="1201"/>
                  </a:lnTo>
                  <a:lnTo>
                    <a:pt x="31214" y="1316"/>
                  </a:lnTo>
                  <a:lnTo>
                    <a:pt x="32005" y="1418"/>
                  </a:lnTo>
                  <a:lnTo>
                    <a:pt x="32772" y="1546"/>
                  </a:lnTo>
                  <a:lnTo>
                    <a:pt x="33512" y="1661"/>
                  </a:lnTo>
                  <a:lnTo>
                    <a:pt x="34215" y="1801"/>
                  </a:lnTo>
                  <a:lnTo>
                    <a:pt x="34879" y="1942"/>
                  </a:lnTo>
                  <a:lnTo>
                    <a:pt x="35505" y="2082"/>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89"/>
                  </a:lnTo>
                  <a:lnTo>
                    <a:pt x="39387" y="3679"/>
                  </a:lnTo>
                  <a:lnTo>
                    <a:pt x="39477" y="3768"/>
                  </a:lnTo>
                  <a:lnTo>
                    <a:pt x="39553" y="3870"/>
                  </a:lnTo>
                  <a:lnTo>
                    <a:pt x="39617" y="3960"/>
                  </a:lnTo>
                  <a:lnTo>
                    <a:pt x="39655" y="4062"/>
                  </a:lnTo>
                  <a:lnTo>
                    <a:pt x="39694" y="4151"/>
                  </a:lnTo>
                  <a:lnTo>
                    <a:pt x="39719" y="4253"/>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26"/>
                  </a:lnTo>
                  <a:lnTo>
                    <a:pt x="38761" y="5479"/>
                  </a:lnTo>
                  <a:lnTo>
                    <a:pt x="38480" y="5633"/>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09"/>
                  </a:lnTo>
                  <a:lnTo>
                    <a:pt x="41137" y="3794"/>
                  </a:lnTo>
                  <a:lnTo>
                    <a:pt x="41137" y="3691"/>
                  </a:lnTo>
                  <a:lnTo>
                    <a:pt x="41111" y="3589"/>
                  </a:lnTo>
                  <a:lnTo>
                    <a:pt x="41086" y="3500"/>
                  </a:lnTo>
                  <a:lnTo>
                    <a:pt x="41035" y="3398"/>
                  </a:lnTo>
                  <a:lnTo>
                    <a:pt x="40971" y="3308"/>
                  </a:lnTo>
                  <a:lnTo>
                    <a:pt x="40894" y="3206"/>
                  </a:lnTo>
                  <a:lnTo>
                    <a:pt x="40818" y="3117"/>
                  </a:lnTo>
                  <a:lnTo>
                    <a:pt x="40715" y="3027"/>
                  </a:lnTo>
                  <a:lnTo>
                    <a:pt x="40600" y="2938"/>
                  </a:lnTo>
                  <a:lnTo>
                    <a:pt x="40473" y="2836"/>
                  </a:lnTo>
                  <a:lnTo>
                    <a:pt x="40192" y="2657"/>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39"/>
                  </a:lnTo>
                  <a:lnTo>
                    <a:pt x="30933" y="550"/>
                  </a:lnTo>
                  <a:lnTo>
                    <a:pt x="30051" y="460"/>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07" name="Google Shape;107;p15"/>
            <p:cNvSpPr/>
            <p:nvPr/>
          </p:nvSpPr>
          <p:spPr>
            <a:xfrm>
              <a:off x="4094191" y="3084910"/>
              <a:ext cx="204028" cy="57103"/>
            </a:xfrm>
            <a:custGeom>
              <a:avLst/>
              <a:gdLst/>
              <a:ahLst/>
              <a:cxnLst/>
              <a:rect l="l" t="t" r="r" b="b"/>
              <a:pathLst>
                <a:path w="13781" h="3857" extrusionOk="0">
                  <a:moveTo>
                    <a:pt x="0" y="0"/>
                  </a:moveTo>
                  <a:lnTo>
                    <a:pt x="0" y="370"/>
                  </a:lnTo>
                  <a:lnTo>
                    <a:pt x="2325" y="370"/>
                  </a:lnTo>
                  <a:lnTo>
                    <a:pt x="3346" y="383"/>
                  </a:lnTo>
                  <a:lnTo>
                    <a:pt x="4253" y="409"/>
                  </a:lnTo>
                  <a:lnTo>
                    <a:pt x="5058" y="447"/>
                  </a:lnTo>
                  <a:lnTo>
                    <a:pt x="5747" y="498"/>
                  </a:lnTo>
                  <a:lnTo>
                    <a:pt x="6322" y="575"/>
                  </a:lnTo>
                  <a:lnTo>
                    <a:pt x="6565" y="613"/>
                  </a:lnTo>
                  <a:lnTo>
                    <a:pt x="6795" y="664"/>
                  </a:lnTo>
                  <a:lnTo>
                    <a:pt x="6973" y="715"/>
                  </a:lnTo>
                  <a:lnTo>
                    <a:pt x="7139" y="766"/>
                  </a:lnTo>
                  <a:lnTo>
                    <a:pt x="7267" y="817"/>
                  </a:lnTo>
                  <a:lnTo>
                    <a:pt x="7369" y="881"/>
                  </a:lnTo>
                  <a:lnTo>
                    <a:pt x="0" y="881"/>
                  </a:lnTo>
                  <a:lnTo>
                    <a:pt x="0" y="1175"/>
                  </a:lnTo>
                  <a:lnTo>
                    <a:pt x="7471" y="1175"/>
                  </a:lnTo>
                  <a:lnTo>
                    <a:pt x="7446" y="1213"/>
                  </a:lnTo>
                  <a:lnTo>
                    <a:pt x="7408" y="1252"/>
                  </a:lnTo>
                  <a:lnTo>
                    <a:pt x="7305" y="1328"/>
                  </a:lnTo>
                  <a:lnTo>
                    <a:pt x="7165" y="1392"/>
                  </a:lnTo>
                  <a:lnTo>
                    <a:pt x="6986" y="1456"/>
                  </a:lnTo>
                  <a:lnTo>
                    <a:pt x="6769" y="1507"/>
                  </a:lnTo>
                  <a:lnTo>
                    <a:pt x="6514" y="1571"/>
                  </a:lnTo>
                  <a:lnTo>
                    <a:pt x="6207" y="1622"/>
                  </a:lnTo>
                  <a:lnTo>
                    <a:pt x="5875" y="1660"/>
                  </a:lnTo>
                  <a:lnTo>
                    <a:pt x="5505" y="1699"/>
                  </a:lnTo>
                  <a:lnTo>
                    <a:pt x="5096" y="1737"/>
                  </a:lnTo>
                  <a:lnTo>
                    <a:pt x="4636" y="1775"/>
                  </a:lnTo>
                  <a:lnTo>
                    <a:pt x="4151" y="1801"/>
                  </a:lnTo>
                  <a:lnTo>
                    <a:pt x="3053" y="1839"/>
                  </a:lnTo>
                  <a:lnTo>
                    <a:pt x="0" y="1839"/>
                  </a:lnTo>
                  <a:lnTo>
                    <a:pt x="0" y="2209"/>
                  </a:lnTo>
                  <a:lnTo>
                    <a:pt x="2197" y="2631"/>
                  </a:lnTo>
                  <a:lnTo>
                    <a:pt x="4215" y="3040"/>
                  </a:lnTo>
                  <a:lnTo>
                    <a:pt x="6130" y="3448"/>
                  </a:lnTo>
                  <a:lnTo>
                    <a:pt x="8021" y="3857"/>
                  </a:lnTo>
                  <a:lnTo>
                    <a:pt x="11162" y="3857"/>
                  </a:lnTo>
                  <a:lnTo>
                    <a:pt x="9106" y="3397"/>
                  </a:lnTo>
                  <a:lnTo>
                    <a:pt x="7050" y="2963"/>
                  </a:lnTo>
                  <a:lnTo>
                    <a:pt x="5032" y="2554"/>
                  </a:lnTo>
                  <a:lnTo>
                    <a:pt x="3078" y="2184"/>
                  </a:lnTo>
                  <a:lnTo>
                    <a:pt x="3844" y="2171"/>
                  </a:lnTo>
                  <a:lnTo>
                    <a:pt x="4572" y="2158"/>
                  </a:lnTo>
                  <a:lnTo>
                    <a:pt x="5275" y="2133"/>
                  </a:lnTo>
                  <a:lnTo>
                    <a:pt x="5926" y="2095"/>
                  </a:lnTo>
                  <a:lnTo>
                    <a:pt x="6539" y="2056"/>
                  </a:lnTo>
                  <a:lnTo>
                    <a:pt x="7101" y="2005"/>
                  </a:lnTo>
                  <a:lnTo>
                    <a:pt x="7637" y="1954"/>
                  </a:lnTo>
                  <a:lnTo>
                    <a:pt x="8110" y="1890"/>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81"/>
                  </a:lnTo>
                  <a:lnTo>
                    <a:pt x="10217" y="881"/>
                  </a:lnTo>
                  <a:lnTo>
                    <a:pt x="10179" y="830"/>
                  </a:lnTo>
                  <a:lnTo>
                    <a:pt x="10115" y="792"/>
                  </a:lnTo>
                  <a:lnTo>
                    <a:pt x="9987" y="702"/>
                  </a:lnTo>
                  <a:lnTo>
                    <a:pt x="9796" y="613"/>
                  </a:lnTo>
                  <a:lnTo>
                    <a:pt x="9579" y="536"/>
                  </a:lnTo>
                  <a:lnTo>
                    <a:pt x="9323" y="460"/>
                  </a:lnTo>
                  <a:lnTo>
                    <a:pt x="9042" y="396"/>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08" name="Google Shape;108;p15"/>
            <p:cNvSpPr/>
            <p:nvPr/>
          </p:nvSpPr>
          <p:spPr>
            <a:xfrm>
              <a:off x="3807921" y="3013994"/>
              <a:ext cx="764071" cy="159598"/>
            </a:xfrm>
            <a:custGeom>
              <a:avLst/>
              <a:gdLst/>
              <a:ahLst/>
              <a:cxnLst/>
              <a:rect l="l" t="t" r="r" b="b"/>
              <a:pathLst>
                <a:path w="51609" h="10780" extrusionOk="0">
                  <a:moveTo>
                    <a:pt x="1" y="1"/>
                  </a:moveTo>
                  <a:lnTo>
                    <a:pt x="1" y="5390"/>
                  </a:lnTo>
                  <a:lnTo>
                    <a:pt x="1" y="5531"/>
                  </a:lnTo>
                  <a:lnTo>
                    <a:pt x="26" y="5671"/>
                  </a:lnTo>
                  <a:lnTo>
                    <a:pt x="77" y="5799"/>
                  </a:lnTo>
                  <a:lnTo>
                    <a:pt x="128" y="5939"/>
                  </a:lnTo>
                  <a:lnTo>
                    <a:pt x="205" y="6080"/>
                  </a:lnTo>
                  <a:lnTo>
                    <a:pt x="294" y="6208"/>
                  </a:lnTo>
                  <a:lnTo>
                    <a:pt x="397" y="6348"/>
                  </a:lnTo>
                  <a:lnTo>
                    <a:pt x="524" y="6476"/>
                  </a:lnTo>
                  <a:lnTo>
                    <a:pt x="665" y="6604"/>
                  </a:lnTo>
                  <a:lnTo>
                    <a:pt x="805" y="6731"/>
                  </a:lnTo>
                  <a:lnTo>
                    <a:pt x="971" y="6872"/>
                  </a:lnTo>
                  <a:lnTo>
                    <a:pt x="1163" y="6999"/>
                  </a:lnTo>
                  <a:lnTo>
                    <a:pt x="1354" y="7114"/>
                  </a:lnTo>
                  <a:lnTo>
                    <a:pt x="1559" y="7242"/>
                  </a:lnTo>
                  <a:lnTo>
                    <a:pt x="1789" y="7370"/>
                  </a:lnTo>
                  <a:lnTo>
                    <a:pt x="2031" y="7485"/>
                  </a:lnTo>
                  <a:lnTo>
                    <a:pt x="2542" y="7727"/>
                  </a:lnTo>
                  <a:lnTo>
                    <a:pt x="3117" y="7957"/>
                  </a:lnTo>
                  <a:lnTo>
                    <a:pt x="3730" y="8187"/>
                  </a:lnTo>
                  <a:lnTo>
                    <a:pt x="4407" y="8404"/>
                  </a:lnTo>
                  <a:lnTo>
                    <a:pt x="5122" y="8621"/>
                  </a:lnTo>
                  <a:lnTo>
                    <a:pt x="5888" y="8826"/>
                  </a:lnTo>
                  <a:lnTo>
                    <a:pt x="6706" y="9017"/>
                  </a:lnTo>
                  <a:lnTo>
                    <a:pt x="7561" y="9209"/>
                  </a:lnTo>
                  <a:lnTo>
                    <a:pt x="8455" y="9375"/>
                  </a:lnTo>
                  <a:lnTo>
                    <a:pt x="9388" y="9554"/>
                  </a:lnTo>
                  <a:lnTo>
                    <a:pt x="10358" y="9707"/>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07"/>
                  </a:lnTo>
                  <a:lnTo>
                    <a:pt x="42222" y="9554"/>
                  </a:lnTo>
                  <a:lnTo>
                    <a:pt x="43154" y="9375"/>
                  </a:lnTo>
                  <a:lnTo>
                    <a:pt x="44048" y="9209"/>
                  </a:lnTo>
                  <a:lnTo>
                    <a:pt x="44904" y="9017"/>
                  </a:lnTo>
                  <a:lnTo>
                    <a:pt x="45722" y="8826"/>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99"/>
                  </a:lnTo>
                  <a:lnTo>
                    <a:pt x="50638" y="6872"/>
                  </a:lnTo>
                  <a:lnTo>
                    <a:pt x="50804" y="6731"/>
                  </a:lnTo>
                  <a:lnTo>
                    <a:pt x="50958" y="6604"/>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09" name="Google Shape;109;p15"/>
            <p:cNvSpPr/>
            <p:nvPr/>
          </p:nvSpPr>
          <p:spPr>
            <a:xfrm>
              <a:off x="3807921" y="2934017"/>
              <a:ext cx="764071" cy="159790"/>
            </a:xfrm>
            <a:custGeom>
              <a:avLst/>
              <a:gdLst/>
              <a:ahLst/>
              <a:cxnLst/>
              <a:rect l="l" t="t" r="r" b="b"/>
              <a:pathLst>
                <a:path w="51609" h="10793" extrusionOk="0">
                  <a:moveTo>
                    <a:pt x="25811" y="1"/>
                  </a:moveTo>
                  <a:lnTo>
                    <a:pt x="24483" y="13"/>
                  </a:lnTo>
                  <a:lnTo>
                    <a:pt x="23168" y="39"/>
                  </a:lnTo>
                  <a:lnTo>
                    <a:pt x="21878" y="65"/>
                  </a:lnTo>
                  <a:lnTo>
                    <a:pt x="20601" y="116"/>
                  </a:lnTo>
                  <a:lnTo>
                    <a:pt x="19362" y="179"/>
                  </a:lnTo>
                  <a:lnTo>
                    <a:pt x="18136" y="243"/>
                  </a:lnTo>
                  <a:lnTo>
                    <a:pt x="16935" y="333"/>
                  </a:lnTo>
                  <a:lnTo>
                    <a:pt x="15760" y="435"/>
                  </a:lnTo>
                  <a:lnTo>
                    <a:pt x="14611" y="537"/>
                  </a:lnTo>
                  <a:lnTo>
                    <a:pt x="13500" y="652"/>
                  </a:lnTo>
                  <a:lnTo>
                    <a:pt x="12427" y="792"/>
                  </a:lnTo>
                  <a:lnTo>
                    <a:pt x="11380" y="933"/>
                  </a:lnTo>
                  <a:lnTo>
                    <a:pt x="10358" y="1073"/>
                  </a:lnTo>
                  <a:lnTo>
                    <a:pt x="9388" y="1239"/>
                  </a:lnTo>
                  <a:lnTo>
                    <a:pt x="8455" y="1405"/>
                  </a:lnTo>
                  <a:lnTo>
                    <a:pt x="7561" y="1584"/>
                  </a:lnTo>
                  <a:lnTo>
                    <a:pt x="6706" y="1776"/>
                  </a:lnTo>
                  <a:lnTo>
                    <a:pt x="5888" y="1967"/>
                  </a:lnTo>
                  <a:lnTo>
                    <a:pt x="5122" y="2172"/>
                  </a:lnTo>
                  <a:lnTo>
                    <a:pt x="4407" y="2389"/>
                  </a:lnTo>
                  <a:lnTo>
                    <a:pt x="3730" y="2606"/>
                  </a:lnTo>
                  <a:lnTo>
                    <a:pt x="3117" y="2823"/>
                  </a:lnTo>
                  <a:lnTo>
                    <a:pt x="2542" y="3066"/>
                  </a:lnTo>
                  <a:lnTo>
                    <a:pt x="2031" y="3296"/>
                  </a:lnTo>
                  <a:lnTo>
                    <a:pt x="1789" y="3423"/>
                  </a:lnTo>
                  <a:lnTo>
                    <a:pt x="1559" y="3551"/>
                  </a:lnTo>
                  <a:lnTo>
                    <a:pt x="1354" y="3666"/>
                  </a:lnTo>
                  <a:lnTo>
                    <a:pt x="1163" y="3794"/>
                  </a:lnTo>
                  <a:lnTo>
                    <a:pt x="971" y="3921"/>
                  </a:lnTo>
                  <a:lnTo>
                    <a:pt x="805" y="4049"/>
                  </a:lnTo>
                  <a:lnTo>
                    <a:pt x="665" y="4177"/>
                  </a:lnTo>
                  <a:lnTo>
                    <a:pt x="524" y="4317"/>
                  </a:lnTo>
                  <a:lnTo>
                    <a:pt x="397" y="4445"/>
                  </a:lnTo>
                  <a:lnTo>
                    <a:pt x="294" y="4573"/>
                  </a:lnTo>
                  <a:lnTo>
                    <a:pt x="205" y="4713"/>
                  </a:lnTo>
                  <a:lnTo>
                    <a:pt x="128" y="4854"/>
                  </a:lnTo>
                  <a:lnTo>
                    <a:pt x="77" y="4981"/>
                  </a:lnTo>
                  <a:lnTo>
                    <a:pt x="26" y="5122"/>
                  </a:lnTo>
                  <a:lnTo>
                    <a:pt x="1" y="5262"/>
                  </a:lnTo>
                  <a:lnTo>
                    <a:pt x="1" y="5403"/>
                  </a:lnTo>
                  <a:lnTo>
                    <a:pt x="1" y="5543"/>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82"/>
                  </a:lnTo>
                  <a:lnTo>
                    <a:pt x="2031" y="7497"/>
                  </a:lnTo>
                  <a:lnTo>
                    <a:pt x="2542" y="7740"/>
                  </a:lnTo>
                  <a:lnTo>
                    <a:pt x="3117" y="7970"/>
                  </a:lnTo>
                  <a:lnTo>
                    <a:pt x="3730" y="8200"/>
                  </a:lnTo>
                  <a:lnTo>
                    <a:pt x="4407" y="8417"/>
                  </a:lnTo>
                  <a:lnTo>
                    <a:pt x="5122" y="8621"/>
                  </a:lnTo>
                  <a:lnTo>
                    <a:pt x="5888" y="8826"/>
                  </a:lnTo>
                  <a:lnTo>
                    <a:pt x="6706" y="9030"/>
                  </a:lnTo>
                  <a:lnTo>
                    <a:pt x="7561" y="9209"/>
                  </a:lnTo>
                  <a:lnTo>
                    <a:pt x="8455" y="9387"/>
                  </a:lnTo>
                  <a:lnTo>
                    <a:pt x="9388" y="9566"/>
                  </a:lnTo>
                  <a:lnTo>
                    <a:pt x="10358" y="9720"/>
                  </a:lnTo>
                  <a:lnTo>
                    <a:pt x="11380" y="9873"/>
                  </a:lnTo>
                  <a:lnTo>
                    <a:pt x="12427" y="10013"/>
                  </a:lnTo>
                  <a:lnTo>
                    <a:pt x="13500" y="10141"/>
                  </a:lnTo>
                  <a:lnTo>
                    <a:pt x="14611" y="10256"/>
                  </a:lnTo>
                  <a:lnTo>
                    <a:pt x="15760" y="10371"/>
                  </a:lnTo>
                  <a:lnTo>
                    <a:pt x="16935" y="10460"/>
                  </a:lnTo>
                  <a:lnTo>
                    <a:pt x="18136" y="10550"/>
                  </a:lnTo>
                  <a:lnTo>
                    <a:pt x="19362" y="10626"/>
                  </a:lnTo>
                  <a:lnTo>
                    <a:pt x="20601" y="10677"/>
                  </a:lnTo>
                  <a:lnTo>
                    <a:pt x="21878" y="10728"/>
                  </a:lnTo>
                  <a:lnTo>
                    <a:pt x="23168" y="10767"/>
                  </a:lnTo>
                  <a:lnTo>
                    <a:pt x="24483" y="10780"/>
                  </a:lnTo>
                  <a:lnTo>
                    <a:pt x="25811" y="10792"/>
                  </a:lnTo>
                  <a:lnTo>
                    <a:pt x="27139" y="10780"/>
                  </a:lnTo>
                  <a:lnTo>
                    <a:pt x="28442" y="10767"/>
                  </a:lnTo>
                  <a:lnTo>
                    <a:pt x="29732" y="10728"/>
                  </a:lnTo>
                  <a:lnTo>
                    <a:pt x="31009" y="10677"/>
                  </a:lnTo>
                  <a:lnTo>
                    <a:pt x="32261" y="10626"/>
                  </a:lnTo>
                  <a:lnTo>
                    <a:pt x="33474" y="10550"/>
                  </a:lnTo>
                  <a:lnTo>
                    <a:pt x="34674" y="10460"/>
                  </a:lnTo>
                  <a:lnTo>
                    <a:pt x="35849" y="10371"/>
                  </a:lnTo>
                  <a:lnTo>
                    <a:pt x="36999" y="10256"/>
                  </a:lnTo>
                  <a:lnTo>
                    <a:pt x="38110" y="10141"/>
                  </a:lnTo>
                  <a:lnTo>
                    <a:pt x="39183" y="10013"/>
                  </a:lnTo>
                  <a:lnTo>
                    <a:pt x="40230" y="9873"/>
                  </a:lnTo>
                  <a:lnTo>
                    <a:pt x="41252" y="9720"/>
                  </a:lnTo>
                  <a:lnTo>
                    <a:pt x="42222" y="9566"/>
                  </a:lnTo>
                  <a:lnTo>
                    <a:pt x="43154" y="9387"/>
                  </a:lnTo>
                  <a:lnTo>
                    <a:pt x="44048" y="9209"/>
                  </a:lnTo>
                  <a:lnTo>
                    <a:pt x="44904" y="9030"/>
                  </a:lnTo>
                  <a:lnTo>
                    <a:pt x="45722" y="8826"/>
                  </a:lnTo>
                  <a:lnTo>
                    <a:pt x="46488" y="8621"/>
                  </a:lnTo>
                  <a:lnTo>
                    <a:pt x="47203" y="8417"/>
                  </a:lnTo>
                  <a:lnTo>
                    <a:pt x="47880" y="8200"/>
                  </a:lnTo>
                  <a:lnTo>
                    <a:pt x="48493" y="7970"/>
                  </a:lnTo>
                  <a:lnTo>
                    <a:pt x="49068" y="7740"/>
                  </a:lnTo>
                  <a:lnTo>
                    <a:pt x="49578" y="7497"/>
                  </a:lnTo>
                  <a:lnTo>
                    <a:pt x="49821" y="7382"/>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43"/>
                  </a:lnTo>
                  <a:lnTo>
                    <a:pt x="51609" y="5403"/>
                  </a:lnTo>
                  <a:lnTo>
                    <a:pt x="51609" y="5262"/>
                  </a:lnTo>
                  <a:lnTo>
                    <a:pt x="51583" y="5122"/>
                  </a:lnTo>
                  <a:lnTo>
                    <a:pt x="51532" y="4981"/>
                  </a:lnTo>
                  <a:lnTo>
                    <a:pt x="51481" y="4854"/>
                  </a:lnTo>
                  <a:lnTo>
                    <a:pt x="51405" y="4713"/>
                  </a:lnTo>
                  <a:lnTo>
                    <a:pt x="51315" y="4573"/>
                  </a:lnTo>
                  <a:lnTo>
                    <a:pt x="51213" y="4445"/>
                  </a:lnTo>
                  <a:lnTo>
                    <a:pt x="51085" y="4317"/>
                  </a:lnTo>
                  <a:lnTo>
                    <a:pt x="50958" y="4177"/>
                  </a:lnTo>
                  <a:lnTo>
                    <a:pt x="50804" y="4049"/>
                  </a:lnTo>
                  <a:lnTo>
                    <a:pt x="50638" y="3921"/>
                  </a:lnTo>
                  <a:lnTo>
                    <a:pt x="50447" y="3794"/>
                  </a:lnTo>
                  <a:lnTo>
                    <a:pt x="50255" y="3666"/>
                  </a:lnTo>
                  <a:lnTo>
                    <a:pt x="50051" y="3551"/>
                  </a:lnTo>
                  <a:lnTo>
                    <a:pt x="49821" y="3423"/>
                  </a:lnTo>
                  <a:lnTo>
                    <a:pt x="49578" y="3296"/>
                  </a:lnTo>
                  <a:lnTo>
                    <a:pt x="49068" y="3066"/>
                  </a:lnTo>
                  <a:lnTo>
                    <a:pt x="48493" y="2823"/>
                  </a:lnTo>
                  <a:lnTo>
                    <a:pt x="47880" y="2606"/>
                  </a:lnTo>
                  <a:lnTo>
                    <a:pt x="47203" y="2389"/>
                  </a:lnTo>
                  <a:lnTo>
                    <a:pt x="46488" y="2172"/>
                  </a:lnTo>
                  <a:lnTo>
                    <a:pt x="45722" y="1967"/>
                  </a:lnTo>
                  <a:lnTo>
                    <a:pt x="44904" y="1776"/>
                  </a:lnTo>
                  <a:lnTo>
                    <a:pt x="44048" y="1584"/>
                  </a:lnTo>
                  <a:lnTo>
                    <a:pt x="43154" y="1405"/>
                  </a:lnTo>
                  <a:lnTo>
                    <a:pt x="42222" y="1239"/>
                  </a:lnTo>
                  <a:lnTo>
                    <a:pt x="41252" y="1073"/>
                  </a:lnTo>
                  <a:lnTo>
                    <a:pt x="40230" y="933"/>
                  </a:lnTo>
                  <a:lnTo>
                    <a:pt x="39183" y="792"/>
                  </a:lnTo>
                  <a:lnTo>
                    <a:pt x="38110" y="652"/>
                  </a:lnTo>
                  <a:lnTo>
                    <a:pt x="36999" y="537"/>
                  </a:lnTo>
                  <a:lnTo>
                    <a:pt x="35849" y="435"/>
                  </a:lnTo>
                  <a:lnTo>
                    <a:pt x="34674" y="333"/>
                  </a:lnTo>
                  <a:lnTo>
                    <a:pt x="33474" y="243"/>
                  </a:lnTo>
                  <a:lnTo>
                    <a:pt x="32261" y="179"/>
                  </a:lnTo>
                  <a:lnTo>
                    <a:pt x="31009" y="116"/>
                  </a:lnTo>
                  <a:lnTo>
                    <a:pt x="29732" y="65"/>
                  </a:lnTo>
                  <a:lnTo>
                    <a:pt x="28442" y="39"/>
                  </a:lnTo>
                  <a:lnTo>
                    <a:pt x="27139" y="13"/>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0" name="Google Shape;110;p15"/>
            <p:cNvSpPr/>
            <p:nvPr/>
          </p:nvSpPr>
          <p:spPr>
            <a:xfrm>
              <a:off x="3876187" y="2948393"/>
              <a:ext cx="627554" cy="112133"/>
            </a:xfrm>
            <a:custGeom>
              <a:avLst/>
              <a:gdLst/>
              <a:ahLst/>
              <a:cxnLst/>
              <a:rect l="l" t="t" r="r" b="b"/>
              <a:pathLst>
                <a:path w="42388" h="7574" extrusionOk="0">
                  <a:moveTo>
                    <a:pt x="20102" y="0"/>
                  </a:moveTo>
                  <a:lnTo>
                    <a:pt x="19029" y="13"/>
                  </a:lnTo>
                  <a:lnTo>
                    <a:pt x="17969" y="39"/>
                  </a:lnTo>
                  <a:lnTo>
                    <a:pt x="16922" y="77"/>
                  </a:lnTo>
                  <a:lnTo>
                    <a:pt x="15900" y="115"/>
                  </a:lnTo>
                  <a:lnTo>
                    <a:pt x="14891" y="166"/>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57"/>
                  </a:lnTo>
                  <a:lnTo>
                    <a:pt x="664" y="2848"/>
                  </a:lnTo>
                  <a:lnTo>
                    <a:pt x="537" y="2938"/>
                  </a:lnTo>
                  <a:lnTo>
                    <a:pt x="434" y="3027"/>
                  </a:lnTo>
                  <a:lnTo>
                    <a:pt x="332" y="3116"/>
                  </a:lnTo>
                  <a:lnTo>
                    <a:pt x="243" y="3206"/>
                  </a:lnTo>
                  <a:lnTo>
                    <a:pt x="166" y="3308"/>
                  </a:lnTo>
                  <a:lnTo>
                    <a:pt x="102" y="3397"/>
                  </a:lnTo>
                  <a:lnTo>
                    <a:pt x="64" y="3500"/>
                  </a:lnTo>
                  <a:lnTo>
                    <a:pt x="26" y="3589"/>
                  </a:lnTo>
                  <a:lnTo>
                    <a:pt x="0" y="3691"/>
                  </a:lnTo>
                  <a:lnTo>
                    <a:pt x="0" y="3793"/>
                  </a:lnTo>
                  <a:lnTo>
                    <a:pt x="0" y="3883"/>
                  </a:lnTo>
                  <a:lnTo>
                    <a:pt x="26" y="3985"/>
                  </a:lnTo>
                  <a:lnTo>
                    <a:pt x="64" y="4074"/>
                  </a:lnTo>
                  <a:lnTo>
                    <a:pt x="102" y="4176"/>
                  </a:lnTo>
                  <a:lnTo>
                    <a:pt x="166" y="4266"/>
                  </a:lnTo>
                  <a:lnTo>
                    <a:pt x="243" y="4368"/>
                  </a:lnTo>
                  <a:lnTo>
                    <a:pt x="332" y="4457"/>
                  </a:lnTo>
                  <a:lnTo>
                    <a:pt x="434" y="4547"/>
                  </a:lnTo>
                  <a:lnTo>
                    <a:pt x="537" y="4649"/>
                  </a:lnTo>
                  <a:lnTo>
                    <a:pt x="664" y="4738"/>
                  </a:lnTo>
                  <a:lnTo>
                    <a:pt x="958" y="4917"/>
                  </a:lnTo>
                  <a:lnTo>
                    <a:pt x="1290" y="5096"/>
                  </a:lnTo>
                  <a:lnTo>
                    <a:pt x="1660" y="5262"/>
                  </a:lnTo>
                  <a:lnTo>
                    <a:pt x="2095" y="5428"/>
                  </a:lnTo>
                  <a:lnTo>
                    <a:pt x="2554" y="5594"/>
                  </a:lnTo>
                  <a:lnTo>
                    <a:pt x="3065" y="5760"/>
                  </a:lnTo>
                  <a:lnTo>
                    <a:pt x="3614" y="5913"/>
                  </a:lnTo>
                  <a:lnTo>
                    <a:pt x="4215" y="6054"/>
                  </a:lnTo>
                  <a:lnTo>
                    <a:pt x="4840" y="6194"/>
                  </a:lnTo>
                  <a:lnTo>
                    <a:pt x="5504" y="6335"/>
                  </a:lnTo>
                  <a:lnTo>
                    <a:pt x="6207" y="6475"/>
                  </a:lnTo>
                  <a:lnTo>
                    <a:pt x="6948" y="6590"/>
                  </a:lnTo>
                  <a:lnTo>
                    <a:pt x="7714" y="6718"/>
                  </a:lnTo>
                  <a:lnTo>
                    <a:pt x="8518" y="6820"/>
                  </a:lnTo>
                  <a:lnTo>
                    <a:pt x="9349" y="6935"/>
                  </a:lnTo>
                  <a:lnTo>
                    <a:pt x="10204" y="7024"/>
                  </a:lnTo>
                  <a:lnTo>
                    <a:pt x="11085" y="7127"/>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27"/>
                  </a:lnTo>
                  <a:lnTo>
                    <a:pt x="32183" y="7024"/>
                  </a:lnTo>
                  <a:lnTo>
                    <a:pt x="33039" y="6935"/>
                  </a:lnTo>
                  <a:lnTo>
                    <a:pt x="33869" y="6820"/>
                  </a:lnTo>
                  <a:lnTo>
                    <a:pt x="34674" y="6718"/>
                  </a:lnTo>
                  <a:lnTo>
                    <a:pt x="35440" y="6590"/>
                  </a:lnTo>
                  <a:lnTo>
                    <a:pt x="36181" y="6475"/>
                  </a:lnTo>
                  <a:lnTo>
                    <a:pt x="36883" y="6335"/>
                  </a:lnTo>
                  <a:lnTo>
                    <a:pt x="37547" y="6194"/>
                  </a:lnTo>
                  <a:lnTo>
                    <a:pt x="38173" y="6054"/>
                  </a:lnTo>
                  <a:lnTo>
                    <a:pt x="38773" y="5913"/>
                  </a:lnTo>
                  <a:lnTo>
                    <a:pt x="39323" y="5760"/>
                  </a:lnTo>
                  <a:lnTo>
                    <a:pt x="39833" y="5594"/>
                  </a:lnTo>
                  <a:lnTo>
                    <a:pt x="40293" y="5428"/>
                  </a:lnTo>
                  <a:lnTo>
                    <a:pt x="40727" y="5262"/>
                  </a:lnTo>
                  <a:lnTo>
                    <a:pt x="41098" y="5096"/>
                  </a:lnTo>
                  <a:lnTo>
                    <a:pt x="41443" y="4917"/>
                  </a:lnTo>
                  <a:lnTo>
                    <a:pt x="41724" y="4738"/>
                  </a:lnTo>
                  <a:lnTo>
                    <a:pt x="41851" y="4649"/>
                  </a:lnTo>
                  <a:lnTo>
                    <a:pt x="41953" y="4547"/>
                  </a:lnTo>
                  <a:lnTo>
                    <a:pt x="42056" y="4457"/>
                  </a:lnTo>
                  <a:lnTo>
                    <a:pt x="42145" y="4368"/>
                  </a:lnTo>
                  <a:lnTo>
                    <a:pt x="42222" y="4266"/>
                  </a:lnTo>
                  <a:lnTo>
                    <a:pt x="42285" y="4176"/>
                  </a:lnTo>
                  <a:lnTo>
                    <a:pt x="42324" y="4074"/>
                  </a:lnTo>
                  <a:lnTo>
                    <a:pt x="42362" y="3985"/>
                  </a:lnTo>
                  <a:lnTo>
                    <a:pt x="42388" y="3883"/>
                  </a:lnTo>
                  <a:lnTo>
                    <a:pt x="42388" y="3793"/>
                  </a:lnTo>
                  <a:lnTo>
                    <a:pt x="42388" y="3691"/>
                  </a:lnTo>
                  <a:lnTo>
                    <a:pt x="42362" y="3589"/>
                  </a:lnTo>
                  <a:lnTo>
                    <a:pt x="42324" y="3500"/>
                  </a:lnTo>
                  <a:lnTo>
                    <a:pt x="42285" y="3397"/>
                  </a:lnTo>
                  <a:lnTo>
                    <a:pt x="42222" y="3308"/>
                  </a:lnTo>
                  <a:lnTo>
                    <a:pt x="42145" y="3206"/>
                  </a:lnTo>
                  <a:lnTo>
                    <a:pt x="42056" y="3116"/>
                  </a:lnTo>
                  <a:lnTo>
                    <a:pt x="41953" y="3027"/>
                  </a:lnTo>
                  <a:lnTo>
                    <a:pt x="41851" y="2938"/>
                  </a:lnTo>
                  <a:lnTo>
                    <a:pt x="41724" y="2848"/>
                  </a:lnTo>
                  <a:lnTo>
                    <a:pt x="41443" y="2657"/>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11" name="Google Shape;111;p15"/>
            <p:cNvSpPr/>
            <p:nvPr/>
          </p:nvSpPr>
          <p:spPr>
            <a:xfrm>
              <a:off x="3885440" y="2948393"/>
              <a:ext cx="609033" cy="83397"/>
            </a:xfrm>
            <a:custGeom>
              <a:avLst/>
              <a:gdLst/>
              <a:ahLst/>
              <a:cxnLst/>
              <a:rect l="l" t="t" r="r" b="b"/>
              <a:pathLst>
                <a:path w="41137" h="5633" extrusionOk="0">
                  <a:moveTo>
                    <a:pt x="19949" y="0"/>
                  </a:moveTo>
                  <a:lnTo>
                    <a:pt x="18238" y="13"/>
                  </a:lnTo>
                  <a:lnTo>
                    <a:pt x="16565" y="51"/>
                  </a:lnTo>
                  <a:lnTo>
                    <a:pt x="14943" y="102"/>
                  </a:lnTo>
                  <a:lnTo>
                    <a:pt x="13360" y="179"/>
                  </a:lnTo>
                  <a:lnTo>
                    <a:pt x="11840" y="281"/>
                  </a:lnTo>
                  <a:lnTo>
                    <a:pt x="10371" y="409"/>
                  </a:lnTo>
                  <a:lnTo>
                    <a:pt x="8966" y="549"/>
                  </a:lnTo>
                  <a:lnTo>
                    <a:pt x="7625" y="703"/>
                  </a:lnTo>
                  <a:lnTo>
                    <a:pt x="6361" y="881"/>
                  </a:lnTo>
                  <a:lnTo>
                    <a:pt x="5173" y="1073"/>
                  </a:lnTo>
                  <a:lnTo>
                    <a:pt x="4075" y="1277"/>
                  </a:lnTo>
                  <a:lnTo>
                    <a:pt x="3551" y="1392"/>
                  </a:lnTo>
                  <a:lnTo>
                    <a:pt x="3066" y="1494"/>
                  </a:lnTo>
                  <a:lnTo>
                    <a:pt x="2593" y="1609"/>
                  </a:lnTo>
                  <a:lnTo>
                    <a:pt x="2134" y="1737"/>
                  </a:lnTo>
                  <a:lnTo>
                    <a:pt x="1712" y="1852"/>
                  </a:lnTo>
                  <a:lnTo>
                    <a:pt x="1316" y="1980"/>
                  </a:lnTo>
                  <a:lnTo>
                    <a:pt x="946" y="2108"/>
                  </a:lnTo>
                  <a:lnTo>
                    <a:pt x="601" y="2235"/>
                  </a:lnTo>
                  <a:lnTo>
                    <a:pt x="282" y="2376"/>
                  </a:lnTo>
                  <a:lnTo>
                    <a:pt x="1" y="2503"/>
                  </a:lnTo>
                  <a:lnTo>
                    <a:pt x="716" y="2299"/>
                  </a:lnTo>
                  <a:lnTo>
                    <a:pt x="1508" y="2095"/>
                  </a:lnTo>
                  <a:lnTo>
                    <a:pt x="2364" y="1890"/>
                  </a:lnTo>
                  <a:lnTo>
                    <a:pt x="3296" y="1712"/>
                  </a:lnTo>
                  <a:lnTo>
                    <a:pt x="4292" y="1546"/>
                  </a:lnTo>
                  <a:lnTo>
                    <a:pt x="5352" y="1380"/>
                  </a:lnTo>
                  <a:lnTo>
                    <a:pt x="6463" y="1226"/>
                  </a:lnTo>
                  <a:lnTo>
                    <a:pt x="7625" y="1099"/>
                  </a:lnTo>
                  <a:lnTo>
                    <a:pt x="8851" y="971"/>
                  </a:lnTo>
                  <a:lnTo>
                    <a:pt x="10116" y="869"/>
                  </a:lnTo>
                  <a:lnTo>
                    <a:pt x="11431" y="779"/>
                  </a:lnTo>
                  <a:lnTo>
                    <a:pt x="12772" y="703"/>
                  </a:lnTo>
                  <a:lnTo>
                    <a:pt x="14164" y="639"/>
                  </a:lnTo>
                  <a:lnTo>
                    <a:pt x="15595" y="588"/>
                  </a:lnTo>
                  <a:lnTo>
                    <a:pt x="17050"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09"/>
                  </a:lnTo>
                  <a:lnTo>
                    <a:pt x="29515" y="1111"/>
                  </a:lnTo>
                  <a:lnTo>
                    <a:pt x="30371" y="1201"/>
                  </a:lnTo>
                  <a:lnTo>
                    <a:pt x="31214" y="1316"/>
                  </a:lnTo>
                  <a:lnTo>
                    <a:pt x="32005" y="1418"/>
                  </a:lnTo>
                  <a:lnTo>
                    <a:pt x="32772" y="1546"/>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40"/>
                  </a:lnTo>
                  <a:lnTo>
                    <a:pt x="38774" y="3219"/>
                  </a:lnTo>
                  <a:lnTo>
                    <a:pt x="39055" y="3397"/>
                  </a:lnTo>
                  <a:lnTo>
                    <a:pt x="39183" y="3487"/>
                  </a:lnTo>
                  <a:lnTo>
                    <a:pt x="39285" y="3589"/>
                  </a:lnTo>
                  <a:lnTo>
                    <a:pt x="39387" y="3678"/>
                  </a:lnTo>
                  <a:lnTo>
                    <a:pt x="39477" y="3768"/>
                  </a:lnTo>
                  <a:lnTo>
                    <a:pt x="39553" y="3870"/>
                  </a:lnTo>
                  <a:lnTo>
                    <a:pt x="39617" y="3959"/>
                  </a:lnTo>
                  <a:lnTo>
                    <a:pt x="39655" y="4062"/>
                  </a:lnTo>
                  <a:lnTo>
                    <a:pt x="39694" y="4151"/>
                  </a:lnTo>
                  <a:lnTo>
                    <a:pt x="39719" y="4253"/>
                  </a:lnTo>
                  <a:lnTo>
                    <a:pt x="39719" y="4342"/>
                  </a:lnTo>
                  <a:lnTo>
                    <a:pt x="39719" y="4432"/>
                  </a:lnTo>
                  <a:lnTo>
                    <a:pt x="39706" y="4521"/>
                  </a:lnTo>
                  <a:lnTo>
                    <a:pt x="39681" y="4598"/>
                  </a:lnTo>
                  <a:lnTo>
                    <a:pt x="39643" y="4687"/>
                  </a:lnTo>
                  <a:lnTo>
                    <a:pt x="39592" y="4764"/>
                  </a:lnTo>
                  <a:lnTo>
                    <a:pt x="39540" y="4841"/>
                  </a:lnTo>
                  <a:lnTo>
                    <a:pt x="39400" y="5007"/>
                  </a:lnTo>
                  <a:lnTo>
                    <a:pt x="39221" y="5160"/>
                  </a:lnTo>
                  <a:lnTo>
                    <a:pt x="39017" y="5326"/>
                  </a:lnTo>
                  <a:lnTo>
                    <a:pt x="38761" y="5479"/>
                  </a:lnTo>
                  <a:lnTo>
                    <a:pt x="38480" y="5632"/>
                  </a:lnTo>
                  <a:lnTo>
                    <a:pt x="38480" y="5632"/>
                  </a:lnTo>
                  <a:lnTo>
                    <a:pt x="39081" y="5415"/>
                  </a:lnTo>
                  <a:lnTo>
                    <a:pt x="39349" y="5313"/>
                  </a:lnTo>
                  <a:lnTo>
                    <a:pt x="39604" y="5211"/>
                  </a:lnTo>
                  <a:lnTo>
                    <a:pt x="39847" y="5096"/>
                  </a:lnTo>
                  <a:lnTo>
                    <a:pt x="40064" y="4981"/>
                  </a:lnTo>
                  <a:lnTo>
                    <a:pt x="40268" y="4866"/>
                  </a:lnTo>
                  <a:lnTo>
                    <a:pt x="40447" y="4751"/>
                  </a:lnTo>
                  <a:lnTo>
                    <a:pt x="40600" y="4636"/>
                  </a:lnTo>
                  <a:lnTo>
                    <a:pt x="40741" y="4521"/>
                  </a:lnTo>
                  <a:lnTo>
                    <a:pt x="40869" y="4406"/>
                  </a:lnTo>
                  <a:lnTo>
                    <a:pt x="40971" y="4279"/>
                  </a:lnTo>
                  <a:lnTo>
                    <a:pt x="41047" y="4164"/>
                  </a:lnTo>
                  <a:lnTo>
                    <a:pt x="41099" y="4036"/>
                  </a:lnTo>
                  <a:lnTo>
                    <a:pt x="41137" y="3908"/>
                  </a:lnTo>
                  <a:lnTo>
                    <a:pt x="41137" y="3793"/>
                  </a:lnTo>
                  <a:lnTo>
                    <a:pt x="41137" y="3691"/>
                  </a:lnTo>
                  <a:lnTo>
                    <a:pt x="41111" y="3589"/>
                  </a:lnTo>
                  <a:lnTo>
                    <a:pt x="41086" y="3500"/>
                  </a:lnTo>
                  <a:lnTo>
                    <a:pt x="41035" y="3397"/>
                  </a:lnTo>
                  <a:lnTo>
                    <a:pt x="40971" y="3308"/>
                  </a:lnTo>
                  <a:lnTo>
                    <a:pt x="40894" y="3206"/>
                  </a:lnTo>
                  <a:lnTo>
                    <a:pt x="40818" y="3116"/>
                  </a:lnTo>
                  <a:lnTo>
                    <a:pt x="40715" y="3027"/>
                  </a:lnTo>
                  <a:lnTo>
                    <a:pt x="40600" y="2938"/>
                  </a:lnTo>
                  <a:lnTo>
                    <a:pt x="40473" y="2848"/>
                  </a:lnTo>
                  <a:lnTo>
                    <a:pt x="40192" y="2657"/>
                  </a:lnTo>
                  <a:lnTo>
                    <a:pt x="39860" y="2491"/>
                  </a:lnTo>
                  <a:lnTo>
                    <a:pt x="39477" y="2312"/>
                  </a:lnTo>
                  <a:lnTo>
                    <a:pt x="39055" y="2146"/>
                  </a:lnTo>
                  <a:lnTo>
                    <a:pt x="38583" y="1980"/>
                  </a:lnTo>
                  <a:lnTo>
                    <a:pt x="38072" y="1827"/>
                  </a:lnTo>
                  <a:lnTo>
                    <a:pt x="37523" y="1673"/>
                  </a:lnTo>
                  <a:lnTo>
                    <a:pt x="36935" y="1520"/>
                  </a:lnTo>
                  <a:lnTo>
                    <a:pt x="36297" y="1380"/>
                  </a:lnTo>
                  <a:lnTo>
                    <a:pt x="35632" y="1239"/>
                  </a:lnTo>
                  <a:lnTo>
                    <a:pt x="34930" y="1111"/>
                  </a:lnTo>
                  <a:lnTo>
                    <a:pt x="34202" y="984"/>
                  </a:lnTo>
                  <a:lnTo>
                    <a:pt x="33423" y="869"/>
                  </a:lnTo>
                  <a:lnTo>
                    <a:pt x="32631" y="754"/>
                  </a:lnTo>
                  <a:lnTo>
                    <a:pt x="31801" y="652"/>
                  </a:lnTo>
                  <a:lnTo>
                    <a:pt x="30933" y="549"/>
                  </a:lnTo>
                  <a:lnTo>
                    <a:pt x="30051" y="460"/>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12" name="Google Shape;112;p15"/>
            <p:cNvSpPr/>
            <p:nvPr/>
          </p:nvSpPr>
          <p:spPr>
            <a:xfrm>
              <a:off x="4094191" y="2979394"/>
              <a:ext cx="204028" cy="57118"/>
            </a:xfrm>
            <a:custGeom>
              <a:avLst/>
              <a:gdLst/>
              <a:ahLst/>
              <a:cxnLst/>
              <a:rect l="l" t="t" r="r" b="b"/>
              <a:pathLst>
                <a:path w="13781" h="3858" extrusionOk="0">
                  <a:moveTo>
                    <a:pt x="0" y="1"/>
                  </a:moveTo>
                  <a:lnTo>
                    <a:pt x="0" y="384"/>
                  </a:lnTo>
                  <a:lnTo>
                    <a:pt x="3346" y="384"/>
                  </a:lnTo>
                  <a:lnTo>
                    <a:pt x="4253" y="409"/>
                  </a:lnTo>
                  <a:lnTo>
                    <a:pt x="5058" y="448"/>
                  </a:lnTo>
                  <a:lnTo>
                    <a:pt x="5747" y="499"/>
                  </a:lnTo>
                  <a:lnTo>
                    <a:pt x="6322" y="575"/>
                  </a:lnTo>
                  <a:lnTo>
                    <a:pt x="6565" y="614"/>
                  </a:lnTo>
                  <a:lnTo>
                    <a:pt x="6795" y="665"/>
                  </a:lnTo>
                  <a:lnTo>
                    <a:pt x="6973" y="716"/>
                  </a:lnTo>
                  <a:lnTo>
                    <a:pt x="7139" y="767"/>
                  </a:lnTo>
                  <a:lnTo>
                    <a:pt x="7267" y="831"/>
                  </a:lnTo>
                  <a:lnTo>
                    <a:pt x="7369" y="882"/>
                  </a:lnTo>
                  <a:lnTo>
                    <a:pt x="0" y="882"/>
                  </a:lnTo>
                  <a:lnTo>
                    <a:pt x="0" y="1176"/>
                  </a:lnTo>
                  <a:lnTo>
                    <a:pt x="7471" y="1176"/>
                  </a:lnTo>
                  <a:lnTo>
                    <a:pt x="7446" y="1214"/>
                  </a:lnTo>
                  <a:lnTo>
                    <a:pt x="7408" y="1252"/>
                  </a:lnTo>
                  <a:lnTo>
                    <a:pt x="7305" y="1329"/>
                  </a:lnTo>
                  <a:lnTo>
                    <a:pt x="7165" y="1393"/>
                  </a:lnTo>
                  <a:lnTo>
                    <a:pt x="6986" y="1457"/>
                  </a:lnTo>
                  <a:lnTo>
                    <a:pt x="6769" y="1508"/>
                  </a:lnTo>
                  <a:lnTo>
                    <a:pt x="6514" y="1572"/>
                  </a:lnTo>
                  <a:lnTo>
                    <a:pt x="6207" y="1623"/>
                  </a:lnTo>
                  <a:lnTo>
                    <a:pt x="5875" y="1661"/>
                  </a:lnTo>
                  <a:lnTo>
                    <a:pt x="5505" y="1712"/>
                  </a:lnTo>
                  <a:lnTo>
                    <a:pt x="5096" y="1738"/>
                  </a:lnTo>
                  <a:lnTo>
                    <a:pt x="4636" y="1776"/>
                  </a:lnTo>
                  <a:lnTo>
                    <a:pt x="4151" y="1801"/>
                  </a:lnTo>
                  <a:lnTo>
                    <a:pt x="3053" y="1840"/>
                  </a:lnTo>
                  <a:lnTo>
                    <a:pt x="1801" y="1853"/>
                  </a:lnTo>
                  <a:lnTo>
                    <a:pt x="0" y="1853"/>
                  </a:lnTo>
                  <a:lnTo>
                    <a:pt x="0" y="2210"/>
                  </a:lnTo>
                  <a:lnTo>
                    <a:pt x="2197" y="2632"/>
                  </a:lnTo>
                  <a:lnTo>
                    <a:pt x="4215" y="3040"/>
                  </a:lnTo>
                  <a:lnTo>
                    <a:pt x="6130" y="3449"/>
                  </a:lnTo>
                  <a:lnTo>
                    <a:pt x="8021" y="3858"/>
                  </a:lnTo>
                  <a:lnTo>
                    <a:pt x="11162" y="3858"/>
                  </a:lnTo>
                  <a:lnTo>
                    <a:pt x="9106" y="3411"/>
                  </a:lnTo>
                  <a:lnTo>
                    <a:pt x="7050" y="2964"/>
                  </a:lnTo>
                  <a:lnTo>
                    <a:pt x="5032" y="2555"/>
                  </a:lnTo>
                  <a:lnTo>
                    <a:pt x="3078" y="2185"/>
                  </a:lnTo>
                  <a:lnTo>
                    <a:pt x="3844" y="2172"/>
                  </a:lnTo>
                  <a:lnTo>
                    <a:pt x="4572" y="2159"/>
                  </a:lnTo>
                  <a:lnTo>
                    <a:pt x="5275" y="2134"/>
                  </a:lnTo>
                  <a:lnTo>
                    <a:pt x="5926" y="2095"/>
                  </a:lnTo>
                  <a:lnTo>
                    <a:pt x="6539" y="2057"/>
                  </a:lnTo>
                  <a:lnTo>
                    <a:pt x="7101" y="2006"/>
                  </a:lnTo>
                  <a:lnTo>
                    <a:pt x="7637" y="1955"/>
                  </a:lnTo>
                  <a:lnTo>
                    <a:pt x="8110" y="1891"/>
                  </a:lnTo>
                  <a:lnTo>
                    <a:pt x="8557" y="1827"/>
                  </a:lnTo>
                  <a:lnTo>
                    <a:pt x="8940" y="1750"/>
                  </a:lnTo>
                  <a:lnTo>
                    <a:pt x="9285" y="1674"/>
                  </a:lnTo>
                  <a:lnTo>
                    <a:pt x="9579" y="1584"/>
                  </a:lnTo>
                  <a:lnTo>
                    <a:pt x="9821" y="1495"/>
                  </a:lnTo>
                  <a:lnTo>
                    <a:pt x="10026" y="1393"/>
                  </a:lnTo>
                  <a:lnTo>
                    <a:pt x="10102" y="1342"/>
                  </a:lnTo>
                  <a:lnTo>
                    <a:pt x="10166" y="1291"/>
                  </a:lnTo>
                  <a:lnTo>
                    <a:pt x="10217" y="1240"/>
                  </a:lnTo>
                  <a:lnTo>
                    <a:pt x="10256" y="1176"/>
                  </a:lnTo>
                  <a:lnTo>
                    <a:pt x="13780" y="1176"/>
                  </a:lnTo>
                  <a:lnTo>
                    <a:pt x="13780" y="882"/>
                  </a:lnTo>
                  <a:lnTo>
                    <a:pt x="10217" y="882"/>
                  </a:lnTo>
                  <a:lnTo>
                    <a:pt x="10179" y="844"/>
                  </a:lnTo>
                  <a:lnTo>
                    <a:pt x="10115" y="793"/>
                  </a:lnTo>
                  <a:lnTo>
                    <a:pt x="9987" y="703"/>
                  </a:lnTo>
                  <a:lnTo>
                    <a:pt x="9796" y="614"/>
                  </a:lnTo>
                  <a:lnTo>
                    <a:pt x="9579" y="537"/>
                  </a:lnTo>
                  <a:lnTo>
                    <a:pt x="9323" y="473"/>
                  </a:lnTo>
                  <a:lnTo>
                    <a:pt x="9042" y="397"/>
                  </a:lnTo>
                  <a:lnTo>
                    <a:pt x="8723" y="346"/>
                  </a:lnTo>
                  <a:lnTo>
                    <a:pt x="8378" y="294"/>
                  </a:lnTo>
                  <a:lnTo>
                    <a:pt x="13780" y="294"/>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13" name="Google Shape;113;p15"/>
            <p:cNvSpPr/>
            <p:nvPr/>
          </p:nvSpPr>
          <p:spPr>
            <a:xfrm>
              <a:off x="3807921" y="2908493"/>
              <a:ext cx="764071" cy="159598"/>
            </a:xfrm>
            <a:custGeom>
              <a:avLst/>
              <a:gdLst/>
              <a:ahLst/>
              <a:cxnLst/>
              <a:rect l="l" t="t" r="r" b="b"/>
              <a:pathLst>
                <a:path w="51609" h="10780" extrusionOk="0">
                  <a:moveTo>
                    <a:pt x="1" y="1"/>
                  </a:moveTo>
                  <a:lnTo>
                    <a:pt x="1" y="5390"/>
                  </a:lnTo>
                  <a:lnTo>
                    <a:pt x="1" y="5530"/>
                  </a:lnTo>
                  <a:lnTo>
                    <a:pt x="26" y="5671"/>
                  </a:lnTo>
                  <a:lnTo>
                    <a:pt x="77" y="5811"/>
                  </a:lnTo>
                  <a:lnTo>
                    <a:pt x="128" y="5939"/>
                  </a:lnTo>
                  <a:lnTo>
                    <a:pt x="205" y="6080"/>
                  </a:lnTo>
                  <a:lnTo>
                    <a:pt x="294" y="6207"/>
                  </a:lnTo>
                  <a:lnTo>
                    <a:pt x="397" y="6348"/>
                  </a:lnTo>
                  <a:lnTo>
                    <a:pt x="524" y="6476"/>
                  </a:lnTo>
                  <a:lnTo>
                    <a:pt x="665" y="6603"/>
                  </a:lnTo>
                  <a:lnTo>
                    <a:pt x="805" y="6744"/>
                  </a:lnTo>
                  <a:lnTo>
                    <a:pt x="971" y="6871"/>
                  </a:lnTo>
                  <a:lnTo>
                    <a:pt x="1163" y="6999"/>
                  </a:lnTo>
                  <a:lnTo>
                    <a:pt x="1354" y="7114"/>
                  </a:lnTo>
                  <a:lnTo>
                    <a:pt x="1559" y="7242"/>
                  </a:lnTo>
                  <a:lnTo>
                    <a:pt x="1789" y="7370"/>
                  </a:lnTo>
                  <a:lnTo>
                    <a:pt x="2031" y="7484"/>
                  </a:lnTo>
                  <a:lnTo>
                    <a:pt x="2542" y="7727"/>
                  </a:lnTo>
                  <a:lnTo>
                    <a:pt x="3117" y="7957"/>
                  </a:lnTo>
                  <a:lnTo>
                    <a:pt x="3730" y="8187"/>
                  </a:lnTo>
                  <a:lnTo>
                    <a:pt x="4407" y="8404"/>
                  </a:lnTo>
                  <a:lnTo>
                    <a:pt x="5122" y="8621"/>
                  </a:lnTo>
                  <a:lnTo>
                    <a:pt x="5888" y="8825"/>
                  </a:lnTo>
                  <a:lnTo>
                    <a:pt x="6706" y="9017"/>
                  </a:lnTo>
                  <a:lnTo>
                    <a:pt x="7561" y="9209"/>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6"/>
                  </a:lnTo>
                  <a:lnTo>
                    <a:pt x="23168" y="10754"/>
                  </a:lnTo>
                  <a:lnTo>
                    <a:pt x="24483" y="10779"/>
                  </a:lnTo>
                  <a:lnTo>
                    <a:pt x="27139" y="10779"/>
                  </a:lnTo>
                  <a:lnTo>
                    <a:pt x="28442" y="10754"/>
                  </a:lnTo>
                  <a:lnTo>
                    <a:pt x="29732" y="10716"/>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9"/>
                  </a:lnTo>
                  <a:lnTo>
                    <a:pt x="44904" y="9017"/>
                  </a:lnTo>
                  <a:lnTo>
                    <a:pt x="45722" y="8825"/>
                  </a:lnTo>
                  <a:lnTo>
                    <a:pt x="46488" y="8621"/>
                  </a:lnTo>
                  <a:lnTo>
                    <a:pt x="47203" y="8404"/>
                  </a:lnTo>
                  <a:lnTo>
                    <a:pt x="47880" y="8187"/>
                  </a:lnTo>
                  <a:lnTo>
                    <a:pt x="48493" y="7957"/>
                  </a:lnTo>
                  <a:lnTo>
                    <a:pt x="49068" y="7727"/>
                  </a:lnTo>
                  <a:lnTo>
                    <a:pt x="49578" y="7484"/>
                  </a:lnTo>
                  <a:lnTo>
                    <a:pt x="49821" y="7370"/>
                  </a:lnTo>
                  <a:lnTo>
                    <a:pt x="50051" y="7242"/>
                  </a:lnTo>
                  <a:lnTo>
                    <a:pt x="50255" y="7114"/>
                  </a:lnTo>
                  <a:lnTo>
                    <a:pt x="50447" y="6999"/>
                  </a:lnTo>
                  <a:lnTo>
                    <a:pt x="50638" y="6871"/>
                  </a:lnTo>
                  <a:lnTo>
                    <a:pt x="50804" y="6744"/>
                  </a:lnTo>
                  <a:lnTo>
                    <a:pt x="50958" y="6603"/>
                  </a:lnTo>
                  <a:lnTo>
                    <a:pt x="51085" y="6476"/>
                  </a:lnTo>
                  <a:lnTo>
                    <a:pt x="51213" y="6348"/>
                  </a:lnTo>
                  <a:lnTo>
                    <a:pt x="51315" y="6207"/>
                  </a:lnTo>
                  <a:lnTo>
                    <a:pt x="51405" y="6080"/>
                  </a:lnTo>
                  <a:lnTo>
                    <a:pt x="51481" y="5939"/>
                  </a:lnTo>
                  <a:lnTo>
                    <a:pt x="51532" y="5811"/>
                  </a:lnTo>
                  <a:lnTo>
                    <a:pt x="51583" y="5671"/>
                  </a:lnTo>
                  <a:lnTo>
                    <a:pt x="51609" y="5530"/>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14" name="Google Shape;114;p15"/>
            <p:cNvSpPr/>
            <p:nvPr/>
          </p:nvSpPr>
          <p:spPr>
            <a:xfrm>
              <a:off x="3807921" y="2828709"/>
              <a:ext cx="764071" cy="159583"/>
            </a:xfrm>
            <a:custGeom>
              <a:avLst/>
              <a:gdLst/>
              <a:ahLst/>
              <a:cxnLst/>
              <a:rect l="l" t="t" r="r" b="b"/>
              <a:pathLst>
                <a:path w="51609" h="10779" extrusionOk="0">
                  <a:moveTo>
                    <a:pt x="24483" y="0"/>
                  </a:moveTo>
                  <a:lnTo>
                    <a:pt x="23168" y="26"/>
                  </a:lnTo>
                  <a:lnTo>
                    <a:pt x="21878" y="51"/>
                  </a:lnTo>
                  <a:lnTo>
                    <a:pt x="20601" y="102"/>
                  </a:lnTo>
                  <a:lnTo>
                    <a:pt x="19362" y="166"/>
                  </a:lnTo>
                  <a:lnTo>
                    <a:pt x="18136" y="243"/>
                  </a:lnTo>
                  <a:lnTo>
                    <a:pt x="16935" y="319"/>
                  </a:lnTo>
                  <a:lnTo>
                    <a:pt x="15760" y="422"/>
                  </a:lnTo>
                  <a:lnTo>
                    <a:pt x="14611" y="524"/>
                  </a:lnTo>
                  <a:lnTo>
                    <a:pt x="13500" y="639"/>
                  </a:lnTo>
                  <a:lnTo>
                    <a:pt x="12427" y="779"/>
                  </a:lnTo>
                  <a:lnTo>
                    <a:pt x="11380" y="920"/>
                  </a:lnTo>
                  <a:lnTo>
                    <a:pt x="10358" y="1060"/>
                  </a:lnTo>
                  <a:lnTo>
                    <a:pt x="9388" y="1226"/>
                  </a:lnTo>
                  <a:lnTo>
                    <a:pt x="8455" y="1392"/>
                  </a:lnTo>
                  <a:lnTo>
                    <a:pt x="7561" y="1571"/>
                  </a:lnTo>
                  <a:lnTo>
                    <a:pt x="6706" y="1763"/>
                  </a:lnTo>
                  <a:lnTo>
                    <a:pt x="5888" y="1954"/>
                  </a:lnTo>
                  <a:lnTo>
                    <a:pt x="5122" y="2158"/>
                  </a:lnTo>
                  <a:lnTo>
                    <a:pt x="4407" y="2376"/>
                  </a:lnTo>
                  <a:lnTo>
                    <a:pt x="3730" y="2593"/>
                  </a:lnTo>
                  <a:lnTo>
                    <a:pt x="3117" y="2823"/>
                  </a:lnTo>
                  <a:lnTo>
                    <a:pt x="2542" y="3052"/>
                  </a:lnTo>
                  <a:lnTo>
                    <a:pt x="2031" y="3282"/>
                  </a:lnTo>
                  <a:lnTo>
                    <a:pt x="1789" y="3410"/>
                  </a:lnTo>
                  <a:lnTo>
                    <a:pt x="1559" y="3538"/>
                  </a:lnTo>
                  <a:lnTo>
                    <a:pt x="1354" y="3653"/>
                  </a:lnTo>
                  <a:lnTo>
                    <a:pt x="1163" y="3780"/>
                  </a:lnTo>
                  <a:lnTo>
                    <a:pt x="971" y="3908"/>
                  </a:lnTo>
                  <a:lnTo>
                    <a:pt x="805" y="4036"/>
                  </a:lnTo>
                  <a:lnTo>
                    <a:pt x="665" y="4163"/>
                  </a:lnTo>
                  <a:lnTo>
                    <a:pt x="524" y="4304"/>
                  </a:lnTo>
                  <a:lnTo>
                    <a:pt x="397" y="4432"/>
                  </a:lnTo>
                  <a:lnTo>
                    <a:pt x="294" y="4559"/>
                  </a:lnTo>
                  <a:lnTo>
                    <a:pt x="205" y="4700"/>
                  </a:lnTo>
                  <a:lnTo>
                    <a:pt x="128" y="4840"/>
                  </a:lnTo>
                  <a:lnTo>
                    <a:pt x="77" y="4968"/>
                  </a:lnTo>
                  <a:lnTo>
                    <a:pt x="26" y="5109"/>
                  </a:lnTo>
                  <a:lnTo>
                    <a:pt x="1" y="5249"/>
                  </a:lnTo>
                  <a:lnTo>
                    <a:pt x="1" y="5390"/>
                  </a:lnTo>
                  <a:lnTo>
                    <a:pt x="1" y="5530"/>
                  </a:lnTo>
                  <a:lnTo>
                    <a:pt x="26" y="5670"/>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6"/>
                  </a:lnTo>
                  <a:lnTo>
                    <a:pt x="4407" y="8404"/>
                  </a:lnTo>
                  <a:lnTo>
                    <a:pt x="5122" y="8608"/>
                  </a:lnTo>
                  <a:lnTo>
                    <a:pt x="5888" y="8812"/>
                  </a:lnTo>
                  <a:lnTo>
                    <a:pt x="6706" y="9017"/>
                  </a:lnTo>
                  <a:lnTo>
                    <a:pt x="7561" y="9195"/>
                  </a:lnTo>
                  <a:lnTo>
                    <a:pt x="8455" y="9374"/>
                  </a:lnTo>
                  <a:lnTo>
                    <a:pt x="9388" y="9553"/>
                  </a:lnTo>
                  <a:lnTo>
                    <a:pt x="10358" y="9706"/>
                  </a:lnTo>
                  <a:lnTo>
                    <a:pt x="11380" y="9859"/>
                  </a:lnTo>
                  <a:lnTo>
                    <a:pt x="12427" y="10000"/>
                  </a:lnTo>
                  <a:lnTo>
                    <a:pt x="13500" y="10128"/>
                  </a:lnTo>
                  <a:lnTo>
                    <a:pt x="14611" y="10243"/>
                  </a:lnTo>
                  <a:lnTo>
                    <a:pt x="15760" y="10358"/>
                  </a:lnTo>
                  <a:lnTo>
                    <a:pt x="16935" y="10447"/>
                  </a:lnTo>
                  <a:lnTo>
                    <a:pt x="18136" y="10536"/>
                  </a:lnTo>
                  <a:lnTo>
                    <a:pt x="19362" y="10613"/>
                  </a:lnTo>
                  <a:lnTo>
                    <a:pt x="20601" y="10664"/>
                  </a:lnTo>
                  <a:lnTo>
                    <a:pt x="21878" y="10715"/>
                  </a:lnTo>
                  <a:lnTo>
                    <a:pt x="23168" y="10753"/>
                  </a:lnTo>
                  <a:lnTo>
                    <a:pt x="24483" y="10766"/>
                  </a:lnTo>
                  <a:lnTo>
                    <a:pt x="25811" y="10779"/>
                  </a:lnTo>
                  <a:lnTo>
                    <a:pt x="27139" y="10766"/>
                  </a:lnTo>
                  <a:lnTo>
                    <a:pt x="28442" y="10753"/>
                  </a:lnTo>
                  <a:lnTo>
                    <a:pt x="29732" y="10715"/>
                  </a:lnTo>
                  <a:lnTo>
                    <a:pt x="31009" y="10664"/>
                  </a:lnTo>
                  <a:lnTo>
                    <a:pt x="32261" y="10613"/>
                  </a:lnTo>
                  <a:lnTo>
                    <a:pt x="33474" y="10536"/>
                  </a:lnTo>
                  <a:lnTo>
                    <a:pt x="34674" y="10447"/>
                  </a:lnTo>
                  <a:lnTo>
                    <a:pt x="35849" y="10358"/>
                  </a:lnTo>
                  <a:lnTo>
                    <a:pt x="36999" y="10243"/>
                  </a:lnTo>
                  <a:lnTo>
                    <a:pt x="38110" y="10128"/>
                  </a:lnTo>
                  <a:lnTo>
                    <a:pt x="39183" y="10000"/>
                  </a:lnTo>
                  <a:lnTo>
                    <a:pt x="40230" y="9859"/>
                  </a:lnTo>
                  <a:lnTo>
                    <a:pt x="41252" y="9706"/>
                  </a:lnTo>
                  <a:lnTo>
                    <a:pt x="42222" y="9553"/>
                  </a:lnTo>
                  <a:lnTo>
                    <a:pt x="43154" y="9374"/>
                  </a:lnTo>
                  <a:lnTo>
                    <a:pt x="44048" y="9195"/>
                  </a:lnTo>
                  <a:lnTo>
                    <a:pt x="44904" y="9017"/>
                  </a:lnTo>
                  <a:lnTo>
                    <a:pt x="45722" y="8812"/>
                  </a:lnTo>
                  <a:lnTo>
                    <a:pt x="46488" y="8608"/>
                  </a:lnTo>
                  <a:lnTo>
                    <a:pt x="47203" y="8404"/>
                  </a:lnTo>
                  <a:lnTo>
                    <a:pt x="47880" y="8186"/>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0"/>
                  </a:lnTo>
                  <a:lnTo>
                    <a:pt x="51609" y="5530"/>
                  </a:lnTo>
                  <a:lnTo>
                    <a:pt x="51609" y="5390"/>
                  </a:lnTo>
                  <a:lnTo>
                    <a:pt x="51609" y="5249"/>
                  </a:lnTo>
                  <a:lnTo>
                    <a:pt x="51583" y="5109"/>
                  </a:lnTo>
                  <a:lnTo>
                    <a:pt x="51532" y="4968"/>
                  </a:lnTo>
                  <a:lnTo>
                    <a:pt x="51481" y="4840"/>
                  </a:lnTo>
                  <a:lnTo>
                    <a:pt x="51405" y="4700"/>
                  </a:lnTo>
                  <a:lnTo>
                    <a:pt x="51315" y="4559"/>
                  </a:lnTo>
                  <a:lnTo>
                    <a:pt x="51213" y="4432"/>
                  </a:lnTo>
                  <a:lnTo>
                    <a:pt x="51085" y="4304"/>
                  </a:lnTo>
                  <a:lnTo>
                    <a:pt x="50958" y="4163"/>
                  </a:lnTo>
                  <a:lnTo>
                    <a:pt x="50804" y="4036"/>
                  </a:lnTo>
                  <a:lnTo>
                    <a:pt x="50638" y="3908"/>
                  </a:lnTo>
                  <a:lnTo>
                    <a:pt x="50447" y="3780"/>
                  </a:lnTo>
                  <a:lnTo>
                    <a:pt x="50255" y="3653"/>
                  </a:lnTo>
                  <a:lnTo>
                    <a:pt x="50051" y="3538"/>
                  </a:lnTo>
                  <a:lnTo>
                    <a:pt x="49821" y="3410"/>
                  </a:lnTo>
                  <a:lnTo>
                    <a:pt x="49578" y="3282"/>
                  </a:lnTo>
                  <a:lnTo>
                    <a:pt x="49068" y="3052"/>
                  </a:lnTo>
                  <a:lnTo>
                    <a:pt x="48493" y="2823"/>
                  </a:lnTo>
                  <a:lnTo>
                    <a:pt x="47880" y="2593"/>
                  </a:lnTo>
                  <a:lnTo>
                    <a:pt x="47203" y="2376"/>
                  </a:lnTo>
                  <a:lnTo>
                    <a:pt x="46488" y="2158"/>
                  </a:lnTo>
                  <a:lnTo>
                    <a:pt x="45722" y="1954"/>
                  </a:lnTo>
                  <a:lnTo>
                    <a:pt x="44904" y="1763"/>
                  </a:lnTo>
                  <a:lnTo>
                    <a:pt x="44048" y="1571"/>
                  </a:lnTo>
                  <a:lnTo>
                    <a:pt x="43154" y="1392"/>
                  </a:lnTo>
                  <a:lnTo>
                    <a:pt x="42222" y="1226"/>
                  </a:lnTo>
                  <a:lnTo>
                    <a:pt x="41252" y="1060"/>
                  </a:lnTo>
                  <a:lnTo>
                    <a:pt x="40230" y="920"/>
                  </a:lnTo>
                  <a:lnTo>
                    <a:pt x="39183" y="779"/>
                  </a:lnTo>
                  <a:lnTo>
                    <a:pt x="38110" y="639"/>
                  </a:lnTo>
                  <a:lnTo>
                    <a:pt x="36999" y="524"/>
                  </a:lnTo>
                  <a:lnTo>
                    <a:pt x="35849" y="422"/>
                  </a:lnTo>
                  <a:lnTo>
                    <a:pt x="34674" y="319"/>
                  </a:lnTo>
                  <a:lnTo>
                    <a:pt x="33474" y="243"/>
                  </a:lnTo>
                  <a:lnTo>
                    <a:pt x="32261" y="166"/>
                  </a:lnTo>
                  <a:lnTo>
                    <a:pt x="31009" y="102"/>
                  </a:lnTo>
                  <a:lnTo>
                    <a:pt x="29732" y="51"/>
                  </a:lnTo>
                  <a:lnTo>
                    <a:pt x="28442" y="26"/>
                  </a:lnTo>
                  <a:lnTo>
                    <a:pt x="2713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5" name="Google Shape;115;p15"/>
            <p:cNvSpPr/>
            <p:nvPr/>
          </p:nvSpPr>
          <p:spPr>
            <a:xfrm>
              <a:off x="3876187" y="2842878"/>
              <a:ext cx="627554" cy="112340"/>
            </a:xfrm>
            <a:custGeom>
              <a:avLst/>
              <a:gdLst/>
              <a:ahLst/>
              <a:cxnLst/>
              <a:rect l="l" t="t" r="r" b="b"/>
              <a:pathLst>
                <a:path w="42388" h="7588" extrusionOk="0">
                  <a:moveTo>
                    <a:pt x="20102" y="1"/>
                  </a:moveTo>
                  <a:lnTo>
                    <a:pt x="19029" y="26"/>
                  </a:lnTo>
                  <a:lnTo>
                    <a:pt x="17969" y="39"/>
                  </a:lnTo>
                  <a:lnTo>
                    <a:pt x="16922" y="78"/>
                  </a:lnTo>
                  <a:lnTo>
                    <a:pt x="15900" y="116"/>
                  </a:lnTo>
                  <a:lnTo>
                    <a:pt x="14891" y="167"/>
                  </a:lnTo>
                  <a:lnTo>
                    <a:pt x="13908" y="231"/>
                  </a:lnTo>
                  <a:lnTo>
                    <a:pt x="12950" y="295"/>
                  </a:lnTo>
                  <a:lnTo>
                    <a:pt x="12005" y="371"/>
                  </a:lnTo>
                  <a:lnTo>
                    <a:pt x="11085" y="461"/>
                  </a:lnTo>
                  <a:lnTo>
                    <a:pt x="10204" y="550"/>
                  </a:lnTo>
                  <a:lnTo>
                    <a:pt x="9349" y="652"/>
                  </a:lnTo>
                  <a:lnTo>
                    <a:pt x="8518" y="754"/>
                  </a:lnTo>
                  <a:lnTo>
                    <a:pt x="7714" y="869"/>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91"/>
                  </a:lnTo>
                  <a:lnTo>
                    <a:pt x="958" y="2670"/>
                  </a:lnTo>
                  <a:lnTo>
                    <a:pt x="664" y="2849"/>
                  </a:lnTo>
                  <a:lnTo>
                    <a:pt x="537" y="2938"/>
                  </a:lnTo>
                  <a:lnTo>
                    <a:pt x="434" y="3028"/>
                  </a:lnTo>
                  <a:lnTo>
                    <a:pt x="332" y="3117"/>
                  </a:lnTo>
                  <a:lnTo>
                    <a:pt x="243" y="3219"/>
                  </a:lnTo>
                  <a:lnTo>
                    <a:pt x="166" y="3309"/>
                  </a:lnTo>
                  <a:lnTo>
                    <a:pt x="102" y="3398"/>
                  </a:lnTo>
                  <a:lnTo>
                    <a:pt x="64" y="3500"/>
                  </a:lnTo>
                  <a:lnTo>
                    <a:pt x="26" y="3590"/>
                  </a:lnTo>
                  <a:lnTo>
                    <a:pt x="0" y="3692"/>
                  </a:lnTo>
                  <a:lnTo>
                    <a:pt x="0" y="3794"/>
                  </a:lnTo>
                  <a:lnTo>
                    <a:pt x="0" y="3883"/>
                  </a:lnTo>
                  <a:lnTo>
                    <a:pt x="26" y="3986"/>
                  </a:lnTo>
                  <a:lnTo>
                    <a:pt x="64" y="4088"/>
                  </a:lnTo>
                  <a:lnTo>
                    <a:pt x="102" y="4177"/>
                  </a:lnTo>
                  <a:lnTo>
                    <a:pt x="166" y="4279"/>
                  </a:lnTo>
                  <a:lnTo>
                    <a:pt x="243" y="4369"/>
                  </a:lnTo>
                  <a:lnTo>
                    <a:pt x="332" y="4458"/>
                  </a:lnTo>
                  <a:lnTo>
                    <a:pt x="434" y="4560"/>
                  </a:lnTo>
                  <a:lnTo>
                    <a:pt x="537" y="4650"/>
                  </a:lnTo>
                  <a:lnTo>
                    <a:pt x="664" y="4739"/>
                  </a:lnTo>
                  <a:lnTo>
                    <a:pt x="958" y="4918"/>
                  </a:lnTo>
                  <a:lnTo>
                    <a:pt x="1290" y="5097"/>
                  </a:lnTo>
                  <a:lnTo>
                    <a:pt x="1660" y="5263"/>
                  </a:lnTo>
                  <a:lnTo>
                    <a:pt x="2095" y="5429"/>
                  </a:lnTo>
                  <a:lnTo>
                    <a:pt x="2554" y="5595"/>
                  </a:lnTo>
                  <a:lnTo>
                    <a:pt x="3065" y="5761"/>
                  </a:lnTo>
                  <a:lnTo>
                    <a:pt x="3614" y="5914"/>
                  </a:lnTo>
                  <a:lnTo>
                    <a:pt x="4215" y="6054"/>
                  </a:lnTo>
                  <a:lnTo>
                    <a:pt x="4840" y="6208"/>
                  </a:lnTo>
                  <a:lnTo>
                    <a:pt x="5504" y="6335"/>
                  </a:lnTo>
                  <a:lnTo>
                    <a:pt x="6207" y="6476"/>
                  </a:lnTo>
                  <a:lnTo>
                    <a:pt x="6948" y="6591"/>
                  </a:lnTo>
                  <a:lnTo>
                    <a:pt x="7714" y="6719"/>
                  </a:lnTo>
                  <a:lnTo>
                    <a:pt x="8518" y="6834"/>
                  </a:lnTo>
                  <a:lnTo>
                    <a:pt x="9349" y="6936"/>
                  </a:lnTo>
                  <a:lnTo>
                    <a:pt x="10204" y="7038"/>
                  </a:lnTo>
                  <a:lnTo>
                    <a:pt x="11085" y="7127"/>
                  </a:lnTo>
                  <a:lnTo>
                    <a:pt x="12005" y="7204"/>
                  </a:lnTo>
                  <a:lnTo>
                    <a:pt x="12950" y="7281"/>
                  </a:lnTo>
                  <a:lnTo>
                    <a:pt x="13908" y="7357"/>
                  </a:lnTo>
                  <a:lnTo>
                    <a:pt x="14891" y="7408"/>
                  </a:lnTo>
                  <a:lnTo>
                    <a:pt x="15900" y="7459"/>
                  </a:lnTo>
                  <a:lnTo>
                    <a:pt x="16922" y="7498"/>
                  </a:lnTo>
                  <a:lnTo>
                    <a:pt x="17969" y="7536"/>
                  </a:lnTo>
                  <a:lnTo>
                    <a:pt x="19029" y="7561"/>
                  </a:lnTo>
                  <a:lnTo>
                    <a:pt x="20102" y="7574"/>
                  </a:lnTo>
                  <a:lnTo>
                    <a:pt x="21200" y="7587"/>
                  </a:lnTo>
                  <a:lnTo>
                    <a:pt x="22286" y="7574"/>
                  </a:lnTo>
                  <a:lnTo>
                    <a:pt x="23359" y="7561"/>
                  </a:lnTo>
                  <a:lnTo>
                    <a:pt x="24419" y="7536"/>
                  </a:lnTo>
                  <a:lnTo>
                    <a:pt x="25466" y="7498"/>
                  </a:lnTo>
                  <a:lnTo>
                    <a:pt x="26488" y="7459"/>
                  </a:lnTo>
                  <a:lnTo>
                    <a:pt x="27496" y="7408"/>
                  </a:lnTo>
                  <a:lnTo>
                    <a:pt x="28480" y="7357"/>
                  </a:lnTo>
                  <a:lnTo>
                    <a:pt x="29450" y="7281"/>
                  </a:lnTo>
                  <a:lnTo>
                    <a:pt x="30383" y="7204"/>
                  </a:lnTo>
                  <a:lnTo>
                    <a:pt x="31302" y="7127"/>
                  </a:lnTo>
                  <a:lnTo>
                    <a:pt x="32183" y="7038"/>
                  </a:lnTo>
                  <a:lnTo>
                    <a:pt x="33039" y="6936"/>
                  </a:lnTo>
                  <a:lnTo>
                    <a:pt x="33869" y="6834"/>
                  </a:lnTo>
                  <a:lnTo>
                    <a:pt x="34674" y="6719"/>
                  </a:lnTo>
                  <a:lnTo>
                    <a:pt x="35440" y="6591"/>
                  </a:lnTo>
                  <a:lnTo>
                    <a:pt x="36181" y="6476"/>
                  </a:lnTo>
                  <a:lnTo>
                    <a:pt x="36883" y="6335"/>
                  </a:lnTo>
                  <a:lnTo>
                    <a:pt x="37547" y="6208"/>
                  </a:lnTo>
                  <a:lnTo>
                    <a:pt x="38173" y="6054"/>
                  </a:lnTo>
                  <a:lnTo>
                    <a:pt x="38773" y="5914"/>
                  </a:lnTo>
                  <a:lnTo>
                    <a:pt x="39323" y="5761"/>
                  </a:lnTo>
                  <a:lnTo>
                    <a:pt x="39833" y="5595"/>
                  </a:lnTo>
                  <a:lnTo>
                    <a:pt x="40293" y="5429"/>
                  </a:lnTo>
                  <a:lnTo>
                    <a:pt x="40727" y="5263"/>
                  </a:lnTo>
                  <a:lnTo>
                    <a:pt x="41098" y="5097"/>
                  </a:lnTo>
                  <a:lnTo>
                    <a:pt x="41443" y="4918"/>
                  </a:lnTo>
                  <a:lnTo>
                    <a:pt x="41724" y="4739"/>
                  </a:lnTo>
                  <a:lnTo>
                    <a:pt x="41851" y="4650"/>
                  </a:lnTo>
                  <a:lnTo>
                    <a:pt x="41953" y="4560"/>
                  </a:lnTo>
                  <a:lnTo>
                    <a:pt x="42056" y="4458"/>
                  </a:lnTo>
                  <a:lnTo>
                    <a:pt x="42145" y="4369"/>
                  </a:lnTo>
                  <a:lnTo>
                    <a:pt x="42222" y="4279"/>
                  </a:lnTo>
                  <a:lnTo>
                    <a:pt x="42285" y="4177"/>
                  </a:lnTo>
                  <a:lnTo>
                    <a:pt x="42324" y="4088"/>
                  </a:lnTo>
                  <a:lnTo>
                    <a:pt x="42362" y="3986"/>
                  </a:lnTo>
                  <a:lnTo>
                    <a:pt x="42388" y="3883"/>
                  </a:lnTo>
                  <a:lnTo>
                    <a:pt x="42388" y="3794"/>
                  </a:lnTo>
                  <a:lnTo>
                    <a:pt x="42388" y="3692"/>
                  </a:lnTo>
                  <a:lnTo>
                    <a:pt x="42362" y="3590"/>
                  </a:lnTo>
                  <a:lnTo>
                    <a:pt x="42324" y="3500"/>
                  </a:lnTo>
                  <a:lnTo>
                    <a:pt x="42285" y="3398"/>
                  </a:lnTo>
                  <a:lnTo>
                    <a:pt x="42222" y="3309"/>
                  </a:lnTo>
                  <a:lnTo>
                    <a:pt x="42145" y="3219"/>
                  </a:lnTo>
                  <a:lnTo>
                    <a:pt x="42056" y="3117"/>
                  </a:lnTo>
                  <a:lnTo>
                    <a:pt x="41953" y="3028"/>
                  </a:lnTo>
                  <a:lnTo>
                    <a:pt x="41851" y="2938"/>
                  </a:lnTo>
                  <a:lnTo>
                    <a:pt x="41724" y="2849"/>
                  </a:lnTo>
                  <a:lnTo>
                    <a:pt x="41443" y="2670"/>
                  </a:lnTo>
                  <a:lnTo>
                    <a:pt x="41098" y="2491"/>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69"/>
                  </a:lnTo>
                  <a:lnTo>
                    <a:pt x="33869" y="754"/>
                  </a:lnTo>
                  <a:lnTo>
                    <a:pt x="33039" y="652"/>
                  </a:lnTo>
                  <a:lnTo>
                    <a:pt x="32183" y="550"/>
                  </a:lnTo>
                  <a:lnTo>
                    <a:pt x="31302" y="461"/>
                  </a:lnTo>
                  <a:lnTo>
                    <a:pt x="30383" y="371"/>
                  </a:lnTo>
                  <a:lnTo>
                    <a:pt x="29450" y="295"/>
                  </a:lnTo>
                  <a:lnTo>
                    <a:pt x="28480" y="231"/>
                  </a:lnTo>
                  <a:lnTo>
                    <a:pt x="27496" y="167"/>
                  </a:lnTo>
                  <a:lnTo>
                    <a:pt x="26488" y="116"/>
                  </a:lnTo>
                  <a:lnTo>
                    <a:pt x="25466" y="78"/>
                  </a:lnTo>
                  <a:lnTo>
                    <a:pt x="24419" y="39"/>
                  </a:lnTo>
                  <a:lnTo>
                    <a:pt x="23359" y="26"/>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16" name="Google Shape;116;p15"/>
            <p:cNvSpPr/>
            <p:nvPr/>
          </p:nvSpPr>
          <p:spPr>
            <a:xfrm>
              <a:off x="3885440" y="2842878"/>
              <a:ext cx="609033" cy="83411"/>
            </a:xfrm>
            <a:custGeom>
              <a:avLst/>
              <a:gdLst/>
              <a:ahLst/>
              <a:cxnLst/>
              <a:rect l="l" t="t" r="r" b="b"/>
              <a:pathLst>
                <a:path w="41137" h="5634" extrusionOk="0">
                  <a:moveTo>
                    <a:pt x="19949" y="1"/>
                  </a:moveTo>
                  <a:lnTo>
                    <a:pt x="18238" y="14"/>
                  </a:lnTo>
                  <a:lnTo>
                    <a:pt x="16565" y="52"/>
                  </a:lnTo>
                  <a:lnTo>
                    <a:pt x="14943" y="103"/>
                  </a:lnTo>
                  <a:lnTo>
                    <a:pt x="13360" y="192"/>
                  </a:lnTo>
                  <a:lnTo>
                    <a:pt x="11840" y="282"/>
                  </a:lnTo>
                  <a:lnTo>
                    <a:pt x="10371" y="410"/>
                  </a:lnTo>
                  <a:lnTo>
                    <a:pt x="8966" y="550"/>
                  </a:lnTo>
                  <a:lnTo>
                    <a:pt x="7625" y="703"/>
                  </a:lnTo>
                  <a:lnTo>
                    <a:pt x="6361" y="882"/>
                  </a:lnTo>
                  <a:lnTo>
                    <a:pt x="5173" y="1074"/>
                  </a:lnTo>
                  <a:lnTo>
                    <a:pt x="4075" y="1278"/>
                  </a:lnTo>
                  <a:lnTo>
                    <a:pt x="3551" y="1393"/>
                  </a:lnTo>
                  <a:lnTo>
                    <a:pt x="3066" y="1495"/>
                  </a:lnTo>
                  <a:lnTo>
                    <a:pt x="2593" y="1623"/>
                  </a:lnTo>
                  <a:lnTo>
                    <a:pt x="2134" y="1738"/>
                  </a:lnTo>
                  <a:lnTo>
                    <a:pt x="1712" y="1853"/>
                  </a:lnTo>
                  <a:lnTo>
                    <a:pt x="1316" y="1980"/>
                  </a:lnTo>
                  <a:lnTo>
                    <a:pt x="946" y="2108"/>
                  </a:lnTo>
                  <a:lnTo>
                    <a:pt x="601" y="2236"/>
                  </a:lnTo>
                  <a:lnTo>
                    <a:pt x="282" y="2376"/>
                  </a:lnTo>
                  <a:lnTo>
                    <a:pt x="1" y="2504"/>
                  </a:lnTo>
                  <a:lnTo>
                    <a:pt x="716" y="2300"/>
                  </a:lnTo>
                  <a:lnTo>
                    <a:pt x="1508" y="2095"/>
                  </a:lnTo>
                  <a:lnTo>
                    <a:pt x="2364" y="1904"/>
                  </a:lnTo>
                  <a:lnTo>
                    <a:pt x="3296" y="1712"/>
                  </a:lnTo>
                  <a:lnTo>
                    <a:pt x="4292" y="1546"/>
                  </a:lnTo>
                  <a:lnTo>
                    <a:pt x="5352" y="1380"/>
                  </a:lnTo>
                  <a:lnTo>
                    <a:pt x="6463" y="1240"/>
                  </a:lnTo>
                  <a:lnTo>
                    <a:pt x="7625" y="1099"/>
                  </a:lnTo>
                  <a:lnTo>
                    <a:pt x="8851" y="972"/>
                  </a:lnTo>
                  <a:lnTo>
                    <a:pt x="10116" y="869"/>
                  </a:lnTo>
                  <a:lnTo>
                    <a:pt x="11431" y="780"/>
                  </a:lnTo>
                  <a:lnTo>
                    <a:pt x="12772" y="703"/>
                  </a:lnTo>
                  <a:lnTo>
                    <a:pt x="14164" y="639"/>
                  </a:lnTo>
                  <a:lnTo>
                    <a:pt x="15595" y="601"/>
                  </a:lnTo>
                  <a:lnTo>
                    <a:pt x="17050" y="563"/>
                  </a:lnTo>
                  <a:lnTo>
                    <a:pt x="19617" y="563"/>
                  </a:lnTo>
                  <a:lnTo>
                    <a:pt x="20690" y="576"/>
                  </a:lnTo>
                  <a:lnTo>
                    <a:pt x="21750" y="601"/>
                  </a:lnTo>
                  <a:lnTo>
                    <a:pt x="22797" y="639"/>
                  </a:lnTo>
                  <a:lnTo>
                    <a:pt x="23819" y="678"/>
                  </a:lnTo>
                  <a:lnTo>
                    <a:pt x="24828" y="729"/>
                  </a:lnTo>
                  <a:lnTo>
                    <a:pt x="25811" y="793"/>
                  </a:lnTo>
                  <a:lnTo>
                    <a:pt x="26782" y="857"/>
                  </a:lnTo>
                  <a:lnTo>
                    <a:pt x="27714" y="933"/>
                  </a:lnTo>
                  <a:lnTo>
                    <a:pt x="28634" y="1023"/>
                  </a:lnTo>
                  <a:lnTo>
                    <a:pt x="29515" y="1112"/>
                  </a:lnTo>
                  <a:lnTo>
                    <a:pt x="30371" y="1201"/>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40"/>
                  </a:lnTo>
                  <a:lnTo>
                    <a:pt x="38774" y="3219"/>
                  </a:lnTo>
                  <a:lnTo>
                    <a:pt x="39055" y="3398"/>
                  </a:lnTo>
                  <a:lnTo>
                    <a:pt x="39183" y="3500"/>
                  </a:lnTo>
                  <a:lnTo>
                    <a:pt x="39285" y="3590"/>
                  </a:lnTo>
                  <a:lnTo>
                    <a:pt x="39387" y="3679"/>
                  </a:lnTo>
                  <a:lnTo>
                    <a:pt x="39477" y="3768"/>
                  </a:lnTo>
                  <a:lnTo>
                    <a:pt x="39553" y="3871"/>
                  </a:lnTo>
                  <a:lnTo>
                    <a:pt x="39617" y="3960"/>
                  </a:lnTo>
                  <a:lnTo>
                    <a:pt x="39655" y="4062"/>
                  </a:lnTo>
                  <a:lnTo>
                    <a:pt x="39694" y="4152"/>
                  </a:lnTo>
                  <a:lnTo>
                    <a:pt x="39719" y="4254"/>
                  </a:lnTo>
                  <a:lnTo>
                    <a:pt x="39719" y="4356"/>
                  </a:lnTo>
                  <a:lnTo>
                    <a:pt x="39719" y="4433"/>
                  </a:lnTo>
                  <a:lnTo>
                    <a:pt x="39706" y="4522"/>
                  </a:lnTo>
                  <a:lnTo>
                    <a:pt x="39681" y="4599"/>
                  </a:lnTo>
                  <a:lnTo>
                    <a:pt x="39643" y="4688"/>
                  </a:lnTo>
                  <a:lnTo>
                    <a:pt x="39592" y="4765"/>
                  </a:lnTo>
                  <a:lnTo>
                    <a:pt x="39540" y="4841"/>
                  </a:lnTo>
                  <a:lnTo>
                    <a:pt x="39400" y="5007"/>
                  </a:lnTo>
                  <a:lnTo>
                    <a:pt x="39221" y="5173"/>
                  </a:lnTo>
                  <a:lnTo>
                    <a:pt x="39017" y="5327"/>
                  </a:lnTo>
                  <a:lnTo>
                    <a:pt x="38761" y="5480"/>
                  </a:lnTo>
                  <a:lnTo>
                    <a:pt x="38480" y="5633"/>
                  </a:lnTo>
                  <a:lnTo>
                    <a:pt x="39081" y="5429"/>
                  </a:lnTo>
                  <a:lnTo>
                    <a:pt x="39349" y="5314"/>
                  </a:lnTo>
                  <a:lnTo>
                    <a:pt x="39604" y="5212"/>
                  </a:lnTo>
                  <a:lnTo>
                    <a:pt x="39847" y="5097"/>
                  </a:lnTo>
                  <a:lnTo>
                    <a:pt x="40064" y="4982"/>
                  </a:lnTo>
                  <a:lnTo>
                    <a:pt x="40268" y="4867"/>
                  </a:lnTo>
                  <a:lnTo>
                    <a:pt x="40447" y="4752"/>
                  </a:lnTo>
                  <a:lnTo>
                    <a:pt x="40600" y="4637"/>
                  </a:lnTo>
                  <a:lnTo>
                    <a:pt x="40741" y="4522"/>
                  </a:lnTo>
                  <a:lnTo>
                    <a:pt x="40869" y="4407"/>
                  </a:lnTo>
                  <a:lnTo>
                    <a:pt x="40971" y="4279"/>
                  </a:lnTo>
                  <a:lnTo>
                    <a:pt x="41047" y="4164"/>
                  </a:lnTo>
                  <a:lnTo>
                    <a:pt x="41099" y="4037"/>
                  </a:lnTo>
                  <a:lnTo>
                    <a:pt x="41137" y="3922"/>
                  </a:lnTo>
                  <a:lnTo>
                    <a:pt x="41137" y="3794"/>
                  </a:lnTo>
                  <a:lnTo>
                    <a:pt x="41137" y="3692"/>
                  </a:lnTo>
                  <a:lnTo>
                    <a:pt x="41111" y="3590"/>
                  </a:lnTo>
                  <a:lnTo>
                    <a:pt x="41086" y="3500"/>
                  </a:lnTo>
                  <a:lnTo>
                    <a:pt x="41035" y="3398"/>
                  </a:lnTo>
                  <a:lnTo>
                    <a:pt x="40971" y="3309"/>
                  </a:lnTo>
                  <a:lnTo>
                    <a:pt x="40894" y="3219"/>
                  </a:lnTo>
                  <a:lnTo>
                    <a:pt x="40818" y="3117"/>
                  </a:lnTo>
                  <a:lnTo>
                    <a:pt x="40715" y="3028"/>
                  </a:lnTo>
                  <a:lnTo>
                    <a:pt x="40600" y="2938"/>
                  </a:lnTo>
                  <a:lnTo>
                    <a:pt x="40473" y="2849"/>
                  </a:lnTo>
                  <a:lnTo>
                    <a:pt x="40192" y="2670"/>
                  </a:lnTo>
                  <a:lnTo>
                    <a:pt x="39860" y="2491"/>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69"/>
                  </a:lnTo>
                  <a:lnTo>
                    <a:pt x="32631" y="754"/>
                  </a:lnTo>
                  <a:lnTo>
                    <a:pt x="31801" y="652"/>
                  </a:lnTo>
                  <a:lnTo>
                    <a:pt x="30933" y="550"/>
                  </a:lnTo>
                  <a:lnTo>
                    <a:pt x="30051" y="461"/>
                  </a:lnTo>
                  <a:lnTo>
                    <a:pt x="29132" y="371"/>
                  </a:lnTo>
                  <a:lnTo>
                    <a:pt x="28200" y="295"/>
                  </a:lnTo>
                  <a:lnTo>
                    <a:pt x="27229" y="231"/>
                  </a:lnTo>
                  <a:lnTo>
                    <a:pt x="26246" y="167"/>
                  </a:lnTo>
                  <a:lnTo>
                    <a:pt x="25250" y="116"/>
                  </a:lnTo>
                  <a:lnTo>
                    <a:pt x="24215" y="78"/>
                  </a:lnTo>
                  <a:lnTo>
                    <a:pt x="23181" y="39"/>
                  </a:lnTo>
                  <a:lnTo>
                    <a:pt x="22121" y="26"/>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4094191" y="2873894"/>
              <a:ext cx="204028" cy="57118"/>
            </a:xfrm>
            <a:custGeom>
              <a:avLst/>
              <a:gdLst/>
              <a:ahLst/>
              <a:cxnLst/>
              <a:rect l="l" t="t" r="r" b="b"/>
              <a:pathLst>
                <a:path w="13781" h="3858" extrusionOk="0">
                  <a:moveTo>
                    <a:pt x="0" y="0"/>
                  </a:moveTo>
                  <a:lnTo>
                    <a:pt x="0" y="384"/>
                  </a:lnTo>
                  <a:lnTo>
                    <a:pt x="3346" y="384"/>
                  </a:lnTo>
                  <a:lnTo>
                    <a:pt x="4253" y="409"/>
                  </a:lnTo>
                  <a:lnTo>
                    <a:pt x="5058" y="447"/>
                  </a:lnTo>
                  <a:lnTo>
                    <a:pt x="5747" y="511"/>
                  </a:lnTo>
                  <a:lnTo>
                    <a:pt x="6322" y="575"/>
                  </a:lnTo>
                  <a:lnTo>
                    <a:pt x="6565" y="613"/>
                  </a:lnTo>
                  <a:lnTo>
                    <a:pt x="6795" y="665"/>
                  </a:lnTo>
                  <a:lnTo>
                    <a:pt x="6973" y="716"/>
                  </a:lnTo>
                  <a:lnTo>
                    <a:pt x="7139" y="767"/>
                  </a:lnTo>
                  <a:lnTo>
                    <a:pt x="7267" y="831"/>
                  </a:lnTo>
                  <a:lnTo>
                    <a:pt x="7369" y="882"/>
                  </a:lnTo>
                  <a:lnTo>
                    <a:pt x="0" y="882"/>
                  </a:lnTo>
                  <a:lnTo>
                    <a:pt x="0" y="1175"/>
                  </a:lnTo>
                  <a:lnTo>
                    <a:pt x="7471" y="1175"/>
                  </a:lnTo>
                  <a:lnTo>
                    <a:pt x="7446" y="1214"/>
                  </a:lnTo>
                  <a:lnTo>
                    <a:pt x="7408" y="1252"/>
                  </a:lnTo>
                  <a:lnTo>
                    <a:pt x="7305" y="1329"/>
                  </a:lnTo>
                  <a:lnTo>
                    <a:pt x="7165" y="1392"/>
                  </a:lnTo>
                  <a:lnTo>
                    <a:pt x="6986" y="1456"/>
                  </a:lnTo>
                  <a:lnTo>
                    <a:pt x="6769" y="1520"/>
                  </a:lnTo>
                  <a:lnTo>
                    <a:pt x="6514" y="1571"/>
                  </a:lnTo>
                  <a:lnTo>
                    <a:pt x="6207" y="1622"/>
                  </a:lnTo>
                  <a:lnTo>
                    <a:pt x="5875" y="1661"/>
                  </a:lnTo>
                  <a:lnTo>
                    <a:pt x="5505" y="1712"/>
                  </a:lnTo>
                  <a:lnTo>
                    <a:pt x="5096" y="1737"/>
                  </a:lnTo>
                  <a:lnTo>
                    <a:pt x="4636" y="1776"/>
                  </a:lnTo>
                  <a:lnTo>
                    <a:pt x="4151" y="1801"/>
                  </a:lnTo>
                  <a:lnTo>
                    <a:pt x="3053" y="1839"/>
                  </a:lnTo>
                  <a:lnTo>
                    <a:pt x="1801" y="1852"/>
                  </a:lnTo>
                  <a:lnTo>
                    <a:pt x="0" y="1852"/>
                  </a:lnTo>
                  <a:lnTo>
                    <a:pt x="0" y="2210"/>
                  </a:lnTo>
                  <a:lnTo>
                    <a:pt x="2197" y="2631"/>
                  </a:lnTo>
                  <a:lnTo>
                    <a:pt x="4215" y="3040"/>
                  </a:lnTo>
                  <a:lnTo>
                    <a:pt x="6130" y="3449"/>
                  </a:lnTo>
                  <a:lnTo>
                    <a:pt x="8021" y="3857"/>
                  </a:lnTo>
                  <a:lnTo>
                    <a:pt x="11162" y="3857"/>
                  </a:lnTo>
                  <a:lnTo>
                    <a:pt x="9106" y="3410"/>
                  </a:lnTo>
                  <a:lnTo>
                    <a:pt x="7050" y="2976"/>
                  </a:lnTo>
                  <a:lnTo>
                    <a:pt x="5032" y="2555"/>
                  </a:lnTo>
                  <a:lnTo>
                    <a:pt x="3078" y="2184"/>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39"/>
                  </a:lnTo>
                  <a:lnTo>
                    <a:pt x="10256" y="1175"/>
                  </a:lnTo>
                  <a:lnTo>
                    <a:pt x="13780" y="1175"/>
                  </a:lnTo>
                  <a:lnTo>
                    <a:pt x="13780" y="882"/>
                  </a:lnTo>
                  <a:lnTo>
                    <a:pt x="10217" y="882"/>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3807921" y="2802993"/>
              <a:ext cx="764071" cy="159598"/>
            </a:xfrm>
            <a:custGeom>
              <a:avLst/>
              <a:gdLst/>
              <a:ahLst/>
              <a:cxnLst/>
              <a:rect l="l" t="t" r="r" b="b"/>
              <a:pathLst>
                <a:path w="51609" h="10780" extrusionOk="0">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7"/>
                  </a:lnTo>
                  <a:lnTo>
                    <a:pt x="1559" y="7241"/>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1"/>
                  </a:lnTo>
                  <a:lnTo>
                    <a:pt x="50255" y="7127"/>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3807921" y="2723194"/>
              <a:ext cx="764071" cy="159598"/>
            </a:xfrm>
            <a:custGeom>
              <a:avLst/>
              <a:gdLst/>
              <a:ahLst/>
              <a:cxnLst/>
              <a:rect l="l" t="t" r="r" b="b"/>
              <a:pathLst>
                <a:path w="51609" h="10780" extrusionOk="0">
                  <a:moveTo>
                    <a:pt x="24483" y="1"/>
                  </a:moveTo>
                  <a:lnTo>
                    <a:pt x="23168" y="26"/>
                  </a:lnTo>
                  <a:lnTo>
                    <a:pt x="21878" y="52"/>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4"/>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1"/>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8"/>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48"/>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48"/>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1"/>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4"/>
                  </a:lnTo>
                  <a:lnTo>
                    <a:pt x="40230" y="920"/>
                  </a:lnTo>
                  <a:lnTo>
                    <a:pt x="39183" y="780"/>
                  </a:lnTo>
                  <a:lnTo>
                    <a:pt x="38110" y="652"/>
                  </a:lnTo>
                  <a:lnTo>
                    <a:pt x="36999" y="524"/>
                  </a:lnTo>
                  <a:lnTo>
                    <a:pt x="35849" y="422"/>
                  </a:lnTo>
                  <a:lnTo>
                    <a:pt x="34674" y="320"/>
                  </a:lnTo>
                  <a:lnTo>
                    <a:pt x="33474" y="243"/>
                  </a:lnTo>
                  <a:lnTo>
                    <a:pt x="32261" y="167"/>
                  </a:lnTo>
                  <a:lnTo>
                    <a:pt x="31009" y="103"/>
                  </a:lnTo>
                  <a:lnTo>
                    <a:pt x="29732" y="52"/>
                  </a:lnTo>
                  <a:lnTo>
                    <a:pt x="28442"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3876187" y="2737377"/>
              <a:ext cx="627554" cy="112326"/>
            </a:xfrm>
            <a:custGeom>
              <a:avLst/>
              <a:gdLst/>
              <a:ahLst/>
              <a:cxnLst/>
              <a:rect l="l" t="t" r="r" b="b"/>
              <a:pathLst>
                <a:path w="42388" h="7587" extrusionOk="0">
                  <a:moveTo>
                    <a:pt x="20102" y="1"/>
                  </a:moveTo>
                  <a:lnTo>
                    <a:pt x="19029" y="26"/>
                  </a:lnTo>
                  <a:lnTo>
                    <a:pt x="17969" y="52"/>
                  </a:lnTo>
                  <a:lnTo>
                    <a:pt x="16922" y="77"/>
                  </a:lnTo>
                  <a:lnTo>
                    <a:pt x="15900" y="116"/>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9"/>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8"/>
                  </a:lnTo>
                  <a:lnTo>
                    <a:pt x="11085" y="7127"/>
                  </a:lnTo>
                  <a:lnTo>
                    <a:pt x="12005" y="7204"/>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4"/>
                  </a:lnTo>
                  <a:lnTo>
                    <a:pt x="31302" y="7127"/>
                  </a:lnTo>
                  <a:lnTo>
                    <a:pt x="32183" y="7038"/>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9"/>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6"/>
                  </a:lnTo>
                  <a:lnTo>
                    <a:pt x="25466" y="77"/>
                  </a:lnTo>
                  <a:lnTo>
                    <a:pt x="24419" y="52"/>
                  </a:lnTo>
                  <a:lnTo>
                    <a:pt x="23359" y="26"/>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3885440" y="2737377"/>
              <a:ext cx="609033" cy="83397"/>
            </a:xfrm>
            <a:custGeom>
              <a:avLst/>
              <a:gdLst/>
              <a:ahLst/>
              <a:cxnLst/>
              <a:rect l="l" t="t" r="r" b="b"/>
              <a:pathLst>
                <a:path w="41137" h="5633" extrusionOk="0">
                  <a:moveTo>
                    <a:pt x="19949" y="1"/>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3"/>
                  </a:lnTo>
                  <a:lnTo>
                    <a:pt x="2134" y="1737"/>
                  </a:lnTo>
                  <a:lnTo>
                    <a:pt x="1712" y="1852"/>
                  </a:lnTo>
                  <a:lnTo>
                    <a:pt x="1316" y="1980"/>
                  </a:lnTo>
                  <a:lnTo>
                    <a:pt x="946" y="2108"/>
                  </a:lnTo>
                  <a:lnTo>
                    <a:pt x="601" y="2236"/>
                  </a:lnTo>
                  <a:lnTo>
                    <a:pt x="282" y="2376"/>
                  </a:lnTo>
                  <a:lnTo>
                    <a:pt x="1" y="2517"/>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6"/>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8480" y="5633"/>
                  </a:lnTo>
                  <a:lnTo>
                    <a:pt x="39081" y="5428"/>
                  </a:lnTo>
                  <a:lnTo>
                    <a:pt x="39349" y="5313"/>
                  </a:lnTo>
                  <a:lnTo>
                    <a:pt x="39604" y="5211"/>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9"/>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6"/>
                  </a:lnTo>
                  <a:lnTo>
                    <a:pt x="24215" y="77"/>
                  </a:lnTo>
                  <a:lnTo>
                    <a:pt x="23181" y="52"/>
                  </a:lnTo>
                  <a:lnTo>
                    <a:pt x="22121" y="26"/>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4094191" y="2768394"/>
              <a:ext cx="204028" cy="57103"/>
            </a:xfrm>
            <a:custGeom>
              <a:avLst/>
              <a:gdLst/>
              <a:ahLst/>
              <a:cxnLst/>
              <a:rect l="l" t="t" r="r" b="b"/>
              <a:pathLst>
                <a:path w="13781" h="3857" extrusionOk="0">
                  <a:moveTo>
                    <a:pt x="0" y="0"/>
                  </a:moveTo>
                  <a:lnTo>
                    <a:pt x="0" y="383"/>
                  </a:lnTo>
                  <a:lnTo>
                    <a:pt x="3346" y="383"/>
                  </a:lnTo>
                  <a:lnTo>
                    <a:pt x="4253" y="409"/>
                  </a:lnTo>
                  <a:lnTo>
                    <a:pt x="5058" y="447"/>
                  </a:lnTo>
                  <a:lnTo>
                    <a:pt x="5747" y="511"/>
                  </a:lnTo>
                  <a:lnTo>
                    <a:pt x="6322" y="575"/>
                  </a:lnTo>
                  <a:lnTo>
                    <a:pt x="6565" y="626"/>
                  </a:lnTo>
                  <a:lnTo>
                    <a:pt x="6795" y="664"/>
                  </a:lnTo>
                  <a:lnTo>
                    <a:pt x="6973" y="715"/>
                  </a:lnTo>
                  <a:lnTo>
                    <a:pt x="7139" y="766"/>
                  </a:lnTo>
                  <a:lnTo>
                    <a:pt x="7267" y="830"/>
                  </a:lnTo>
                  <a:lnTo>
                    <a:pt x="7369" y="894"/>
                  </a:lnTo>
                  <a:lnTo>
                    <a:pt x="0" y="894"/>
                  </a:lnTo>
                  <a:lnTo>
                    <a:pt x="0" y="1175"/>
                  </a:lnTo>
                  <a:lnTo>
                    <a:pt x="7471" y="1175"/>
                  </a:lnTo>
                  <a:lnTo>
                    <a:pt x="7446" y="1213"/>
                  </a:lnTo>
                  <a:lnTo>
                    <a:pt x="7408" y="1252"/>
                  </a:lnTo>
                  <a:lnTo>
                    <a:pt x="7305" y="1328"/>
                  </a:lnTo>
                  <a:lnTo>
                    <a:pt x="7165" y="1392"/>
                  </a:lnTo>
                  <a:lnTo>
                    <a:pt x="6986" y="1456"/>
                  </a:lnTo>
                  <a:lnTo>
                    <a:pt x="6769" y="1520"/>
                  </a:lnTo>
                  <a:lnTo>
                    <a:pt x="6514" y="1571"/>
                  </a:lnTo>
                  <a:lnTo>
                    <a:pt x="6207" y="1622"/>
                  </a:lnTo>
                  <a:lnTo>
                    <a:pt x="5875" y="1660"/>
                  </a:lnTo>
                  <a:lnTo>
                    <a:pt x="5505" y="1711"/>
                  </a:lnTo>
                  <a:lnTo>
                    <a:pt x="5096" y="1750"/>
                  </a:lnTo>
                  <a:lnTo>
                    <a:pt x="4636" y="1775"/>
                  </a:lnTo>
                  <a:lnTo>
                    <a:pt x="4151" y="1801"/>
                  </a:lnTo>
                  <a:lnTo>
                    <a:pt x="3053" y="1839"/>
                  </a:lnTo>
                  <a:lnTo>
                    <a:pt x="1801" y="1852"/>
                  </a:lnTo>
                  <a:lnTo>
                    <a:pt x="0" y="1852"/>
                  </a:lnTo>
                  <a:lnTo>
                    <a:pt x="0" y="2209"/>
                  </a:lnTo>
                  <a:lnTo>
                    <a:pt x="2197" y="2644"/>
                  </a:lnTo>
                  <a:lnTo>
                    <a:pt x="4215" y="3052"/>
                  </a:lnTo>
                  <a:lnTo>
                    <a:pt x="6130" y="3448"/>
                  </a:lnTo>
                  <a:lnTo>
                    <a:pt x="8021" y="3857"/>
                  </a:lnTo>
                  <a:lnTo>
                    <a:pt x="11162" y="3857"/>
                  </a:lnTo>
                  <a:lnTo>
                    <a:pt x="9106" y="3410"/>
                  </a:lnTo>
                  <a:lnTo>
                    <a:pt x="7050" y="2976"/>
                  </a:lnTo>
                  <a:lnTo>
                    <a:pt x="5032" y="2554"/>
                  </a:lnTo>
                  <a:lnTo>
                    <a:pt x="3078" y="2184"/>
                  </a:lnTo>
                  <a:lnTo>
                    <a:pt x="3844" y="2171"/>
                  </a:lnTo>
                  <a:lnTo>
                    <a:pt x="4572" y="2158"/>
                  </a:lnTo>
                  <a:lnTo>
                    <a:pt x="5275" y="2133"/>
                  </a:lnTo>
                  <a:lnTo>
                    <a:pt x="5926" y="2095"/>
                  </a:lnTo>
                  <a:lnTo>
                    <a:pt x="6539" y="2056"/>
                  </a:lnTo>
                  <a:lnTo>
                    <a:pt x="7101" y="2018"/>
                  </a:lnTo>
                  <a:lnTo>
                    <a:pt x="7637" y="1954"/>
                  </a:lnTo>
                  <a:lnTo>
                    <a:pt x="8110" y="1903"/>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94"/>
                  </a:lnTo>
                  <a:lnTo>
                    <a:pt x="10217" y="894"/>
                  </a:lnTo>
                  <a:lnTo>
                    <a:pt x="10179" y="843"/>
                  </a:lnTo>
                  <a:lnTo>
                    <a:pt x="10115" y="792"/>
                  </a:lnTo>
                  <a:lnTo>
                    <a:pt x="9987" y="702"/>
                  </a:lnTo>
                  <a:lnTo>
                    <a:pt x="9796" y="613"/>
                  </a:lnTo>
                  <a:lnTo>
                    <a:pt x="9579" y="536"/>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3807921" y="2697478"/>
              <a:ext cx="764071" cy="159598"/>
            </a:xfrm>
            <a:custGeom>
              <a:avLst/>
              <a:gdLst/>
              <a:ahLst/>
              <a:cxnLst/>
              <a:rect l="l" t="t" r="r" b="b"/>
              <a:pathLst>
                <a:path w="51609" h="10780" extrusionOk="0">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8"/>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8"/>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3807921" y="2617693"/>
              <a:ext cx="764071" cy="159598"/>
            </a:xfrm>
            <a:custGeom>
              <a:avLst/>
              <a:gdLst/>
              <a:ahLst/>
              <a:cxnLst/>
              <a:rect l="l" t="t" r="r" b="b"/>
              <a:pathLst>
                <a:path w="51609" h="10780" extrusionOk="0">
                  <a:moveTo>
                    <a:pt x="24483" y="0"/>
                  </a:moveTo>
                  <a:lnTo>
                    <a:pt x="23168" y="26"/>
                  </a:lnTo>
                  <a:lnTo>
                    <a:pt x="21878" y="64"/>
                  </a:lnTo>
                  <a:lnTo>
                    <a:pt x="20601" y="103"/>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3"/>
                  </a:lnTo>
                  <a:lnTo>
                    <a:pt x="205" y="4700"/>
                  </a:lnTo>
                  <a:lnTo>
                    <a:pt x="128" y="4841"/>
                  </a:lnTo>
                  <a:lnTo>
                    <a:pt x="77" y="4968"/>
                  </a:lnTo>
                  <a:lnTo>
                    <a:pt x="26" y="5109"/>
                  </a:lnTo>
                  <a:lnTo>
                    <a:pt x="1" y="5249"/>
                  </a:lnTo>
                  <a:lnTo>
                    <a:pt x="1" y="5390"/>
                  </a:lnTo>
                  <a:lnTo>
                    <a:pt x="1" y="5530"/>
                  </a:lnTo>
                  <a:lnTo>
                    <a:pt x="26" y="5671"/>
                  </a:lnTo>
                  <a:lnTo>
                    <a:pt x="77" y="5799"/>
                  </a:lnTo>
                  <a:lnTo>
                    <a:pt x="128" y="5939"/>
                  </a:lnTo>
                  <a:lnTo>
                    <a:pt x="205" y="6080"/>
                  </a:lnTo>
                  <a:lnTo>
                    <a:pt x="294" y="6207"/>
                  </a:lnTo>
                  <a:lnTo>
                    <a:pt x="397" y="6348"/>
                  </a:lnTo>
                  <a:lnTo>
                    <a:pt x="524" y="6475"/>
                  </a:lnTo>
                  <a:lnTo>
                    <a:pt x="665" y="6603"/>
                  </a:lnTo>
                  <a:lnTo>
                    <a:pt x="805" y="6731"/>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31"/>
                  </a:lnTo>
                  <a:lnTo>
                    <a:pt x="50958" y="6603"/>
                  </a:lnTo>
                  <a:lnTo>
                    <a:pt x="51085" y="6475"/>
                  </a:lnTo>
                  <a:lnTo>
                    <a:pt x="51213" y="6348"/>
                  </a:lnTo>
                  <a:lnTo>
                    <a:pt x="51315" y="6207"/>
                  </a:lnTo>
                  <a:lnTo>
                    <a:pt x="51405" y="6080"/>
                  </a:lnTo>
                  <a:lnTo>
                    <a:pt x="51481" y="5939"/>
                  </a:lnTo>
                  <a:lnTo>
                    <a:pt x="51532" y="5799"/>
                  </a:lnTo>
                  <a:lnTo>
                    <a:pt x="51583" y="5671"/>
                  </a:lnTo>
                  <a:lnTo>
                    <a:pt x="51609" y="5530"/>
                  </a:lnTo>
                  <a:lnTo>
                    <a:pt x="51609" y="5390"/>
                  </a:lnTo>
                  <a:lnTo>
                    <a:pt x="51609" y="5249"/>
                  </a:lnTo>
                  <a:lnTo>
                    <a:pt x="51583" y="5109"/>
                  </a:lnTo>
                  <a:lnTo>
                    <a:pt x="51532" y="4968"/>
                  </a:lnTo>
                  <a:lnTo>
                    <a:pt x="51481" y="4841"/>
                  </a:lnTo>
                  <a:lnTo>
                    <a:pt x="51405" y="4700"/>
                  </a:lnTo>
                  <a:lnTo>
                    <a:pt x="51315" y="4573"/>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3"/>
                  </a:lnTo>
                  <a:lnTo>
                    <a:pt x="29732" y="64"/>
                  </a:lnTo>
                  <a:lnTo>
                    <a:pt x="28442" y="26"/>
                  </a:lnTo>
                  <a:lnTo>
                    <a:pt x="2713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3876187" y="2631877"/>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500"/>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60"/>
                  </a:lnTo>
                  <a:lnTo>
                    <a:pt x="537" y="4649"/>
                  </a:lnTo>
                  <a:lnTo>
                    <a:pt x="664" y="4738"/>
                  </a:lnTo>
                  <a:lnTo>
                    <a:pt x="958" y="4917"/>
                  </a:lnTo>
                  <a:lnTo>
                    <a:pt x="1290" y="5096"/>
                  </a:lnTo>
                  <a:lnTo>
                    <a:pt x="1660" y="5262"/>
                  </a:lnTo>
                  <a:lnTo>
                    <a:pt x="2095" y="5441"/>
                  </a:lnTo>
                  <a:lnTo>
                    <a:pt x="2554" y="5594"/>
                  </a:lnTo>
                  <a:lnTo>
                    <a:pt x="3065" y="5760"/>
                  </a:lnTo>
                  <a:lnTo>
                    <a:pt x="3614" y="5913"/>
                  </a:lnTo>
                  <a:lnTo>
                    <a:pt x="4215" y="6054"/>
                  </a:lnTo>
                  <a:lnTo>
                    <a:pt x="4840" y="6207"/>
                  </a:lnTo>
                  <a:lnTo>
                    <a:pt x="5504" y="6335"/>
                  </a:lnTo>
                  <a:lnTo>
                    <a:pt x="6207" y="6475"/>
                  </a:lnTo>
                  <a:lnTo>
                    <a:pt x="6948" y="6603"/>
                  </a:lnTo>
                  <a:lnTo>
                    <a:pt x="7714" y="6718"/>
                  </a:lnTo>
                  <a:lnTo>
                    <a:pt x="8518" y="6833"/>
                  </a:lnTo>
                  <a:lnTo>
                    <a:pt x="9349" y="6935"/>
                  </a:lnTo>
                  <a:lnTo>
                    <a:pt x="10204" y="7037"/>
                  </a:lnTo>
                  <a:lnTo>
                    <a:pt x="11085" y="7127"/>
                  </a:lnTo>
                  <a:lnTo>
                    <a:pt x="12005" y="7203"/>
                  </a:lnTo>
                  <a:lnTo>
                    <a:pt x="12950" y="7280"/>
                  </a:lnTo>
                  <a:lnTo>
                    <a:pt x="13908" y="7356"/>
                  </a:lnTo>
                  <a:lnTo>
                    <a:pt x="14891" y="7408"/>
                  </a:lnTo>
                  <a:lnTo>
                    <a:pt x="15900" y="7459"/>
                  </a:lnTo>
                  <a:lnTo>
                    <a:pt x="16922" y="7510"/>
                  </a:lnTo>
                  <a:lnTo>
                    <a:pt x="17969" y="7535"/>
                  </a:lnTo>
                  <a:lnTo>
                    <a:pt x="19029" y="7561"/>
                  </a:lnTo>
                  <a:lnTo>
                    <a:pt x="20102" y="7574"/>
                  </a:lnTo>
                  <a:lnTo>
                    <a:pt x="21200" y="7586"/>
                  </a:lnTo>
                  <a:lnTo>
                    <a:pt x="22286" y="7574"/>
                  </a:lnTo>
                  <a:lnTo>
                    <a:pt x="23359" y="7561"/>
                  </a:lnTo>
                  <a:lnTo>
                    <a:pt x="24419" y="7535"/>
                  </a:lnTo>
                  <a:lnTo>
                    <a:pt x="25466" y="7510"/>
                  </a:lnTo>
                  <a:lnTo>
                    <a:pt x="26488" y="7459"/>
                  </a:lnTo>
                  <a:lnTo>
                    <a:pt x="27496" y="7408"/>
                  </a:lnTo>
                  <a:lnTo>
                    <a:pt x="28480" y="7356"/>
                  </a:lnTo>
                  <a:lnTo>
                    <a:pt x="29450" y="7280"/>
                  </a:lnTo>
                  <a:lnTo>
                    <a:pt x="30383" y="7203"/>
                  </a:lnTo>
                  <a:lnTo>
                    <a:pt x="31302" y="7127"/>
                  </a:lnTo>
                  <a:lnTo>
                    <a:pt x="32183" y="7037"/>
                  </a:lnTo>
                  <a:lnTo>
                    <a:pt x="33039" y="6935"/>
                  </a:lnTo>
                  <a:lnTo>
                    <a:pt x="33869" y="6833"/>
                  </a:lnTo>
                  <a:lnTo>
                    <a:pt x="34674" y="6718"/>
                  </a:lnTo>
                  <a:lnTo>
                    <a:pt x="35440" y="6603"/>
                  </a:lnTo>
                  <a:lnTo>
                    <a:pt x="36181" y="6475"/>
                  </a:lnTo>
                  <a:lnTo>
                    <a:pt x="36883" y="6335"/>
                  </a:lnTo>
                  <a:lnTo>
                    <a:pt x="37547" y="6207"/>
                  </a:lnTo>
                  <a:lnTo>
                    <a:pt x="38173" y="6054"/>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60"/>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500"/>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FFBB6F"/>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3893953" y="2631877"/>
              <a:ext cx="609226" cy="83397"/>
            </a:xfrm>
            <a:custGeom>
              <a:avLst/>
              <a:gdLst/>
              <a:ahLst/>
              <a:cxnLst/>
              <a:rect l="l" t="t" r="r" b="b"/>
              <a:pathLst>
                <a:path w="41150" h="5633" extrusionOk="0">
                  <a:moveTo>
                    <a:pt x="19949" y="0"/>
                  </a:moveTo>
                  <a:lnTo>
                    <a:pt x="18238" y="13"/>
                  </a:lnTo>
                  <a:lnTo>
                    <a:pt x="16578" y="51"/>
                  </a:lnTo>
                  <a:lnTo>
                    <a:pt x="14943" y="102"/>
                  </a:lnTo>
                  <a:lnTo>
                    <a:pt x="13372" y="192"/>
                  </a:lnTo>
                  <a:lnTo>
                    <a:pt x="11839" y="294"/>
                  </a:lnTo>
                  <a:lnTo>
                    <a:pt x="10371" y="409"/>
                  </a:lnTo>
                  <a:lnTo>
                    <a:pt x="8966" y="549"/>
                  </a:lnTo>
                  <a:lnTo>
                    <a:pt x="7625" y="703"/>
                  </a:lnTo>
                  <a:lnTo>
                    <a:pt x="6361" y="881"/>
                  </a:lnTo>
                  <a:lnTo>
                    <a:pt x="5173" y="1073"/>
                  </a:lnTo>
                  <a:lnTo>
                    <a:pt x="4075" y="1277"/>
                  </a:lnTo>
                  <a:lnTo>
                    <a:pt x="3551" y="1392"/>
                  </a:lnTo>
                  <a:lnTo>
                    <a:pt x="3066" y="1507"/>
                  </a:lnTo>
                  <a:lnTo>
                    <a:pt x="2593" y="1622"/>
                  </a:lnTo>
                  <a:lnTo>
                    <a:pt x="2146" y="1737"/>
                  </a:lnTo>
                  <a:lnTo>
                    <a:pt x="1712" y="1865"/>
                  </a:lnTo>
                  <a:lnTo>
                    <a:pt x="1316" y="1980"/>
                  </a:lnTo>
                  <a:lnTo>
                    <a:pt x="946" y="2107"/>
                  </a:lnTo>
                  <a:lnTo>
                    <a:pt x="601" y="2248"/>
                  </a:lnTo>
                  <a:lnTo>
                    <a:pt x="282" y="2376"/>
                  </a:lnTo>
                  <a:lnTo>
                    <a:pt x="1" y="2516"/>
                  </a:lnTo>
                  <a:lnTo>
                    <a:pt x="716" y="2299"/>
                  </a:lnTo>
                  <a:lnTo>
                    <a:pt x="1508" y="2095"/>
                  </a:lnTo>
                  <a:lnTo>
                    <a:pt x="2363" y="1903"/>
                  </a:lnTo>
                  <a:lnTo>
                    <a:pt x="3296" y="1712"/>
                  </a:lnTo>
                  <a:lnTo>
                    <a:pt x="4292" y="1546"/>
                  </a:lnTo>
                  <a:lnTo>
                    <a:pt x="5352" y="1380"/>
                  </a:lnTo>
                  <a:lnTo>
                    <a:pt x="6463" y="1239"/>
                  </a:lnTo>
                  <a:lnTo>
                    <a:pt x="7625" y="1099"/>
                  </a:lnTo>
                  <a:lnTo>
                    <a:pt x="8851" y="984"/>
                  </a:lnTo>
                  <a:lnTo>
                    <a:pt x="10115" y="869"/>
                  </a:lnTo>
                  <a:lnTo>
                    <a:pt x="11431" y="779"/>
                  </a:lnTo>
                  <a:lnTo>
                    <a:pt x="12785" y="703"/>
                  </a:lnTo>
                  <a:lnTo>
                    <a:pt x="14164" y="639"/>
                  </a:lnTo>
                  <a:lnTo>
                    <a:pt x="15594"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3"/>
                  </a:lnTo>
                  <a:lnTo>
                    <a:pt x="28634" y="1022"/>
                  </a:lnTo>
                  <a:lnTo>
                    <a:pt x="29515" y="1111"/>
                  </a:lnTo>
                  <a:lnTo>
                    <a:pt x="30383" y="1214"/>
                  </a:lnTo>
                  <a:lnTo>
                    <a:pt x="31213" y="1316"/>
                  </a:lnTo>
                  <a:lnTo>
                    <a:pt x="32005" y="1431"/>
                  </a:lnTo>
                  <a:lnTo>
                    <a:pt x="32784" y="1546"/>
                  </a:lnTo>
                  <a:lnTo>
                    <a:pt x="33512" y="1673"/>
                  </a:lnTo>
                  <a:lnTo>
                    <a:pt x="34215" y="1801"/>
                  </a:lnTo>
                  <a:lnTo>
                    <a:pt x="34879" y="1941"/>
                  </a:lnTo>
                  <a:lnTo>
                    <a:pt x="35517" y="2082"/>
                  </a:lnTo>
                  <a:lnTo>
                    <a:pt x="36105" y="2235"/>
                  </a:lnTo>
                  <a:lnTo>
                    <a:pt x="36654" y="2388"/>
                  </a:lnTo>
                  <a:lnTo>
                    <a:pt x="37165" y="2542"/>
                  </a:lnTo>
                  <a:lnTo>
                    <a:pt x="37637" y="2708"/>
                  </a:lnTo>
                  <a:lnTo>
                    <a:pt x="38059" y="2874"/>
                  </a:lnTo>
                  <a:lnTo>
                    <a:pt x="38442" y="3053"/>
                  </a:lnTo>
                  <a:lnTo>
                    <a:pt x="38774" y="3219"/>
                  </a:lnTo>
                  <a:lnTo>
                    <a:pt x="39055" y="3410"/>
                  </a:lnTo>
                  <a:lnTo>
                    <a:pt x="39183" y="3500"/>
                  </a:lnTo>
                  <a:lnTo>
                    <a:pt x="39297" y="3589"/>
                  </a:lnTo>
                  <a:lnTo>
                    <a:pt x="39387" y="3678"/>
                  </a:lnTo>
                  <a:lnTo>
                    <a:pt x="39476" y="3781"/>
                  </a:lnTo>
                  <a:lnTo>
                    <a:pt x="39553" y="3870"/>
                  </a:lnTo>
                  <a:lnTo>
                    <a:pt x="39617" y="3959"/>
                  </a:lnTo>
                  <a:lnTo>
                    <a:pt x="39655" y="4061"/>
                  </a:lnTo>
                  <a:lnTo>
                    <a:pt x="39693" y="4151"/>
                  </a:lnTo>
                  <a:lnTo>
                    <a:pt x="39719" y="4253"/>
                  </a:lnTo>
                  <a:lnTo>
                    <a:pt x="39719" y="4355"/>
                  </a:lnTo>
                  <a:lnTo>
                    <a:pt x="39719" y="4432"/>
                  </a:lnTo>
                  <a:lnTo>
                    <a:pt x="39706" y="4521"/>
                  </a:lnTo>
                  <a:lnTo>
                    <a:pt x="39681" y="4598"/>
                  </a:lnTo>
                  <a:lnTo>
                    <a:pt x="39642" y="4687"/>
                  </a:lnTo>
                  <a:lnTo>
                    <a:pt x="39591" y="4764"/>
                  </a:lnTo>
                  <a:lnTo>
                    <a:pt x="39540" y="4853"/>
                  </a:lnTo>
                  <a:lnTo>
                    <a:pt x="39400" y="5007"/>
                  </a:lnTo>
                  <a:lnTo>
                    <a:pt x="39221" y="5173"/>
                  </a:lnTo>
                  <a:lnTo>
                    <a:pt x="39017" y="5326"/>
                  </a:lnTo>
                  <a:lnTo>
                    <a:pt x="38761" y="5479"/>
                  </a:lnTo>
                  <a:lnTo>
                    <a:pt x="38480" y="5632"/>
                  </a:lnTo>
                  <a:lnTo>
                    <a:pt x="39080" y="5428"/>
                  </a:lnTo>
                  <a:lnTo>
                    <a:pt x="39349" y="5313"/>
                  </a:lnTo>
                  <a:lnTo>
                    <a:pt x="39617" y="5211"/>
                  </a:lnTo>
                  <a:lnTo>
                    <a:pt x="39847" y="5096"/>
                  </a:lnTo>
                  <a:lnTo>
                    <a:pt x="40064" y="4981"/>
                  </a:lnTo>
                  <a:lnTo>
                    <a:pt x="40268" y="4879"/>
                  </a:lnTo>
                  <a:lnTo>
                    <a:pt x="40447" y="4764"/>
                  </a:lnTo>
                  <a:lnTo>
                    <a:pt x="40613" y="4636"/>
                  </a:lnTo>
                  <a:lnTo>
                    <a:pt x="40753" y="4521"/>
                  </a:lnTo>
                  <a:lnTo>
                    <a:pt x="40868" y="4406"/>
                  </a:lnTo>
                  <a:lnTo>
                    <a:pt x="40971" y="4279"/>
                  </a:lnTo>
                  <a:lnTo>
                    <a:pt x="41047" y="4164"/>
                  </a:lnTo>
                  <a:lnTo>
                    <a:pt x="41098" y="4036"/>
                  </a:lnTo>
                  <a:lnTo>
                    <a:pt x="41137" y="3921"/>
                  </a:lnTo>
                  <a:lnTo>
                    <a:pt x="41149" y="3793"/>
                  </a:lnTo>
                  <a:lnTo>
                    <a:pt x="41137" y="3691"/>
                  </a:lnTo>
                  <a:lnTo>
                    <a:pt x="41111" y="3602"/>
                  </a:lnTo>
                  <a:lnTo>
                    <a:pt x="41085" y="3500"/>
                  </a:lnTo>
                  <a:lnTo>
                    <a:pt x="41034" y="3410"/>
                  </a:lnTo>
                  <a:lnTo>
                    <a:pt x="40971"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7"/>
                  </a:lnTo>
                  <a:lnTo>
                    <a:pt x="37522" y="1673"/>
                  </a:lnTo>
                  <a:lnTo>
                    <a:pt x="36935" y="1520"/>
                  </a:lnTo>
                  <a:lnTo>
                    <a:pt x="36309" y="1380"/>
                  </a:lnTo>
                  <a:lnTo>
                    <a:pt x="35632" y="1239"/>
                  </a:lnTo>
                  <a:lnTo>
                    <a:pt x="34930" y="1111"/>
                  </a:lnTo>
                  <a:lnTo>
                    <a:pt x="34202" y="984"/>
                  </a:lnTo>
                  <a:lnTo>
                    <a:pt x="33436" y="869"/>
                  </a:lnTo>
                  <a:lnTo>
                    <a:pt x="32631" y="754"/>
                  </a:lnTo>
                  <a:lnTo>
                    <a:pt x="31801" y="652"/>
                  </a:lnTo>
                  <a:lnTo>
                    <a:pt x="30945" y="549"/>
                  </a:lnTo>
                  <a:lnTo>
                    <a:pt x="30051" y="460"/>
                  </a:lnTo>
                  <a:lnTo>
                    <a:pt x="29132" y="371"/>
                  </a:lnTo>
                  <a:lnTo>
                    <a:pt x="28199" y="294"/>
                  </a:lnTo>
                  <a:lnTo>
                    <a:pt x="27242" y="230"/>
                  </a:lnTo>
                  <a:lnTo>
                    <a:pt x="26245" y="179"/>
                  </a:lnTo>
                  <a:lnTo>
                    <a:pt x="25249" y="128"/>
                  </a:lnTo>
                  <a:lnTo>
                    <a:pt x="24215" y="77"/>
                  </a:lnTo>
                  <a:lnTo>
                    <a:pt x="23180" y="51"/>
                  </a:lnTo>
                  <a:lnTo>
                    <a:pt x="22120" y="26"/>
                  </a:lnTo>
                  <a:lnTo>
                    <a:pt x="21035" y="13"/>
                  </a:lnTo>
                  <a:lnTo>
                    <a:pt x="1994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629221" y="3963364"/>
              <a:ext cx="764071" cy="159583"/>
            </a:xfrm>
            <a:custGeom>
              <a:avLst/>
              <a:gdLst/>
              <a:ahLst/>
              <a:cxnLst/>
              <a:rect l="l" t="t" r="r" b="b"/>
              <a:pathLst>
                <a:path w="51609" h="10779" extrusionOk="0">
                  <a:moveTo>
                    <a:pt x="0" y="0"/>
                  </a:moveTo>
                  <a:lnTo>
                    <a:pt x="0" y="5390"/>
                  </a:lnTo>
                  <a:lnTo>
                    <a:pt x="13" y="5530"/>
                  </a:lnTo>
                  <a:lnTo>
                    <a:pt x="39" y="5671"/>
                  </a:lnTo>
                  <a:lnTo>
                    <a:pt x="77" y="5811"/>
                  </a:lnTo>
                  <a:lnTo>
                    <a:pt x="128" y="5939"/>
                  </a:lnTo>
                  <a:lnTo>
                    <a:pt x="205" y="6079"/>
                  </a:lnTo>
                  <a:lnTo>
                    <a:pt x="294" y="6207"/>
                  </a:lnTo>
                  <a:lnTo>
                    <a:pt x="396" y="6347"/>
                  </a:lnTo>
                  <a:lnTo>
                    <a:pt x="524" y="6475"/>
                  </a:lnTo>
                  <a:lnTo>
                    <a:pt x="664" y="6603"/>
                  </a:lnTo>
                  <a:lnTo>
                    <a:pt x="818" y="6743"/>
                  </a:lnTo>
                  <a:lnTo>
                    <a:pt x="984" y="6871"/>
                  </a:lnTo>
                  <a:lnTo>
                    <a:pt x="1162" y="6999"/>
                  </a:lnTo>
                  <a:lnTo>
                    <a:pt x="1354" y="7126"/>
                  </a:lnTo>
                  <a:lnTo>
                    <a:pt x="1571" y="7241"/>
                  </a:lnTo>
                  <a:lnTo>
                    <a:pt x="1788" y="7369"/>
                  </a:lnTo>
                  <a:lnTo>
                    <a:pt x="2031" y="7484"/>
                  </a:lnTo>
                  <a:lnTo>
                    <a:pt x="2542" y="7727"/>
                  </a:lnTo>
                  <a:lnTo>
                    <a:pt x="3116" y="7957"/>
                  </a:lnTo>
                  <a:lnTo>
                    <a:pt x="3729" y="8186"/>
                  </a:lnTo>
                  <a:lnTo>
                    <a:pt x="4406" y="8404"/>
                  </a:lnTo>
                  <a:lnTo>
                    <a:pt x="5122" y="8621"/>
                  </a:lnTo>
                  <a:lnTo>
                    <a:pt x="5888" y="8825"/>
                  </a:lnTo>
                  <a:lnTo>
                    <a:pt x="6705" y="9017"/>
                  </a:lnTo>
                  <a:lnTo>
                    <a:pt x="7561" y="9208"/>
                  </a:lnTo>
                  <a:lnTo>
                    <a:pt x="8455" y="9387"/>
                  </a:lnTo>
                  <a:lnTo>
                    <a:pt x="9387" y="9553"/>
                  </a:lnTo>
                  <a:lnTo>
                    <a:pt x="10370" y="9706"/>
                  </a:lnTo>
                  <a:lnTo>
                    <a:pt x="11379" y="9859"/>
                  </a:lnTo>
                  <a:lnTo>
                    <a:pt x="12427" y="10000"/>
                  </a:lnTo>
                  <a:lnTo>
                    <a:pt x="13499" y="10128"/>
                  </a:lnTo>
                  <a:lnTo>
                    <a:pt x="14623" y="10255"/>
                  </a:lnTo>
                  <a:lnTo>
                    <a:pt x="15760" y="10358"/>
                  </a:lnTo>
                  <a:lnTo>
                    <a:pt x="16935" y="10460"/>
                  </a:lnTo>
                  <a:lnTo>
                    <a:pt x="18135" y="10536"/>
                  </a:lnTo>
                  <a:lnTo>
                    <a:pt x="19361" y="10613"/>
                  </a:lnTo>
                  <a:lnTo>
                    <a:pt x="20600" y="10677"/>
                  </a:lnTo>
                  <a:lnTo>
                    <a:pt x="21877" y="10728"/>
                  </a:lnTo>
                  <a:lnTo>
                    <a:pt x="23167" y="10753"/>
                  </a:lnTo>
                  <a:lnTo>
                    <a:pt x="24483" y="10779"/>
                  </a:lnTo>
                  <a:lnTo>
                    <a:pt x="27139" y="10779"/>
                  </a:lnTo>
                  <a:lnTo>
                    <a:pt x="28442" y="10753"/>
                  </a:lnTo>
                  <a:lnTo>
                    <a:pt x="29732" y="10728"/>
                  </a:lnTo>
                  <a:lnTo>
                    <a:pt x="31009" y="10677"/>
                  </a:lnTo>
                  <a:lnTo>
                    <a:pt x="32260" y="10613"/>
                  </a:lnTo>
                  <a:lnTo>
                    <a:pt x="33486" y="10536"/>
                  </a:lnTo>
                  <a:lnTo>
                    <a:pt x="34674" y="10460"/>
                  </a:lnTo>
                  <a:lnTo>
                    <a:pt x="35849" y="10358"/>
                  </a:lnTo>
                  <a:lnTo>
                    <a:pt x="36998" y="10255"/>
                  </a:lnTo>
                  <a:lnTo>
                    <a:pt x="38109" y="10128"/>
                  </a:lnTo>
                  <a:lnTo>
                    <a:pt x="39182" y="10000"/>
                  </a:lnTo>
                  <a:lnTo>
                    <a:pt x="40229" y="9859"/>
                  </a:lnTo>
                  <a:lnTo>
                    <a:pt x="41251" y="9706"/>
                  </a:lnTo>
                  <a:lnTo>
                    <a:pt x="42222" y="9553"/>
                  </a:lnTo>
                  <a:lnTo>
                    <a:pt x="43154" y="9387"/>
                  </a:lnTo>
                  <a:lnTo>
                    <a:pt x="44061" y="9208"/>
                  </a:lnTo>
                  <a:lnTo>
                    <a:pt x="44904" y="9017"/>
                  </a:lnTo>
                  <a:lnTo>
                    <a:pt x="45721" y="8825"/>
                  </a:lnTo>
                  <a:lnTo>
                    <a:pt x="46487" y="8621"/>
                  </a:lnTo>
                  <a:lnTo>
                    <a:pt x="47203" y="8404"/>
                  </a:lnTo>
                  <a:lnTo>
                    <a:pt x="47879" y="8186"/>
                  </a:lnTo>
                  <a:lnTo>
                    <a:pt x="48505" y="7957"/>
                  </a:lnTo>
                  <a:lnTo>
                    <a:pt x="49067" y="7727"/>
                  </a:lnTo>
                  <a:lnTo>
                    <a:pt x="49591" y="7484"/>
                  </a:lnTo>
                  <a:lnTo>
                    <a:pt x="49821" y="7369"/>
                  </a:lnTo>
                  <a:lnTo>
                    <a:pt x="50050" y="7241"/>
                  </a:lnTo>
                  <a:lnTo>
                    <a:pt x="50255" y="7126"/>
                  </a:lnTo>
                  <a:lnTo>
                    <a:pt x="50459" y="6999"/>
                  </a:lnTo>
                  <a:lnTo>
                    <a:pt x="50638" y="6871"/>
                  </a:lnTo>
                  <a:lnTo>
                    <a:pt x="50804" y="6743"/>
                  </a:lnTo>
                  <a:lnTo>
                    <a:pt x="50957" y="6603"/>
                  </a:lnTo>
                  <a:lnTo>
                    <a:pt x="51085" y="6475"/>
                  </a:lnTo>
                  <a:lnTo>
                    <a:pt x="51213" y="6347"/>
                  </a:lnTo>
                  <a:lnTo>
                    <a:pt x="51315" y="6207"/>
                  </a:lnTo>
                  <a:lnTo>
                    <a:pt x="51404" y="6079"/>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29221" y="3883565"/>
              <a:ext cx="764071" cy="159598"/>
            </a:xfrm>
            <a:custGeom>
              <a:avLst/>
              <a:gdLst/>
              <a:ahLst/>
              <a:cxnLst/>
              <a:rect l="l" t="t" r="r" b="b"/>
              <a:pathLst>
                <a:path w="51609" h="10780" extrusionOk="0">
                  <a:moveTo>
                    <a:pt x="24483" y="1"/>
                  </a:moveTo>
                  <a:lnTo>
                    <a:pt x="23167" y="26"/>
                  </a:lnTo>
                  <a:lnTo>
                    <a:pt x="21877" y="65"/>
                  </a:lnTo>
                  <a:lnTo>
                    <a:pt x="20600" y="103"/>
                  </a:lnTo>
                  <a:lnTo>
                    <a:pt x="19361" y="167"/>
                  </a:lnTo>
                  <a:lnTo>
                    <a:pt x="18135" y="243"/>
                  </a:lnTo>
                  <a:lnTo>
                    <a:pt x="16935" y="320"/>
                  </a:lnTo>
                  <a:lnTo>
                    <a:pt x="15760" y="422"/>
                  </a:lnTo>
                  <a:lnTo>
                    <a:pt x="14623" y="524"/>
                  </a:lnTo>
                  <a:lnTo>
                    <a:pt x="13499" y="652"/>
                  </a:lnTo>
                  <a:lnTo>
                    <a:pt x="12427" y="780"/>
                  </a:lnTo>
                  <a:lnTo>
                    <a:pt x="11379" y="920"/>
                  </a:lnTo>
                  <a:lnTo>
                    <a:pt x="10370" y="1073"/>
                  </a:lnTo>
                  <a:lnTo>
                    <a:pt x="9387" y="1227"/>
                  </a:lnTo>
                  <a:lnTo>
                    <a:pt x="8455" y="1393"/>
                  </a:lnTo>
                  <a:lnTo>
                    <a:pt x="7561" y="1572"/>
                  </a:lnTo>
                  <a:lnTo>
                    <a:pt x="6705" y="1763"/>
                  </a:lnTo>
                  <a:lnTo>
                    <a:pt x="5888" y="1955"/>
                  </a:lnTo>
                  <a:lnTo>
                    <a:pt x="5122" y="2159"/>
                  </a:lnTo>
                  <a:lnTo>
                    <a:pt x="4406" y="2376"/>
                  </a:lnTo>
                  <a:lnTo>
                    <a:pt x="3729" y="2593"/>
                  </a:lnTo>
                  <a:lnTo>
                    <a:pt x="3116" y="2823"/>
                  </a:lnTo>
                  <a:lnTo>
                    <a:pt x="2542" y="3053"/>
                  </a:lnTo>
                  <a:lnTo>
                    <a:pt x="2031" y="3296"/>
                  </a:lnTo>
                  <a:lnTo>
                    <a:pt x="1788" y="3411"/>
                  </a:lnTo>
                  <a:lnTo>
                    <a:pt x="1571" y="3538"/>
                  </a:lnTo>
                  <a:lnTo>
                    <a:pt x="1354" y="3653"/>
                  </a:lnTo>
                  <a:lnTo>
                    <a:pt x="1162" y="3781"/>
                  </a:lnTo>
                  <a:lnTo>
                    <a:pt x="984" y="3909"/>
                  </a:lnTo>
                  <a:lnTo>
                    <a:pt x="818" y="4036"/>
                  </a:lnTo>
                  <a:lnTo>
                    <a:pt x="664" y="4177"/>
                  </a:lnTo>
                  <a:lnTo>
                    <a:pt x="524" y="4305"/>
                  </a:lnTo>
                  <a:lnTo>
                    <a:pt x="396" y="4432"/>
                  </a:lnTo>
                  <a:lnTo>
                    <a:pt x="294" y="4573"/>
                  </a:lnTo>
                  <a:lnTo>
                    <a:pt x="205" y="4700"/>
                  </a:lnTo>
                  <a:lnTo>
                    <a:pt x="128" y="4841"/>
                  </a:lnTo>
                  <a:lnTo>
                    <a:pt x="77" y="4969"/>
                  </a:lnTo>
                  <a:lnTo>
                    <a:pt x="39" y="5109"/>
                  </a:lnTo>
                  <a:lnTo>
                    <a:pt x="13" y="5250"/>
                  </a:lnTo>
                  <a:lnTo>
                    <a:pt x="0" y="5390"/>
                  </a:lnTo>
                  <a:lnTo>
                    <a:pt x="13" y="5531"/>
                  </a:lnTo>
                  <a:lnTo>
                    <a:pt x="39" y="5671"/>
                  </a:lnTo>
                  <a:lnTo>
                    <a:pt x="77" y="5799"/>
                  </a:lnTo>
                  <a:lnTo>
                    <a:pt x="128" y="5939"/>
                  </a:lnTo>
                  <a:lnTo>
                    <a:pt x="205" y="6080"/>
                  </a:lnTo>
                  <a:lnTo>
                    <a:pt x="294" y="6207"/>
                  </a:lnTo>
                  <a:lnTo>
                    <a:pt x="396" y="6348"/>
                  </a:lnTo>
                  <a:lnTo>
                    <a:pt x="524" y="6476"/>
                  </a:lnTo>
                  <a:lnTo>
                    <a:pt x="664" y="6603"/>
                  </a:lnTo>
                  <a:lnTo>
                    <a:pt x="818" y="6731"/>
                  </a:lnTo>
                  <a:lnTo>
                    <a:pt x="984" y="6859"/>
                  </a:lnTo>
                  <a:lnTo>
                    <a:pt x="1162" y="6987"/>
                  </a:lnTo>
                  <a:lnTo>
                    <a:pt x="1354" y="7114"/>
                  </a:lnTo>
                  <a:lnTo>
                    <a:pt x="1571" y="7242"/>
                  </a:lnTo>
                  <a:lnTo>
                    <a:pt x="1788" y="7370"/>
                  </a:lnTo>
                  <a:lnTo>
                    <a:pt x="2031" y="7485"/>
                  </a:lnTo>
                  <a:lnTo>
                    <a:pt x="2542" y="7727"/>
                  </a:lnTo>
                  <a:lnTo>
                    <a:pt x="3116" y="7957"/>
                  </a:lnTo>
                  <a:lnTo>
                    <a:pt x="3729" y="8187"/>
                  </a:lnTo>
                  <a:lnTo>
                    <a:pt x="4406" y="8404"/>
                  </a:lnTo>
                  <a:lnTo>
                    <a:pt x="5122" y="8621"/>
                  </a:lnTo>
                  <a:lnTo>
                    <a:pt x="5888" y="8813"/>
                  </a:lnTo>
                  <a:lnTo>
                    <a:pt x="6705" y="9017"/>
                  </a:lnTo>
                  <a:lnTo>
                    <a:pt x="7561" y="9196"/>
                  </a:lnTo>
                  <a:lnTo>
                    <a:pt x="8455" y="9375"/>
                  </a:lnTo>
                  <a:lnTo>
                    <a:pt x="9387" y="9554"/>
                  </a:lnTo>
                  <a:lnTo>
                    <a:pt x="10370" y="9707"/>
                  </a:lnTo>
                  <a:lnTo>
                    <a:pt x="11379" y="9860"/>
                  </a:lnTo>
                  <a:lnTo>
                    <a:pt x="12427" y="10001"/>
                  </a:lnTo>
                  <a:lnTo>
                    <a:pt x="13499" y="10128"/>
                  </a:lnTo>
                  <a:lnTo>
                    <a:pt x="14623" y="10243"/>
                  </a:lnTo>
                  <a:lnTo>
                    <a:pt x="15760" y="10358"/>
                  </a:lnTo>
                  <a:lnTo>
                    <a:pt x="16935" y="10460"/>
                  </a:lnTo>
                  <a:lnTo>
                    <a:pt x="18135" y="10537"/>
                  </a:lnTo>
                  <a:lnTo>
                    <a:pt x="19361" y="10614"/>
                  </a:lnTo>
                  <a:lnTo>
                    <a:pt x="20600" y="10677"/>
                  </a:lnTo>
                  <a:lnTo>
                    <a:pt x="21877" y="10716"/>
                  </a:lnTo>
                  <a:lnTo>
                    <a:pt x="23167" y="10754"/>
                  </a:lnTo>
                  <a:lnTo>
                    <a:pt x="24483" y="10780"/>
                  </a:lnTo>
                  <a:lnTo>
                    <a:pt x="27139" y="10780"/>
                  </a:lnTo>
                  <a:lnTo>
                    <a:pt x="28442" y="10754"/>
                  </a:lnTo>
                  <a:lnTo>
                    <a:pt x="29732" y="10716"/>
                  </a:lnTo>
                  <a:lnTo>
                    <a:pt x="31009" y="10677"/>
                  </a:lnTo>
                  <a:lnTo>
                    <a:pt x="32260" y="10614"/>
                  </a:lnTo>
                  <a:lnTo>
                    <a:pt x="33486" y="10537"/>
                  </a:lnTo>
                  <a:lnTo>
                    <a:pt x="34674" y="10460"/>
                  </a:lnTo>
                  <a:lnTo>
                    <a:pt x="35849" y="10358"/>
                  </a:lnTo>
                  <a:lnTo>
                    <a:pt x="36998" y="10243"/>
                  </a:lnTo>
                  <a:lnTo>
                    <a:pt x="38109" y="10128"/>
                  </a:lnTo>
                  <a:lnTo>
                    <a:pt x="39182" y="10001"/>
                  </a:lnTo>
                  <a:lnTo>
                    <a:pt x="40229" y="9860"/>
                  </a:lnTo>
                  <a:lnTo>
                    <a:pt x="41251" y="9707"/>
                  </a:lnTo>
                  <a:lnTo>
                    <a:pt x="42222" y="9554"/>
                  </a:lnTo>
                  <a:lnTo>
                    <a:pt x="43154" y="9375"/>
                  </a:lnTo>
                  <a:lnTo>
                    <a:pt x="44061" y="9196"/>
                  </a:lnTo>
                  <a:lnTo>
                    <a:pt x="44904" y="9017"/>
                  </a:lnTo>
                  <a:lnTo>
                    <a:pt x="45721" y="8813"/>
                  </a:lnTo>
                  <a:lnTo>
                    <a:pt x="46487" y="8621"/>
                  </a:lnTo>
                  <a:lnTo>
                    <a:pt x="47203" y="8404"/>
                  </a:lnTo>
                  <a:lnTo>
                    <a:pt x="47879" y="8187"/>
                  </a:lnTo>
                  <a:lnTo>
                    <a:pt x="48505" y="7957"/>
                  </a:lnTo>
                  <a:lnTo>
                    <a:pt x="49067" y="7727"/>
                  </a:lnTo>
                  <a:lnTo>
                    <a:pt x="49591" y="7485"/>
                  </a:lnTo>
                  <a:lnTo>
                    <a:pt x="49821" y="7370"/>
                  </a:lnTo>
                  <a:lnTo>
                    <a:pt x="50050" y="7242"/>
                  </a:lnTo>
                  <a:lnTo>
                    <a:pt x="50255" y="7114"/>
                  </a:lnTo>
                  <a:lnTo>
                    <a:pt x="50459" y="6987"/>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71"/>
                  </a:lnTo>
                  <a:lnTo>
                    <a:pt x="51609" y="5531"/>
                  </a:lnTo>
                  <a:lnTo>
                    <a:pt x="51609" y="5390"/>
                  </a:lnTo>
                  <a:lnTo>
                    <a:pt x="51609" y="5250"/>
                  </a:lnTo>
                  <a:lnTo>
                    <a:pt x="51583" y="5109"/>
                  </a:lnTo>
                  <a:lnTo>
                    <a:pt x="51545" y="4969"/>
                  </a:lnTo>
                  <a:lnTo>
                    <a:pt x="51481" y="4841"/>
                  </a:lnTo>
                  <a:lnTo>
                    <a:pt x="51404" y="4700"/>
                  </a:lnTo>
                  <a:lnTo>
                    <a:pt x="51315" y="4573"/>
                  </a:lnTo>
                  <a:lnTo>
                    <a:pt x="51213" y="4432"/>
                  </a:lnTo>
                  <a:lnTo>
                    <a:pt x="51085" y="4305"/>
                  </a:lnTo>
                  <a:lnTo>
                    <a:pt x="50957" y="4177"/>
                  </a:lnTo>
                  <a:lnTo>
                    <a:pt x="50804" y="4036"/>
                  </a:lnTo>
                  <a:lnTo>
                    <a:pt x="50638" y="3909"/>
                  </a:lnTo>
                  <a:lnTo>
                    <a:pt x="50459" y="3781"/>
                  </a:lnTo>
                  <a:lnTo>
                    <a:pt x="50255" y="3653"/>
                  </a:lnTo>
                  <a:lnTo>
                    <a:pt x="50050" y="3538"/>
                  </a:lnTo>
                  <a:lnTo>
                    <a:pt x="49821" y="3411"/>
                  </a:lnTo>
                  <a:lnTo>
                    <a:pt x="49591" y="3296"/>
                  </a:lnTo>
                  <a:lnTo>
                    <a:pt x="49067" y="3053"/>
                  </a:lnTo>
                  <a:lnTo>
                    <a:pt x="48505" y="2823"/>
                  </a:lnTo>
                  <a:lnTo>
                    <a:pt x="47879" y="2593"/>
                  </a:lnTo>
                  <a:lnTo>
                    <a:pt x="47203" y="2376"/>
                  </a:lnTo>
                  <a:lnTo>
                    <a:pt x="46487" y="2159"/>
                  </a:lnTo>
                  <a:lnTo>
                    <a:pt x="45721" y="1955"/>
                  </a:lnTo>
                  <a:lnTo>
                    <a:pt x="44904" y="1763"/>
                  </a:lnTo>
                  <a:lnTo>
                    <a:pt x="44061" y="1572"/>
                  </a:lnTo>
                  <a:lnTo>
                    <a:pt x="43154" y="1393"/>
                  </a:lnTo>
                  <a:lnTo>
                    <a:pt x="42222" y="1227"/>
                  </a:lnTo>
                  <a:lnTo>
                    <a:pt x="41251" y="1073"/>
                  </a:lnTo>
                  <a:lnTo>
                    <a:pt x="40229" y="920"/>
                  </a:lnTo>
                  <a:lnTo>
                    <a:pt x="39182" y="780"/>
                  </a:lnTo>
                  <a:lnTo>
                    <a:pt x="38109" y="652"/>
                  </a:lnTo>
                  <a:lnTo>
                    <a:pt x="36998" y="524"/>
                  </a:lnTo>
                  <a:lnTo>
                    <a:pt x="35849" y="422"/>
                  </a:lnTo>
                  <a:lnTo>
                    <a:pt x="34674" y="320"/>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97472" y="3897749"/>
              <a:ext cx="627569" cy="112326"/>
            </a:xfrm>
            <a:custGeom>
              <a:avLst/>
              <a:gdLst/>
              <a:ahLst/>
              <a:cxnLst/>
              <a:rect l="l" t="t" r="r" b="b"/>
              <a:pathLst>
                <a:path w="42389" h="7587" extrusionOk="0">
                  <a:moveTo>
                    <a:pt x="20102" y="0"/>
                  </a:moveTo>
                  <a:lnTo>
                    <a:pt x="19030" y="26"/>
                  </a:lnTo>
                  <a:lnTo>
                    <a:pt x="17970" y="52"/>
                  </a:lnTo>
                  <a:lnTo>
                    <a:pt x="16922" y="77"/>
                  </a:lnTo>
                  <a:lnTo>
                    <a:pt x="15901" y="115"/>
                  </a:lnTo>
                  <a:lnTo>
                    <a:pt x="14892" y="167"/>
                  </a:lnTo>
                  <a:lnTo>
                    <a:pt x="13908" y="230"/>
                  </a:lnTo>
                  <a:lnTo>
                    <a:pt x="12951" y="294"/>
                  </a:lnTo>
                  <a:lnTo>
                    <a:pt x="12006" y="371"/>
                  </a:lnTo>
                  <a:lnTo>
                    <a:pt x="11099" y="460"/>
                  </a:lnTo>
                  <a:lnTo>
                    <a:pt x="10205" y="550"/>
                  </a:lnTo>
                  <a:lnTo>
                    <a:pt x="9349" y="652"/>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70"/>
                  </a:lnTo>
                  <a:lnTo>
                    <a:pt x="665" y="2848"/>
                  </a:lnTo>
                  <a:lnTo>
                    <a:pt x="550" y="2938"/>
                  </a:lnTo>
                  <a:lnTo>
                    <a:pt x="435" y="3027"/>
                  </a:lnTo>
                  <a:lnTo>
                    <a:pt x="333" y="3117"/>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58"/>
                  </a:lnTo>
                  <a:lnTo>
                    <a:pt x="435" y="4560"/>
                  </a:lnTo>
                  <a:lnTo>
                    <a:pt x="550" y="4649"/>
                  </a:lnTo>
                  <a:lnTo>
                    <a:pt x="665" y="4739"/>
                  </a:lnTo>
                  <a:lnTo>
                    <a:pt x="959" y="4917"/>
                  </a:lnTo>
                  <a:lnTo>
                    <a:pt x="1291" y="5096"/>
                  </a:lnTo>
                  <a:lnTo>
                    <a:pt x="1661" y="5262"/>
                  </a:lnTo>
                  <a:lnTo>
                    <a:pt x="2095" y="5441"/>
                  </a:lnTo>
                  <a:lnTo>
                    <a:pt x="2555" y="5594"/>
                  </a:lnTo>
                  <a:lnTo>
                    <a:pt x="3066" y="5760"/>
                  </a:lnTo>
                  <a:lnTo>
                    <a:pt x="3615" y="5914"/>
                  </a:lnTo>
                  <a:lnTo>
                    <a:pt x="4215" y="6054"/>
                  </a:lnTo>
                  <a:lnTo>
                    <a:pt x="4841" y="6207"/>
                  </a:lnTo>
                  <a:lnTo>
                    <a:pt x="5505" y="6335"/>
                  </a:lnTo>
                  <a:lnTo>
                    <a:pt x="6207" y="6476"/>
                  </a:lnTo>
                  <a:lnTo>
                    <a:pt x="6948" y="6603"/>
                  </a:lnTo>
                  <a:lnTo>
                    <a:pt x="7714" y="6718"/>
                  </a:lnTo>
                  <a:lnTo>
                    <a:pt x="8519" y="6833"/>
                  </a:lnTo>
                  <a:lnTo>
                    <a:pt x="9349" y="6935"/>
                  </a:lnTo>
                  <a:lnTo>
                    <a:pt x="10205" y="7037"/>
                  </a:lnTo>
                  <a:lnTo>
                    <a:pt x="11099" y="7127"/>
                  </a:lnTo>
                  <a:lnTo>
                    <a:pt x="12006" y="7203"/>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03"/>
                  </a:lnTo>
                  <a:lnTo>
                    <a:pt x="31303" y="7127"/>
                  </a:lnTo>
                  <a:lnTo>
                    <a:pt x="32184" y="7037"/>
                  </a:lnTo>
                  <a:lnTo>
                    <a:pt x="33052" y="6935"/>
                  </a:lnTo>
                  <a:lnTo>
                    <a:pt x="33883" y="6833"/>
                  </a:lnTo>
                  <a:lnTo>
                    <a:pt x="34674" y="6718"/>
                  </a:lnTo>
                  <a:lnTo>
                    <a:pt x="35453" y="6603"/>
                  </a:lnTo>
                  <a:lnTo>
                    <a:pt x="36181" y="6476"/>
                  </a:lnTo>
                  <a:lnTo>
                    <a:pt x="36884" y="6335"/>
                  </a:lnTo>
                  <a:lnTo>
                    <a:pt x="37548" y="6207"/>
                  </a:lnTo>
                  <a:lnTo>
                    <a:pt x="38186" y="6054"/>
                  </a:lnTo>
                  <a:lnTo>
                    <a:pt x="38774" y="5914"/>
                  </a:lnTo>
                  <a:lnTo>
                    <a:pt x="39323" y="5760"/>
                  </a:lnTo>
                  <a:lnTo>
                    <a:pt x="39834" y="5594"/>
                  </a:lnTo>
                  <a:lnTo>
                    <a:pt x="40306" y="5441"/>
                  </a:lnTo>
                  <a:lnTo>
                    <a:pt x="40728" y="5262"/>
                  </a:lnTo>
                  <a:lnTo>
                    <a:pt x="41111" y="5096"/>
                  </a:lnTo>
                  <a:lnTo>
                    <a:pt x="41443" y="4917"/>
                  </a:lnTo>
                  <a:lnTo>
                    <a:pt x="41724" y="4739"/>
                  </a:lnTo>
                  <a:lnTo>
                    <a:pt x="41852" y="4649"/>
                  </a:lnTo>
                  <a:lnTo>
                    <a:pt x="41967" y="4560"/>
                  </a:lnTo>
                  <a:lnTo>
                    <a:pt x="42056" y="4458"/>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17"/>
                  </a:lnTo>
                  <a:lnTo>
                    <a:pt x="41967" y="3027"/>
                  </a:lnTo>
                  <a:lnTo>
                    <a:pt x="41852" y="2938"/>
                  </a:lnTo>
                  <a:lnTo>
                    <a:pt x="41724" y="2848"/>
                  </a:lnTo>
                  <a:lnTo>
                    <a:pt x="41443" y="2670"/>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52"/>
                  </a:lnTo>
                  <a:lnTo>
                    <a:pt x="32184" y="550"/>
                  </a:lnTo>
                  <a:lnTo>
                    <a:pt x="31303" y="460"/>
                  </a:lnTo>
                  <a:lnTo>
                    <a:pt x="30383" y="371"/>
                  </a:lnTo>
                  <a:lnTo>
                    <a:pt x="29451" y="294"/>
                  </a:lnTo>
                  <a:lnTo>
                    <a:pt x="28480" y="230"/>
                  </a:lnTo>
                  <a:lnTo>
                    <a:pt x="27497" y="167"/>
                  </a:lnTo>
                  <a:lnTo>
                    <a:pt x="26488" y="115"/>
                  </a:lnTo>
                  <a:lnTo>
                    <a:pt x="25466" y="77"/>
                  </a:lnTo>
                  <a:lnTo>
                    <a:pt x="24419" y="52"/>
                  </a:lnTo>
                  <a:lnTo>
                    <a:pt x="23359" y="26"/>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06740" y="3897749"/>
              <a:ext cx="609226" cy="83397"/>
            </a:xfrm>
            <a:custGeom>
              <a:avLst/>
              <a:gdLst/>
              <a:ahLst/>
              <a:cxnLst/>
              <a:rect l="l" t="t" r="r" b="b"/>
              <a:pathLst>
                <a:path w="41150" h="5633" extrusionOk="0">
                  <a:moveTo>
                    <a:pt x="19949" y="0"/>
                  </a:moveTo>
                  <a:lnTo>
                    <a:pt x="18238" y="13"/>
                  </a:lnTo>
                  <a:lnTo>
                    <a:pt x="16577" y="52"/>
                  </a:lnTo>
                  <a:lnTo>
                    <a:pt x="14943" y="103"/>
                  </a:lnTo>
                  <a:lnTo>
                    <a:pt x="13372" y="192"/>
                  </a:lnTo>
                  <a:lnTo>
                    <a:pt x="11839" y="294"/>
                  </a:lnTo>
                  <a:lnTo>
                    <a:pt x="10371" y="409"/>
                  </a:lnTo>
                  <a:lnTo>
                    <a:pt x="8966" y="550"/>
                  </a:lnTo>
                  <a:lnTo>
                    <a:pt x="7625" y="703"/>
                  </a:lnTo>
                  <a:lnTo>
                    <a:pt x="6361" y="882"/>
                  </a:lnTo>
                  <a:lnTo>
                    <a:pt x="5173" y="1073"/>
                  </a:lnTo>
                  <a:lnTo>
                    <a:pt x="4074" y="1278"/>
                  </a:lnTo>
                  <a:lnTo>
                    <a:pt x="3551" y="1393"/>
                  </a:lnTo>
                  <a:lnTo>
                    <a:pt x="3066" y="1508"/>
                  </a:lnTo>
                  <a:lnTo>
                    <a:pt x="2593" y="1622"/>
                  </a:lnTo>
                  <a:lnTo>
                    <a:pt x="2146" y="1737"/>
                  </a:lnTo>
                  <a:lnTo>
                    <a:pt x="1725" y="1852"/>
                  </a:lnTo>
                  <a:lnTo>
                    <a:pt x="1316" y="1980"/>
                  </a:lnTo>
                  <a:lnTo>
                    <a:pt x="946" y="2108"/>
                  </a:lnTo>
                  <a:lnTo>
                    <a:pt x="601" y="2248"/>
                  </a:lnTo>
                  <a:lnTo>
                    <a:pt x="281" y="2376"/>
                  </a:lnTo>
                  <a:lnTo>
                    <a:pt x="0" y="2516"/>
                  </a:lnTo>
                  <a:lnTo>
                    <a:pt x="716" y="2299"/>
                  </a:lnTo>
                  <a:lnTo>
                    <a:pt x="1507" y="2095"/>
                  </a:lnTo>
                  <a:lnTo>
                    <a:pt x="2363" y="1903"/>
                  </a:lnTo>
                  <a:lnTo>
                    <a:pt x="3295" y="1712"/>
                  </a:lnTo>
                  <a:lnTo>
                    <a:pt x="4292" y="1546"/>
                  </a:lnTo>
                  <a:lnTo>
                    <a:pt x="5352" y="1380"/>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62"/>
                  </a:lnTo>
                  <a:lnTo>
                    <a:pt x="20690" y="575"/>
                  </a:lnTo>
                  <a:lnTo>
                    <a:pt x="21750" y="601"/>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19"/>
                  </a:lnTo>
                  <a:lnTo>
                    <a:pt x="39055" y="3398"/>
                  </a:lnTo>
                  <a:lnTo>
                    <a:pt x="39182" y="3500"/>
                  </a:lnTo>
                  <a:lnTo>
                    <a:pt x="39297" y="3589"/>
                  </a:lnTo>
                  <a:lnTo>
                    <a:pt x="39387" y="3679"/>
                  </a:lnTo>
                  <a:lnTo>
                    <a:pt x="39476" y="3768"/>
                  </a:lnTo>
                  <a:lnTo>
                    <a:pt x="39553" y="3870"/>
                  </a:lnTo>
                  <a:lnTo>
                    <a:pt x="39617" y="3960"/>
                  </a:lnTo>
                  <a:lnTo>
                    <a:pt x="39655" y="4062"/>
                  </a:lnTo>
                  <a:lnTo>
                    <a:pt x="39693" y="4151"/>
                  </a:lnTo>
                  <a:lnTo>
                    <a:pt x="39719" y="4253"/>
                  </a:lnTo>
                  <a:lnTo>
                    <a:pt x="39719" y="4355"/>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13"/>
                  </a:lnTo>
                  <a:lnTo>
                    <a:pt x="39617" y="5211"/>
                  </a:lnTo>
                  <a:lnTo>
                    <a:pt x="39846" y="5096"/>
                  </a:lnTo>
                  <a:lnTo>
                    <a:pt x="40064" y="4981"/>
                  </a:lnTo>
                  <a:lnTo>
                    <a:pt x="40268" y="4866"/>
                  </a:lnTo>
                  <a:lnTo>
                    <a:pt x="40447" y="4751"/>
                  </a:lnTo>
                  <a:lnTo>
                    <a:pt x="40613" y="4636"/>
                  </a:lnTo>
                  <a:lnTo>
                    <a:pt x="40753" y="4522"/>
                  </a:lnTo>
                  <a:lnTo>
                    <a:pt x="40868" y="4407"/>
                  </a:lnTo>
                  <a:lnTo>
                    <a:pt x="40970" y="4279"/>
                  </a:lnTo>
                  <a:lnTo>
                    <a:pt x="41047" y="4164"/>
                  </a:lnTo>
                  <a:lnTo>
                    <a:pt x="41098" y="4036"/>
                  </a:lnTo>
                  <a:lnTo>
                    <a:pt x="41136" y="3921"/>
                  </a:lnTo>
                  <a:lnTo>
                    <a:pt x="41149" y="3794"/>
                  </a:lnTo>
                  <a:lnTo>
                    <a:pt x="41136" y="3691"/>
                  </a:lnTo>
                  <a:lnTo>
                    <a:pt x="41111" y="3602"/>
                  </a:lnTo>
                  <a:lnTo>
                    <a:pt x="41085" y="3500"/>
                  </a:lnTo>
                  <a:lnTo>
                    <a:pt x="41034" y="3410"/>
                  </a:lnTo>
                  <a:lnTo>
                    <a:pt x="40970" y="3308"/>
                  </a:lnTo>
                  <a:lnTo>
                    <a:pt x="40894" y="3219"/>
                  </a:lnTo>
                  <a:lnTo>
                    <a:pt x="40817" y="3117"/>
                  </a:lnTo>
                  <a:lnTo>
                    <a:pt x="40715" y="3027"/>
                  </a:lnTo>
                  <a:lnTo>
                    <a:pt x="40600" y="2938"/>
                  </a:lnTo>
                  <a:lnTo>
                    <a:pt x="40472" y="2848"/>
                  </a:lnTo>
                  <a:lnTo>
                    <a:pt x="40191" y="2670"/>
                  </a:lnTo>
                  <a:lnTo>
                    <a:pt x="39859" y="2491"/>
                  </a:lnTo>
                  <a:lnTo>
                    <a:pt x="39476" y="2312"/>
                  </a:lnTo>
                  <a:lnTo>
                    <a:pt x="39055" y="2146"/>
                  </a:lnTo>
                  <a:lnTo>
                    <a:pt x="38582" y="1980"/>
                  </a:lnTo>
                  <a:lnTo>
                    <a:pt x="38071" y="1827"/>
                  </a:lnTo>
                  <a:lnTo>
                    <a:pt x="37522" y="1674"/>
                  </a:lnTo>
                  <a:lnTo>
                    <a:pt x="36935" y="1520"/>
                  </a:lnTo>
                  <a:lnTo>
                    <a:pt x="36309" y="1380"/>
                  </a:lnTo>
                  <a:lnTo>
                    <a:pt x="35632" y="1239"/>
                  </a:lnTo>
                  <a:lnTo>
                    <a:pt x="34930" y="1112"/>
                  </a:lnTo>
                  <a:lnTo>
                    <a:pt x="34202" y="984"/>
                  </a:lnTo>
                  <a:lnTo>
                    <a:pt x="33435" y="869"/>
                  </a:lnTo>
                  <a:lnTo>
                    <a:pt x="32631" y="754"/>
                  </a:lnTo>
                  <a:lnTo>
                    <a:pt x="31801" y="652"/>
                  </a:lnTo>
                  <a:lnTo>
                    <a:pt x="30945" y="550"/>
                  </a:lnTo>
                  <a:lnTo>
                    <a:pt x="30051" y="460"/>
                  </a:lnTo>
                  <a:lnTo>
                    <a:pt x="29131" y="371"/>
                  </a:lnTo>
                  <a:lnTo>
                    <a:pt x="28199" y="294"/>
                  </a:lnTo>
                  <a:lnTo>
                    <a:pt x="27241" y="230"/>
                  </a:lnTo>
                  <a:lnTo>
                    <a:pt x="26245" y="167"/>
                  </a:lnTo>
                  <a:lnTo>
                    <a:pt x="25249" y="115"/>
                  </a:lnTo>
                  <a:lnTo>
                    <a:pt x="24215" y="77"/>
                  </a:lnTo>
                  <a:lnTo>
                    <a:pt x="23180" y="52"/>
                  </a:lnTo>
                  <a:lnTo>
                    <a:pt x="22120" y="26"/>
                  </a:lnTo>
                  <a:lnTo>
                    <a:pt x="21035"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915476" y="3928750"/>
              <a:ext cx="204028" cy="57118"/>
            </a:xfrm>
            <a:custGeom>
              <a:avLst/>
              <a:gdLst/>
              <a:ahLst/>
              <a:cxnLst/>
              <a:rect l="l" t="t" r="r" b="b"/>
              <a:pathLst>
                <a:path w="13781" h="3858" extrusionOk="0">
                  <a:moveTo>
                    <a:pt x="1" y="1"/>
                  </a:moveTo>
                  <a:lnTo>
                    <a:pt x="1" y="384"/>
                  </a:lnTo>
                  <a:lnTo>
                    <a:pt x="3347" y="384"/>
                  </a:lnTo>
                  <a:lnTo>
                    <a:pt x="4254" y="410"/>
                  </a:lnTo>
                  <a:lnTo>
                    <a:pt x="5058" y="448"/>
                  </a:lnTo>
                  <a:lnTo>
                    <a:pt x="5748" y="512"/>
                  </a:lnTo>
                  <a:lnTo>
                    <a:pt x="6323" y="576"/>
                  </a:lnTo>
                  <a:lnTo>
                    <a:pt x="6578" y="627"/>
                  </a:lnTo>
                  <a:lnTo>
                    <a:pt x="6795" y="665"/>
                  </a:lnTo>
                  <a:lnTo>
                    <a:pt x="6987" y="716"/>
                  </a:lnTo>
                  <a:lnTo>
                    <a:pt x="7140" y="767"/>
                  </a:lnTo>
                  <a:lnTo>
                    <a:pt x="7268" y="831"/>
                  </a:lnTo>
                  <a:lnTo>
                    <a:pt x="7370" y="895"/>
                  </a:lnTo>
                  <a:lnTo>
                    <a:pt x="1" y="895"/>
                  </a:lnTo>
                  <a:lnTo>
                    <a:pt x="1" y="1176"/>
                  </a:lnTo>
                  <a:lnTo>
                    <a:pt x="7472" y="1176"/>
                  </a:lnTo>
                  <a:lnTo>
                    <a:pt x="7446" y="1214"/>
                  </a:lnTo>
                  <a:lnTo>
                    <a:pt x="7408" y="1253"/>
                  </a:lnTo>
                  <a:lnTo>
                    <a:pt x="7306" y="1329"/>
                  </a:lnTo>
                  <a:lnTo>
                    <a:pt x="7165" y="1393"/>
                  </a:lnTo>
                  <a:lnTo>
                    <a:pt x="6987" y="1457"/>
                  </a:lnTo>
                  <a:lnTo>
                    <a:pt x="6770" y="1521"/>
                  </a:lnTo>
                  <a:lnTo>
                    <a:pt x="6514" y="1572"/>
                  </a:lnTo>
                  <a:lnTo>
                    <a:pt x="6208" y="1623"/>
                  </a:lnTo>
                  <a:lnTo>
                    <a:pt x="5876" y="1661"/>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55"/>
                  </a:lnTo>
                  <a:lnTo>
                    <a:pt x="3079" y="2185"/>
                  </a:lnTo>
                  <a:lnTo>
                    <a:pt x="3845" y="2172"/>
                  </a:lnTo>
                  <a:lnTo>
                    <a:pt x="4586" y="2159"/>
                  </a:lnTo>
                  <a:lnTo>
                    <a:pt x="5275" y="2134"/>
                  </a:lnTo>
                  <a:lnTo>
                    <a:pt x="5927" y="2095"/>
                  </a:lnTo>
                  <a:lnTo>
                    <a:pt x="6540" y="2057"/>
                  </a:lnTo>
                  <a:lnTo>
                    <a:pt x="7102" y="2019"/>
                  </a:lnTo>
                  <a:lnTo>
                    <a:pt x="7638" y="1955"/>
                  </a:lnTo>
                  <a:lnTo>
                    <a:pt x="8111" y="1904"/>
                  </a:lnTo>
                  <a:lnTo>
                    <a:pt x="8558" y="1827"/>
                  </a:lnTo>
                  <a:lnTo>
                    <a:pt x="8941" y="1751"/>
                  </a:lnTo>
                  <a:lnTo>
                    <a:pt x="9285" y="1674"/>
                  </a:lnTo>
                  <a:lnTo>
                    <a:pt x="9579" y="1585"/>
                  </a:lnTo>
                  <a:lnTo>
                    <a:pt x="9822" y="1495"/>
                  </a:lnTo>
                  <a:lnTo>
                    <a:pt x="10026" y="1393"/>
                  </a:lnTo>
                  <a:lnTo>
                    <a:pt x="10103" y="1342"/>
                  </a:lnTo>
                  <a:lnTo>
                    <a:pt x="10167" y="1291"/>
                  </a:lnTo>
                  <a:lnTo>
                    <a:pt x="10218" y="1240"/>
                  </a:lnTo>
                  <a:lnTo>
                    <a:pt x="10256" y="1176"/>
                  </a:lnTo>
                  <a:lnTo>
                    <a:pt x="13781" y="1176"/>
                  </a:lnTo>
                  <a:lnTo>
                    <a:pt x="13781" y="895"/>
                  </a:lnTo>
                  <a:lnTo>
                    <a:pt x="10218" y="895"/>
                  </a:lnTo>
                  <a:lnTo>
                    <a:pt x="10179" y="844"/>
                  </a:lnTo>
                  <a:lnTo>
                    <a:pt x="10128" y="793"/>
                  </a:lnTo>
                  <a:lnTo>
                    <a:pt x="9988" y="703"/>
                  </a:lnTo>
                  <a:lnTo>
                    <a:pt x="9809" y="614"/>
                  </a:lnTo>
                  <a:lnTo>
                    <a:pt x="9579" y="537"/>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629221" y="3857849"/>
              <a:ext cx="764071" cy="159598"/>
            </a:xfrm>
            <a:custGeom>
              <a:avLst/>
              <a:gdLst/>
              <a:ahLst/>
              <a:cxnLst/>
              <a:rect l="l" t="t" r="r" b="b"/>
              <a:pathLst>
                <a:path w="51609" h="10780" extrusionOk="0">
                  <a:moveTo>
                    <a:pt x="0" y="1"/>
                  </a:moveTo>
                  <a:lnTo>
                    <a:pt x="0" y="5390"/>
                  </a:lnTo>
                  <a:lnTo>
                    <a:pt x="13" y="5531"/>
                  </a:lnTo>
                  <a:lnTo>
                    <a:pt x="39" y="5671"/>
                  </a:lnTo>
                  <a:lnTo>
                    <a:pt x="77" y="5812"/>
                  </a:lnTo>
                  <a:lnTo>
                    <a:pt x="128" y="5939"/>
                  </a:lnTo>
                  <a:lnTo>
                    <a:pt x="205" y="6080"/>
                  </a:lnTo>
                  <a:lnTo>
                    <a:pt x="294" y="6220"/>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0"/>
                  </a:lnTo>
                  <a:lnTo>
                    <a:pt x="18135" y="10537"/>
                  </a:lnTo>
                  <a:lnTo>
                    <a:pt x="19361" y="10614"/>
                  </a:lnTo>
                  <a:lnTo>
                    <a:pt x="20600" y="10678"/>
                  </a:lnTo>
                  <a:lnTo>
                    <a:pt x="21877" y="10729"/>
                  </a:lnTo>
                  <a:lnTo>
                    <a:pt x="23167" y="10754"/>
                  </a:lnTo>
                  <a:lnTo>
                    <a:pt x="24483" y="10780"/>
                  </a:lnTo>
                  <a:lnTo>
                    <a:pt x="27139" y="10780"/>
                  </a:lnTo>
                  <a:lnTo>
                    <a:pt x="28442" y="10754"/>
                  </a:lnTo>
                  <a:lnTo>
                    <a:pt x="29732" y="10729"/>
                  </a:lnTo>
                  <a:lnTo>
                    <a:pt x="31009" y="10678"/>
                  </a:lnTo>
                  <a:lnTo>
                    <a:pt x="32260" y="10614"/>
                  </a:lnTo>
                  <a:lnTo>
                    <a:pt x="33486" y="10537"/>
                  </a:lnTo>
                  <a:lnTo>
                    <a:pt x="34674" y="10460"/>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20"/>
                  </a:lnTo>
                  <a:lnTo>
                    <a:pt x="51404" y="6080"/>
                  </a:lnTo>
                  <a:lnTo>
                    <a:pt x="51481" y="5939"/>
                  </a:lnTo>
                  <a:lnTo>
                    <a:pt x="51545" y="5812"/>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629221" y="3778065"/>
              <a:ext cx="764071" cy="159598"/>
            </a:xfrm>
            <a:custGeom>
              <a:avLst/>
              <a:gdLst/>
              <a:ahLst/>
              <a:cxnLst/>
              <a:rect l="l" t="t" r="r" b="b"/>
              <a:pathLst>
                <a:path w="51609" h="10780" extrusionOk="0">
                  <a:moveTo>
                    <a:pt x="24483" y="0"/>
                  </a:moveTo>
                  <a:lnTo>
                    <a:pt x="23167" y="26"/>
                  </a:lnTo>
                  <a:lnTo>
                    <a:pt x="21877" y="64"/>
                  </a:lnTo>
                  <a:lnTo>
                    <a:pt x="20600" y="102"/>
                  </a:lnTo>
                  <a:lnTo>
                    <a:pt x="19361" y="166"/>
                  </a:lnTo>
                  <a:lnTo>
                    <a:pt x="18135" y="243"/>
                  </a:lnTo>
                  <a:lnTo>
                    <a:pt x="16935" y="320"/>
                  </a:lnTo>
                  <a:lnTo>
                    <a:pt x="15760" y="422"/>
                  </a:lnTo>
                  <a:lnTo>
                    <a:pt x="14623" y="524"/>
                  </a:lnTo>
                  <a:lnTo>
                    <a:pt x="13499" y="652"/>
                  </a:lnTo>
                  <a:lnTo>
                    <a:pt x="12427" y="779"/>
                  </a:lnTo>
                  <a:lnTo>
                    <a:pt x="11379" y="920"/>
                  </a:lnTo>
                  <a:lnTo>
                    <a:pt x="10370" y="1073"/>
                  </a:lnTo>
                  <a:lnTo>
                    <a:pt x="9387" y="1226"/>
                  </a:lnTo>
                  <a:lnTo>
                    <a:pt x="8455" y="1392"/>
                  </a:lnTo>
                  <a:lnTo>
                    <a:pt x="7561" y="1571"/>
                  </a:lnTo>
                  <a:lnTo>
                    <a:pt x="6705" y="1763"/>
                  </a:lnTo>
                  <a:lnTo>
                    <a:pt x="5888" y="1954"/>
                  </a:lnTo>
                  <a:lnTo>
                    <a:pt x="5122" y="2159"/>
                  </a:lnTo>
                  <a:lnTo>
                    <a:pt x="4406" y="2376"/>
                  </a:lnTo>
                  <a:lnTo>
                    <a:pt x="3729" y="2593"/>
                  </a:lnTo>
                  <a:lnTo>
                    <a:pt x="3116" y="2823"/>
                  </a:lnTo>
                  <a:lnTo>
                    <a:pt x="2542" y="3053"/>
                  </a:lnTo>
                  <a:lnTo>
                    <a:pt x="2031" y="3295"/>
                  </a:lnTo>
                  <a:lnTo>
                    <a:pt x="1788" y="3410"/>
                  </a:lnTo>
                  <a:lnTo>
                    <a:pt x="1571" y="3538"/>
                  </a:lnTo>
                  <a:lnTo>
                    <a:pt x="1354" y="3666"/>
                  </a:lnTo>
                  <a:lnTo>
                    <a:pt x="1162" y="3781"/>
                  </a:lnTo>
                  <a:lnTo>
                    <a:pt x="984" y="3908"/>
                  </a:lnTo>
                  <a:lnTo>
                    <a:pt x="818" y="4036"/>
                  </a:lnTo>
                  <a:lnTo>
                    <a:pt x="664" y="4177"/>
                  </a:lnTo>
                  <a:lnTo>
                    <a:pt x="524" y="4304"/>
                  </a:lnTo>
                  <a:lnTo>
                    <a:pt x="396" y="4432"/>
                  </a:lnTo>
                  <a:lnTo>
                    <a:pt x="294" y="4572"/>
                  </a:lnTo>
                  <a:lnTo>
                    <a:pt x="205" y="4700"/>
                  </a:lnTo>
                  <a:lnTo>
                    <a:pt x="128" y="4841"/>
                  </a:lnTo>
                  <a:lnTo>
                    <a:pt x="77" y="4968"/>
                  </a:lnTo>
                  <a:lnTo>
                    <a:pt x="39" y="5109"/>
                  </a:lnTo>
                  <a:lnTo>
                    <a:pt x="13" y="5249"/>
                  </a:lnTo>
                  <a:lnTo>
                    <a:pt x="0" y="5390"/>
                  </a:lnTo>
                  <a:lnTo>
                    <a:pt x="13" y="5530"/>
                  </a:lnTo>
                  <a:lnTo>
                    <a:pt x="39" y="5671"/>
                  </a:lnTo>
                  <a:lnTo>
                    <a:pt x="77" y="5798"/>
                  </a:lnTo>
                  <a:lnTo>
                    <a:pt x="128" y="5939"/>
                  </a:lnTo>
                  <a:lnTo>
                    <a:pt x="205" y="6079"/>
                  </a:lnTo>
                  <a:lnTo>
                    <a:pt x="294" y="6207"/>
                  </a:lnTo>
                  <a:lnTo>
                    <a:pt x="396" y="6348"/>
                  </a:lnTo>
                  <a:lnTo>
                    <a:pt x="524" y="6475"/>
                  </a:lnTo>
                  <a:lnTo>
                    <a:pt x="664" y="6603"/>
                  </a:lnTo>
                  <a:lnTo>
                    <a:pt x="818" y="6744"/>
                  </a:lnTo>
                  <a:lnTo>
                    <a:pt x="984" y="6871"/>
                  </a:lnTo>
                  <a:lnTo>
                    <a:pt x="1162" y="6999"/>
                  </a:lnTo>
                  <a:lnTo>
                    <a:pt x="1354" y="7114"/>
                  </a:lnTo>
                  <a:lnTo>
                    <a:pt x="1571" y="7242"/>
                  </a:lnTo>
                  <a:lnTo>
                    <a:pt x="1788" y="7369"/>
                  </a:lnTo>
                  <a:lnTo>
                    <a:pt x="2031" y="7484"/>
                  </a:lnTo>
                  <a:lnTo>
                    <a:pt x="2542" y="7727"/>
                  </a:lnTo>
                  <a:lnTo>
                    <a:pt x="3116" y="7957"/>
                  </a:lnTo>
                  <a:lnTo>
                    <a:pt x="3729" y="8187"/>
                  </a:lnTo>
                  <a:lnTo>
                    <a:pt x="4406" y="8404"/>
                  </a:lnTo>
                  <a:lnTo>
                    <a:pt x="5122" y="8621"/>
                  </a:lnTo>
                  <a:lnTo>
                    <a:pt x="5888" y="8825"/>
                  </a:lnTo>
                  <a:lnTo>
                    <a:pt x="6705" y="9017"/>
                  </a:lnTo>
                  <a:lnTo>
                    <a:pt x="7561" y="9208"/>
                  </a:lnTo>
                  <a:lnTo>
                    <a:pt x="8455" y="9387"/>
                  </a:lnTo>
                  <a:lnTo>
                    <a:pt x="9387" y="9553"/>
                  </a:lnTo>
                  <a:lnTo>
                    <a:pt x="10370" y="9706"/>
                  </a:lnTo>
                  <a:lnTo>
                    <a:pt x="11379" y="9860"/>
                  </a:lnTo>
                  <a:lnTo>
                    <a:pt x="12427" y="10000"/>
                  </a:lnTo>
                  <a:lnTo>
                    <a:pt x="13499" y="10128"/>
                  </a:lnTo>
                  <a:lnTo>
                    <a:pt x="14623" y="10256"/>
                  </a:lnTo>
                  <a:lnTo>
                    <a:pt x="15760" y="10358"/>
                  </a:lnTo>
                  <a:lnTo>
                    <a:pt x="16935" y="10460"/>
                  </a:lnTo>
                  <a:lnTo>
                    <a:pt x="18135" y="10537"/>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7"/>
                  </a:lnTo>
                  <a:lnTo>
                    <a:pt x="34674" y="10460"/>
                  </a:lnTo>
                  <a:lnTo>
                    <a:pt x="35849" y="10358"/>
                  </a:lnTo>
                  <a:lnTo>
                    <a:pt x="36998" y="10256"/>
                  </a:lnTo>
                  <a:lnTo>
                    <a:pt x="38109" y="10128"/>
                  </a:lnTo>
                  <a:lnTo>
                    <a:pt x="39182" y="10000"/>
                  </a:lnTo>
                  <a:lnTo>
                    <a:pt x="40229" y="9860"/>
                  </a:lnTo>
                  <a:lnTo>
                    <a:pt x="41251" y="9706"/>
                  </a:lnTo>
                  <a:lnTo>
                    <a:pt x="42222" y="9553"/>
                  </a:lnTo>
                  <a:lnTo>
                    <a:pt x="43154" y="9387"/>
                  </a:lnTo>
                  <a:lnTo>
                    <a:pt x="44061" y="9208"/>
                  </a:lnTo>
                  <a:lnTo>
                    <a:pt x="44904" y="9017"/>
                  </a:lnTo>
                  <a:lnTo>
                    <a:pt x="45721" y="8825"/>
                  </a:lnTo>
                  <a:lnTo>
                    <a:pt x="46487" y="8621"/>
                  </a:lnTo>
                  <a:lnTo>
                    <a:pt x="47203" y="8404"/>
                  </a:lnTo>
                  <a:lnTo>
                    <a:pt x="47879" y="8187"/>
                  </a:lnTo>
                  <a:lnTo>
                    <a:pt x="48505" y="7957"/>
                  </a:lnTo>
                  <a:lnTo>
                    <a:pt x="49067" y="7727"/>
                  </a:lnTo>
                  <a:lnTo>
                    <a:pt x="49591" y="7484"/>
                  </a:lnTo>
                  <a:lnTo>
                    <a:pt x="49821" y="7369"/>
                  </a:lnTo>
                  <a:lnTo>
                    <a:pt x="50050" y="7242"/>
                  </a:lnTo>
                  <a:lnTo>
                    <a:pt x="50255" y="7114"/>
                  </a:lnTo>
                  <a:lnTo>
                    <a:pt x="50459" y="6999"/>
                  </a:lnTo>
                  <a:lnTo>
                    <a:pt x="50638" y="6871"/>
                  </a:lnTo>
                  <a:lnTo>
                    <a:pt x="50804" y="6744"/>
                  </a:lnTo>
                  <a:lnTo>
                    <a:pt x="50957" y="6603"/>
                  </a:lnTo>
                  <a:lnTo>
                    <a:pt x="51085" y="6475"/>
                  </a:lnTo>
                  <a:lnTo>
                    <a:pt x="51213" y="6348"/>
                  </a:lnTo>
                  <a:lnTo>
                    <a:pt x="51315" y="6207"/>
                  </a:lnTo>
                  <a:lnTo>
                    <a:pt x="51404" y="6079"/>
                  </a:lnTo>
                  <a:lnTo>
                    <a:pt x="51481" y="5939"/>
                  </a:lnTo>
                  <a:lnTo>
                    <a:pt x="51545" y="5798"/>
                  </a:lnTo>
                  <a:lnTo>
                    <a:pt x="51583" y="5671"/>
                  </a:lnTo>
                  <a:lnTo>
                    <a:pt x="51609" y="5530"/>
                  </a:lnTo>
                  <a:lnTo>
                    <a:pt x="51609" y="5390"/>
                  </a:lnTo>
                  <a:lnTo>
                    <a:pt x="51609" y="5249"/>
                  </a:lnTo>
                  <a:lnTo>
                    <a:pt x="51583" y="5109"/>
                  </a:lnTo>
                  <a:lnTo>
                    <a:pt x="51545" y="4968"/>
                  </a:lnTo>
                  <a:lnTo>
                    <a:pt x="51481" y="4841"/>
                  </a:lnTo>
                  <a:lnTo>
                    <a:pt x="51404" y="4700"/>
                  </a:lnTo>
                  <a:lnTo>
                    <a:pt x="51315" y="4572"/>
                  </a:lnTo>
                  <a:lnTo>
                    <a:pt x="51213" y="4432"/>
                  </a:lnTo>
                  <a:lnTo>
                    <a:pt x="51085" y="4304"/>
                  </a:lnTo>
                  <a:lnTo>
                    <a:pt x="50957" y="4177"/>
                  </a:lnTo>
                  <a:lnTo>
                    <a:pt x="50804" y="4036"/>
                  </a:lnTo>
                  <a:lnTo>
                    <a:pt x="50638" y="3908"/>
                  </a:lnTo>
                  <a:lnTo>
                    <a:pt x="50459" y="3781"/>
                  </a:lnTo>
                  <a:lnTo>
                    <a:pt x="50255" y="3666"/>
                  </a:lnTo>
                  <a:lnTo>
                    <a:pt x="50050" y="3538"/>
                  </a:lnTo>
                  <a:lnTo>
                    <a:pt x="49821" y="3410"/>
                  </a:lnTo>
                  <a:lnTo>
                    <a:pt x="49591" y="3295"/>
                  </a:lnTo>
                  <a:lnTo>
                    <a:pt x="49067" y="3053"/>
                  </a:lnTo>
                  <a:lnTo>
                    <a:pt x="48505" y="2823"/>
                  </a:lnTo>
                  <a:lnTo>
                    <a:pt x="47879" y="2593"/>
                  </a:lnTo>
                  <a:lnTo>
                    <a:pt x="47203" y="2376"/>
                  </a:lnTo>
                  <a:lnTo>
                    <a:pt x="46487" y="2159"/>
                  </a:lnTo>
                  <a:lnTo>
                    <a:pt x="45721" y="1954"/>
                  </a:lnTo>
                  <a:lnTo>
                    <a:pt x="44904" y="1763"/>
                  </a:lnTo>
                  <a:lnTo>
                    <a:pt x="44061" y="1571"/>
                  </a:lnTo>
                  <a:lnTo>
                    <a:pt x="43154" y="1392"/>
                  </a:lnTo>
                  <a:lnTo>
                    <a:pt x="42222" y="1226"/>
                  </a:lnTo>
                  <a:lnTo>
                    <a:pt x="41251" y="1073"/>
                  </a:lnTo>
                  <a:lnTo>
                    <a:pt x="40229" y="920"/>
                  </a:lnTo>
                  <a:lnTo>
                    <a:pt x="39182" y="779"/>
                  </a:lnTo>
                  <a:lnTo>
                    <a:pt x="38109" y="652"/>
                  </a:lnTo>
                  <a:lnTo>
                    <a:pt x="36998" y="524"/>
                  </a:lnTo>
                  <a:lnTo>
                    <a:pt x="35849" y="422"/>
                  </a:lnTo>
                  <a:lnTo>
                    <a:pt x="34674" y="320"/>
                  </a:lnTo>
                  <a:lnTo>
                    <a:pt x="33486" y="243"/>
                  </a:lnTo>
                  <a:lnTo>
                    <a:pt x="32260" y="166"/>
                  </a:lnTo>
                  <a:lnTo>
                    <a:pt x="31009" y="102"/>
                  </a:lnTo>
                  <a:lnTo>
                    <a:pt x="29732" y="64"/>
                  </a:lnTo>
                  <a:lnTo>
                    <a:pt x="28442" y="26"/>
                  </a:lnTo>
                  <a:lnTo>
                    <a:pt x="2713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697472" y="3792248"/>
              <a:ext cx="627569" cy="112326"/>
            </a:xfrm>
            <a:custGeom>
              <a:avLst/>
              <a:gdLst/>
              <a:ahLst/>
              <a:cxnLst/>
              <a:rect l="l" t="t" r="r" b="b"/>
              <a:pathLst>
                <a:path w="42389" h="7587" extrusionOk="0">
                  <a:moveTo>
                    <a:pt x="21201" y="0"/>
                  </a:moveTo>
                  <a:lnTo>
                    <a:pt x="20102" y="13"/>
                  </a:lnTo>
                  <a:lnTo>
                    <a:pt x="19030" y="26"/>
                  </a:lnTo>
                  <a:lnTo>
                    <a:pt x="17970" y="51"/>
                  </a:lnTo>
                  <a:lnTo>
                    <a:pt x="16922" y="77"/>
                  </a:lnTo>
                  <a:lnTo>
                    <a:pt x="15901" y="128"/>
                  </a:lnTo>
                  <a:lnTo>
                    <a:pt x="14892" y="179"/>
                  </a:lnTo>
                  <a:lnTo>
                    <a:pt x="13908" y="230"/>
                  </a:lnTo>
                  <a:lnTo>
                    <a:pt x="12951" y="307"/>
                  </a:lnTo>
                  <a:lnTo>
                    <a:pt x="12006" y="371"/>
                  </a:lnTo>
                  <a:lnTo>
                    <a:pt x="11099" y="460"/>
                  </a:lnTo>
                  <a:lnTo>
                    <a:pt x="10205" y="549"/>
                  </a:lnTo>
                  <a:lnTo>
                    <a:pt x="9349" y="651"/>
                  </a:lnTo>
                  <a:lnTo>
                    <a:pt x="8519" y="754"/>
                  </a:lnTo>
                  <a:lnTo>
                    <a:pt x="7714" y="869"/>
                  </a:lnTo>
                  <a:lnTo>
                    <a:pt x="6948" y="984"/>
                  </a:lnTo>
                  <a:lnTo>
                    <a:pt x="6207" y="1111"/>
                  </a:lnTo>
                  <a:lnTo>
                    <a:pt x="5505" y="1239"/>
                  </a:lnTo>
                  <a:lnTo>
                    <a:pt x="4841" y="1379"/>
                  </a:lnTo>
                  <a:lnTo>
                    <a:pt x="4215" y="1520"/>
                  </a:lnTo>
                  <a:lnTo>
                    <a:pt x="3615" y="1673"/>
                  </a:lnTo>
                  <a:lnTo>
                    <a:pt x="3066" y="1826"/>
                  </a:lnTo>
                  <a:lnTo>
                    <a:pt x="2555" y="1980"/>
                  </a:lnTo>
                  <a:lnTo>
                    <a:pt x="2095" y="2146"/>
                  </a:lnTo>
                  <a:lnTo>
                    <a:pt x="1661" y="2312"/>
                  </a:lnTo>
                  <a:lnTo>
                    <a:pt x="1291" y="2491"/>
                  </a:lnTo>
                  <a:lnTo>
                    <a:pt x="959" y="2669"/>
                  </a:lnTo>
                  <a:lnTo>
                    <a:pt x="665" y="2848"/>
                  </a:lnTo>
                  <a:lnTo>
                    <a:pt x="550" y="2938"/>
                  </a:lnTo>
                  <a:lnTo>
                    <a:pt x="435" y="3027"/>
                  </a:lnTo>
                  <a:lnTo>
                    <a:pt x="333" y="3116"/>
                  </a:lnTo>
                  <a:lnTo>
                    <a:pt x="243" y="3219"/>
                  </a:lnTo>
                  <a:lnTo>
                    <a:pt x="167" y="3308"/>
                  </a:lnTo>
                  <a:lnTo>
                    <a:pt x="116" y="3410"/>
                  </a:lnTo>
                  <a:lnTo>
                    <a:pt x="65" y="3499"/>
                  </a:lnTo>
                  <a:lnTo>
                    <a:pt x="26" y="3602"/>
                  </a:lnTo>
                  <a:lnTo>
                    <a:pt x="13" y="3691"/>
                  </a:lnTo>
                  <a:lnTo>
                    <a:pt x="1" y="3793"/>
                  </a:lnTo>
                  <a:lnTo>
                    <a:pt x="13" y="3895"/>
                  </a:lnTo>
                  <a:lnTo>
                    <a:pt x="26" y="3985"/>
                  </a:lnTo>
                  <a:lnTo>
                    <a:pt x="65" y="4087"/>
                  </a:lnTo>
                  <a:lnTo>
                    <a:pt x="116" y="4176"/>
                  </a:lnTo>
                  <a:lnTo>
                    <a:pt x="167" y="4279"/>
                  </a:lnTo>
                  <a:lnTo>
                    <a:pt x="243" y="4368"/>
                  </a:lnTo>
                  <a:lnTo>
                    <a:pt x="333" y="4457"/>
                  </a:lnTo>
                  <a:lnTo>
                    <a:pt x="435" y="4559"/>
                  </a:lnTo>
                  <a:lnTo>
                    <a:pt x="550" y="4649"/>
                  </a:lnTo>
                  <a:lnTo>
                    <a:pt x="665" y="4738"/>
                  </a:lnTo>
                  <a:lnTo>
                    <a:pt x="959" y="4917"/>
                  </a:lnTo>
                  <a:lnTo>
                    <a:pt x="1291" y="5096"/>
                  </a:lnTo>
                  <a:lnTo>
                    <a:pt x="1661" y="5262"/>
                  </a:lnTo>
                  <a:lnTo>
                    <a:pt x="2095" y="5441"/>
                  </a:lnTo>
                  <a:lnTo>
                    <a:pt x="2555" y="5594"/>
                  </a:lnTo>
                  <a:lnTo>
                    <a:pt x="3066" y="5760"/>
                  </a:lnTo>
                  <a:lnTo>
                    <a:pt x="3615" y="5913"/>
                  </a:lnTo>
                  <a:lnTo>
                    <a:pt x="4215" y="6066"/>
                  </a:lnTo>
                  <a:lnTo>
                    <a:pt x="4841" y="6207"/>
                  </a:lnTo>
                  <a:lnTo>
                    <a:pt x="5505" y="6335"/>
                  </a:lnTo>
                  <a:lnTo>
                    <a:pt x="6207" y="6475"/>
                  </a:lnTo>
                  <a:lnTo>
                    <a:pt x="6948" y="6603"/>
                  </a:lnTo>
                  <a:lnTo>
                    <a:pt x="7714" y="6718"/>
                  </a:lnTo>
                  <a:lnTo>
                    <a:pt x="8519" y="6833"/>
                  </a:lnTo>
                  <a:lnTo>
                    <a:pt x="9349" y="6935"/>
                  </a:lnTo>
                  <a:lnTo>
                    <a:pt x="10205" y="7037"/>
                  </a:lnTo>
                  <a:lnTo>
                    <a:pt x="11099" y="7126"/>
                  </a:lnTo>
                  <a:lnTo>
                    <a:pt x="12006" y="7203"/>
                  </a:lnTo>
                  <a:lnTo>
                    <a:pt x="12951" y="7280"/>
                  </a:lnTo>
                  <a:lnTo>
                    <a:pt x="13908" y="7356"/>
                  </a:lnTo>
                  <a:lnTo>
                    <a:pt x="14892" y="7407"/>
                  </a:lnTo>
                  <a:lnTo>
                    <a:pt x="15901" y="7459"/>
                  </a:lnTo>
                  <a:lnTo>
                    <a:pt x="16922" y="7510"/>
                  </a:lnTo>
                  <a:lnTo>
                    <a:pt x="17970" y="7535"/>
                  </a:lnTo>
                  <a:lnTo>
                    <a:pt x="19030" y="7561"/>
                  </a:lnTo>
                  <a:lnTo>
                    <a:pt x="20102" y="7573"/>
                  </a:lnTo>
                  <a:lnTo>
                    <a:pt x="21201" y="7586"/>
                  </a:lnTo>
                  <a:lnTo>
                    <a:pt x="22286" y="7573"/>
                  </a:lnTo>
                  <a:lnTo>
                    <a:pt x="23359" y="7561"/>
                  </a:lnTo>
                  <a:lnTo>
                    <a:pt x="24419" y="7535"/>
                  </a:lnTo>
                  <a:lnTo>
                    <a:pt x="25466" y="7510"/>
                  </a:lnTo>
                  <a:lnTo>
                    <a:pt x="26488" y="7459"/>
                  </a:lnTo>
                  <a:lnTo>
                    <a:pt x="27497" y="7407"/>
                  </a:lnTo>
                  <a:lnTo>
                    <a:pt x="28480" y="7356"/>
                  </a:lnTo>
                  <a:lnTo>
                    <a:pt x="29451" y="7280"/>
                  </a:lnTo>
                  <a:lnTo>
                    <a:pt x="30383" y="7203"/>
                  </a:lnTo>
                  <a:lnTo>
                    <a:pt x="31303" y="7126"/>
                  </a:lnTo>
                  <a:lnTo>
                    <a:pt x="32184" y="7037"/>
                  </a:lnTo>
                  <a:lnTo>
                    <a:pt x="33052" y="6935"/>
                  </a:lnTo>
                  <a:lnTo>
                    <a:pt x="33883" y="6833"/>
                  </a:lnTo>
                  <a:lnTo>
                    <a:pt x="34674" y="6718"/>
                  </a:lnTo>
                  <a:lnTo>
                    <a:pt x="35453" y="6603"/>
                  </a:lnTo>
                  <a:lnTo>
                    <a:pt x="36181" y="6475"/>
                  </a:lnTo>
                  <a:lnTo>
                    <a:pt x="36884" y="6335"/>
                  </a:lnTo>
                  <a:lnTo>
                    <a:pt x="37548" y="6207"/>
                  </a:lnTo>
                  <a:lnTo>
                    <a:pt x="38186" y="6066"/>
                  </a:lnTo>
                  <a:lnTo>
                    <a:pt x="38774" y="5913"/>
                  </a:lnTo>
                  <a:lnTo>
                    <a:pt x="39323" y="5760"/>
                  </a:lnTo>
                  <a:lnTo>
                    <a:pt x="39834" y="5594"/>
                  </a:lnTo>
                  <a:lnTo>
                    <a:pt x="40306" y="5441"/>
                  </a:lnTo>
                  <a:lnTo>
                    <a:pt x="40728" y="5262"/>
                  </a:lnTo>
                  <a:lnTo>
                    <a:pt x="41111" y="5096"/>
                  </a:lnTo>
                  <a:lnTo>
                    <a:pt x="41443" y="4917"/>
                  </a:lnTo>
                  <a:lnTo>
                    <a:pt x="41724" y="4738"/>
                  </a:lnTo>
                  <a:lnTo>
                    <a:pt x="41852" y="4649"/>
                  </a:lnTo>
                  <a:lnTo>
                    <a:pt x="41967" y="4559"/>
                  </a:lnTo>
                  <a:lnTo>
                    <a:pt x="42056" y="4457"/>
                  </a:lnTo>
                  <a:lnTo>
                    <a:pt x="42146" y="4368"/>
                  </a:lnTo>
                  <a:lnTo>
                    <a:pt x="42222" y="4279"/>
                  </a:lnTo>
                  <a:lnTo>
                    <a:pt x="42286" y="4176"/>
                  </a:lnTo>
                  <a:lnTo>
                    <a:pt x="42324" y="4087"/>
                  </a:lnTo>
                  <a:lnTo>
                    <a:pt x="42363" y="3985"/>
                  </a:lnTo>
                  <a:lnTo>
                    <a:pt x="42388" y="3895"/>
                  </a:lnTo>
                  <a:lnTo>
                    <a:pt x="42388" y="3793"/>
                  </a:lnTo>
                  <a:lnTo>
                    <a:pt x="42388" y="3691"/>
                  </a:lnTo>
                  <a:lnTo>
                    <a:pt x="42363" y="3602"/>
                  </a:lnTo>
                  <a:lnTo>
                    <a:pt x="42324" y="3499"/>
                  </a:lnTo>
                  <a:lnTo>
                    <a:pt x="42286" y="3410"/>
                  </a:lnTo>
                  <a:lnTo>
                    <a:pt x="42222" y="3308"/>
                  </a:lnTo>
                  <a:lnTo>
                    <a:pt x="42146" y="3219"/>
                  </a:lnTo>
                  <a:lnTo>
                    <a:pt x="42056" y="3116"/>
                  </a:lnTo>
                  <a:lnTo>
                    <a:pt x="41967" y="3027"/>
                  </a:lnTo>
                  <a:lnTo>
                    <a:pt x="41852" y="2938"/>
                  </a:lnTo>
                  <a:lnTo>
                    <a:pt x="41724" y="2848"/>
                  </a:lnTo>
                  <a:lnTo>
                    <a:pt x="41443" y="2669"/>
                  </a:lnTo>
                  <a:lnTo>
                    <a:pt x="41111" y="2491"/>
                  </a:lnTo>
                  <a:lnTo>
                    <a:pt x="40728" y="2312"/>
                  </a:lnTo>
                  <a:lnTo>
                    <a:pt x="40306" y="2146"/>
                  </a:lnTo>
                  <a:lnTo>
                    <a:pt x="39834" y="1980"/>
                  </a:lnTo>
                  <a:lnTo>
                    <a:pt x="39323" y="1826"/>
                  </a:lnTo>
                  <a:lnTo>
                    <a:pt x="38774" y="1673"/>
                  </a:lnTo>
                  <a:lnTo>
                    <a:pt x="38186" y="1520"/>
                  </a:lnTo>
                  <a:lnTo>
                    <a:pt x="37548" y="1379"/>
                  </a:lnTo>
                  <a:lnTo>
                    <a:pt x="36884" y="1239"/>
                  </a:lnTo>
                  <a:lnTo>
                    <a:pt x="36181" y="1111"/>
                  </a:lnTo>
                  <a:lnTo>
                    <a:pt x="35453" y="984"/>
                  </a:lnTo>
                  <a:lnTo>
                    <a:pt x="34674" y="869"/>
                  </a:lnTo>
                  <a:lnTo>
                    <a:pt x="33883" y="754"/>
                  </a:lnTo>
                  <a:lnTo>
                    <a:pt x="33052" y="651"/>
                  </a:lnTo>
                  <a:lnTo>
                    <a:pt x="32184" y="549"/>
                  </a:lnTo>
                  <a:lnTo>
                    <a:pt x="31303" y="460"/>
                  </a:lnTo>
                  <a:lnTo>
                    <a:pt x="30383" y="371"/>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706740" y="3792248"/>
              <a:ext cx="609226" cy="83397"/>
            </a:xfrm>
            <a:custGeom>
              <a:avLst/>
              <a:gdLst/>
              <a:ahLst/>
              <a:cxnLst/>
              <a:rect l="l" t="t" r="r" b="b"/>
              <a:pathLst>
                <a:path w="41150" h="5633" extrusionOk="0">
                  <a:moveTo>
                    <a:pt x="19949" y="0"/>
                  </a:moveTo>
                  <a:lnTo>
                    <a:pt x="18238" y="13"/>
                  </a:lnTo>
                  <a:lnTo>
                    <a:pt x="16577" y="51"/>
                  </a:lnTo>
                  <a:lnTo>
                    <a:pt x="14943" y="115"/>
                  </a:lnTo>
                  <a:lnTo>
                    <a:pt x="13372" y="192"/>
                  </a:lnTo>
                  <a:lnTo>
                    <a:pt x="11839" y="294"/>
                  </a:lnTo>
                  <a:lnTo>
                    <a:pt x="10371" y="409"/>
                  </a:lnTo>
                  <a:lnTo>
                    <a:pt x="8966" y="549"/>
                  </a:lnTo>
                  <a:lnTo>
                    <a:pt x="7625" y="703"/>
                  </a:lnTo>
                  <a:lnTo>
                    <a:pt x="6361" y="881"/>
                  </a:lnTo>
                  <a:lnTo>
                    <a:pt x="5173" y="1073"/>
                  </a:lnTo>
                  <a:lnTo>
                    <a:pt x="4074" y="1277"/>
                  </a:lnTo>
                  <a:lnTo>
                    <a:pt x="3551" y="1392"/>
                  </a:lnTo>
                  <a:lnTo>
                    <a:pt x="3066" y="1507"/>
                  </a:lnTo>
                  <a:lnTo>
                    <a:pt x="2593" y="1622"/>
                  </a:lnTo>
                  <a:lnTo>
                    <a:pt x="2146" y="1737"/>
                  </a:lnTo>
                  <a:lnTo>
                    <a:pt x="1725" y="1865"/>
                  </a:lnTo>
                  <a:lnTo>
                    <a:pt x="1316" y="1980"/>
                  </a:lnTo>
                  <a:lnTo>
                    <a:pt x="946" y="2107"/>
                  </a:lnTo>
                  <a:lnTo>
                    <a:pt x="601" y="2248"/>
                  </a:lnTo>
                  <a:lnTo>
                    <a:pt x="281" y="2376"/>
                  </a:lnTo>
                  <a:lnTo>
                    <a:pt x="0" y="2516"/>
                  </a:lnTo>
                  <a:lnTo>
                    <a:pt x="716" y="2299"/>
                  </a:lnTo>
                  <a:lnTo>
                    <a:pt x="1507" y="2095"/>
                  </a:lnTo>
                  <a:lnTo>
                    <a:pt x="2363" y="1903"/>
                  </a:lnTo>
                  <a:lnTo>
                    <a:pt x="3295" y="1712"/>
                  </a:lnTo>
                  <a:lnTo>
                    <a:pt x="4292" y="1545"/>
                  </a:lnTo>
                  <a:lnTo>
                    <a:pt x="5352" y="1379"/>
                  </a:lnTo>
                  <a:lnTo>
                    <a:pt x="6463" y="1239"/>
                  </a:lnTo>
                  <a:lnTo>
                    <a:pt x="7625" y="1098"/>
                  </a:lnTo>
                  <a:lnTo>
                    <a:pt x="8851" y="984"/>
                  </a:lnTo>
                  <a:lnTo>
                    <a:pt x="10115" y="869"/>
                  </a:lnTo>
                  <a:lnTo>
                    <a:pt x="11431" y="779"/>
                  </a:lnTo>
                  <a:lnTo>
                    <a:pt x="12784" y="703"/>
                  </a:lnTo>
                  <a:lnTo>
                    <a:pt x="14164" y="639"/>
                  </a:lnTo>
                  <a:lnTo>
                    <a:pt x="15594" y="600"/>
                  </a:lnTo>
                  <a:lnTo>
                    <a:pt x="17050" y="575"/>
                  </a:lnTo>
                  <a:lnTo>
                    <a:pt x="18531" y="562"/>
                  </a:lnTo>
                  <a:lnTo>
                    <a:pt x="19617" y="562"/>
                  </a:lnTo>
                  <a:lnTo>
                    <a:pt x="20690" y="575"/>
                  </a:lnTo>
                  <a:lnTo>
                    <a:pt x="21750" y="600"/>
                  </a:lnTo>
                  <a:lnTo>
                    <a:pt x="22797" y="639"/>
                  </a:lnTo>
                  <a:lnTo>
                    <a:pt x="23819" y="677"/>
                  </a:lnTo>
                  <a:lnTo>
                    <a:pt x="24828" y="728"/>
                  </a:lnTo>
                  <a:lnTo>
                    <a:pt x="25811" y="792"/>
                  </a:lnTo>
                  <a:lnTo>
                    <a:pt x="26782" y="856"/>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42"/>
                  </a:lnTo>
                  <a:lnTo>
                    <a:pt x="37637" y="2708"/>
                  </a:lnTo>
                  <a:lnTo>
                    <a:pt x="38059" y="2874"/>
                  </a:lnTo>
                  <a:lnTo>
                    <a:pt x="38442" y="3052"/>
                  </a:lnTo>
                  <a:lnTo>
                    <a:pt x="38774" y="3219"/>
                  </a:lnTo>
                  <a:lnTo>
                    <a:pt x="39055" y="3410"/>
                  </a:lnTo>
                  <a:lnTo>
                    <a:pt x="39182" y="3499"/>
                  </a:lnTo>
                  <a:lnTo>
                    <a:pt x="39297" y="3589"/>
                  </a:lnTo>
                  <a:lnTo>
                    <a:pt x="39387" y="3678"/>
                  </a:lnTo>
                  <a:lnTo>
                    <a:pt x="39476" y="3780"/>
                  </a:lnTo>
                  <a:lnTo>
                    <a:pt x="39553" y="3870"/>
                  </a:lnTo>
                  <a:lnTo>
                    <a:pt x="39617" y="3959"/>
                  </a:lnTo>
                  <a:lnTo>
                    <a:pt x="39655" y="4061"/>
                  </a:lnTo>
                  <a:lnTo>
                    <a:pt x="39693" y="4151"/>
                  </a:lnTo>
                  <a:lnTo>
                    <a:pt x="39719" y="4253"/>
                  </a:lnTo>
                  <a:lnTo>
                    <a:pt x="39719" y="4355"/>
                  </a:lnTo>
                  <a:lnTo>
                    <a:pt x="39719" y="4432"/>
                  </a:lnTo>
                  <a:lnTo>
                    <a:pt x="39706" y="4521"/>
                  </a:lnTo>
                  <a:lnTo>
                    <a:pt x="39680" y="4598"/>
                  </a:lnTo>
                  <a:lnTo>
                    <a:pt x="39642" y="4687"/>
                  </a:lnTo>
                  <a:lnTo>
                    <a:pt x="39591" y="4764"/>
                  </a:lnTo>
                  <a:lnTo>
                    <a:pt x="39540" y="4853"/>
                  </a:lnTo>
                  <a:lnTo>
                    <a:pt x="39400" y="5006"/>
                  </a:lnTo>
                  <a:lnTo>
                    <a:pt x="39221" y="5173"/>
                  </a:lnTo>
                  <a:lnTo>
                    <a:pt x="39016" y="5326"/>
                  </a:lnTo>
                  <a:lnTo>
                    <a:pt x="38761" y="5479"/>
                  </a:lnTo>
                  <a:lnTo>
                    <a:pt x="38480" y="5632"/>
                  </a:lnTo>
                  <a:lnTo>
                    <a:pt x="39080" y="5428"/>
                  </a:lnTo>
                  <a:lnTo>
                    <a:pt x="39361" y="5313"/>
                  </a:lnTo>
                  <a:lnTo>
                    <a:pt x="39617" y="5211"/>
                  </a:lnTo>
                  <a:lnTo>
                    <a:pt x="39846" y="5096"/>
                  </a:lnTo>
                  <a:lnTo>
                    <a:pt x="40064" y="4981"/>
                  </a:lnTo>
                  <a:lnTo>
                    <a:pt x="40268" y="4879"/>
                  </a:lnTo>
                  <a:lnTo>
                    <a:pt x="40447" y="4764"/>
                  </a:lnTo>
                  <a:lnTo>
                    <a:pt x="40613" y="4636"/>
                  </a:lnTo>
                  <a:lnTo>
                    <a:pt x="40753" y="4521"/>
                  </a:lnTo>
                  <a:lnTo>
                    <a:pt x="40868" y="4406"/>
                  </a:lnTo>
                  <a:lnTo>
                    <a:pt x="40970" y="4291"/>
                  </a:lnTo>
                  <a:lnTo>
                    <a:pt x="41047" y="4164"/>
                  </a:lnTo>
                  <a:lnTo>
                    <a:pt x="41098" y="4036"/>
                  </a:lnTo>
                  <a:lnTo>
                    <a:pt x="41136" y="3921"/>
                  </a:lnTo>
                  <a:lnTo>
                    <a:pt x="41149" y="3793"/>
                  </a:lnTo>
                  <a:lnTo>
                    <a:pt x="41136" y="3691"/>
                  </a:lnTo>
                  <a:lnTo>
                    <a:pt x="41111" y="3602"/>
                  </a:lnTo>
                  <a:lnTo>
                    <a:pt x="41085" y="3499"/>
                  </a:lnTo>
                  <a:lnTo>
                    <a:pt x="41034" y="3410"/>
                  </a:lnTo>
                  <a:lnTo>
                    <a:pt x="40970"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6"/>
                  </a:lnTo>
                  <a:lnTo>
                    <a:pt x="37522" y="1673"/>
                  </a:lnTo>
                  <a:lnTo>
                    <a:pt x="36935" y="1520"/>
                  </a:lnTo>
                  <a:lnTo>
                    <a:pt x="36309" y="1379"/>
                  </a:lnTo>
                  <a:lnTo>
                    <a:pt x="35632" y="1239"/>
                  </a:lnTo>
                  <a:lnTo>
                    <a:pt x="34930" y="1111"/>
                  </a:lnTo>
                  <a:lnTo>
                    <a:pt x="34202" y="984"/>
                  </a:lnTo>
                  <a:lnTo>
                    <a:pt x="33435" y="869"/>
                  </a:lnTo>
                  <a:lnTo>
                    <a:pt x="32631" y="754"/>
                  </a:lnTo>
                  <a:lnTo>
                    <a:pt x="31801" y="651"/>
                  </a:lnTo>
                  <a:lnTo>
                    <a:pt x="30945" y="549"/>
                  </a:lnTo>
                  <a:lnTo>
                    <a:pt x="30051" y="460"/>
                  </a:lnTo>
                  <a:lnTo>
                    <a:pt x="29131" y="371"/>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915476" y="3823250"/>
              <a:ext cx="204028" cy="57118"/>
            </a:xfrm>
            <a:custGeom>
              <a:avLst/>
              <a:gdLst/>
              <a:ahLst/>
              <a:cxnLst/>
              <a:rect l="l" t="t" r="r" b="b"/>
              <a:pathLst>
                <a:path w="13781" h="3858" extrusionOk="0">
                  <a:moveTo>
                    <a:pt x="1" y="1"/>
                  </a:moveTo>
                  <a:lnTo>
                    <a:pt x="1" y="384"/>
                  </a:lnTo>
                  <a:lnTo>
                    <a:pt x="3347" y="384"/>
                  </a:lnTo>
                  <a:lnTo>
                    <a:pt x="4254" y="409"/>
                  </a:lnTo>
                  <a:lnTo>
                    <a:pt x="5058" y="448"/>
                  </a:lnTo>
                  <a:lnTo>
                    <a:pt x="5748" y="511"/>
                  </a:lnTo>
                  <a:lnTo>
                    <a:pt x="6323" y="575"/>
                  </a:lnTo>
                  <a:lnTo>
                    <a:pt x="6578" y="626"/>
                  </a:lnTo>
                  <a:lnTo>
                    <a:pt x="6795" y="665"/>
                  </a:lnTo>
                  <a:lnTo>
                    <a:pt x="6987" y="716"/>
                  </a:lnTo>
                  <a:lnTo>
                    <a:pt x="7140" y="767"/>
                  </a:lnTo>
                  <a:lnTo>
                    <a:pt x="7268" y="831"/>
                  </a:lnTo>
                  <a:lnTo>
                    <a:pt x="7370" y="895"/>
                  </a:lnTo>
                  <a:lnTo>
                    <a:pt x="1" y="895"/>
                  </a:lnTo>
                  <a:lnTo>
                    <a:pt x="1" y="1188"/>
                  </a:lnTo>
                  <a:lnTo>
                    <a:pt x="7472" y="1188"/>
                  </a:lnTo>
                  <a:lnTo>
                    <a:pt x="7446" y="1227"/>
                  </a:lnTo>
                  <a:lnTo>
                    <a:pt x="7408" y="1252"/>
                  </a:lnTo>
                  <a:lnTo>
                    <a:pt x="7306" y="1329"/>
                  </a:lnTo>
                  <a:lnTo>
                    <a:pt x="7165" y="1393"/>
                  </a:lnTo>
                  <a:lnTo>
                    <a:pt x="6987" y="1457"/>
                  </a:lnTo>
                  <a:lnTo>
                    <a:pt x="6770" y="1520"/>
                  </a:lnTo>
                  <a:lnTo>
                    <a:pt x="6514" y="1572"/>
                  </a:lnTo>
                  <a:lnTo>
                    <a:pt x="6208" y="1623"/>
                  </a:lnTo>
                  <a:lnTo>
                    <a:pt x="5876" y="1674"/>
                  </a:lnTo>
                  <a:lnTo>
                    <a:pt x="5505" y="1712"/>
                  </a:lnTo>
                  <a:lnTo>
                    <a:pt x="5097" y="1750"/>
                  </a:lnTo>
                  <a:lnTo>
                    <a:pt x="4151" y="1801"/>
                  </a:lnTo>
                  <a:lnTo>
                    <a:pt x="3053" y="1840"/>
                  </a:lnTo>
                  <a:lnTo>
                    <a:pt x="1802" y="1852"/>
                  </a:lnTo>
                  <a:lnTo>
                    <a:pt x="1" y="1852"/>
                  </a:lnTo>
                  <a:lnTo>
                    <a:pt x="1" y="2210"/>
                  </a:lnTo>
                  <a:lnTo>
                    <a:pt x="2197" y="2644"/>
                  </a:lnTo>
                  <a:lnTo>
                    <a:pt x="4215" y="3053"/>
                  </a:lnTo>
                  <a:lnTo>
                    <a:pt x="6131" y="3449"/>
                  </a:lnTo>
                  <a:lnTo>
                    <a:pt x="8021" y="3858"/>
                  </a:lnTo>
                  <a:lnTo>
                    <a:pt x="11163" y="3858"/>
                  </a:lnTo>
                  <a:lnTo>
                    <a:pt x="9107" y="3411"/>
                  </a:lnTo>
                  <a:lnTo>
                    <a:pt x="7051" y="2976"/>
                  </a:lnTo>
                  <a:lnTo>
                    <a:pt x="5033" y="2555"/>
                  </a:lnTo>
                  <a:lnTo>
                    <a:pt x="3079" y="2185"/>
                  </a:lnTo>
                  <a:lnTo>
                    <a:pt x="3845" y="2172"/>
                  </a:lnTo>
                  <a:lnTo>
                    <a:pt x="4586" y="2159"/>
                  </a:lnTo>
                  <a:lnTo>
                    <a:pt x="5275" y="2133"/>
                  </a:lnTo>
                  <a:lnTo>
                    <a:pt x="5927" y="2108"/>
                  </a:lnTo>
                  <a:lnTo>
                    <a:pt x="6540" y="2057"/>
                  </a:lnTo>
                  <a:lnTo>
                    <a:pt x="7102" y="2018"/>
                  </a:lnTo>
                  <a:lnTo>
                    <a:pt x="7638" y="1955"/>
                  </a:lnTo>
                  <a:lnTo>
                    <a:pt x="8111" y="1904"/>
                  </a:lnTo>
                  <a:lnTo>
                    <a:pt x="8558" y="1827"/>
                  </a:lnTo>
                  <a:lnTo>
                    <a:pt x="8941" y="1750"/>
                  </a:lnTo>
                  <a:lnTo>
                    <a:pt x="9285" y="1674"/>
                  </a:lnTo>
                  <a:lnTo>
                    <a:pt x="9579" y="1584"/>
                  </a:lnTo>
                  <a:lnTo>
                    <a:pt x="9822" y="1495"/>
                  </a:lnTo>
                  <a:lnTo>
                    <a:pt x="10026" y="1393"/>
                  </a:lnTo>
                  <a:lnTo>
                    <a:pt x="10103" y="1342"/>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14"/>
                  </a:lnTo>
                  <a:lnTo>
                    <a:pt x="9579" y="537"/>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629221" y="3752349"/>
              <a:ext cx="764071" cy="159790"/>
            </a:xfrm>
            <a:custGeom>
              <a:avLst/>
              <a:gdLst/>
              <a:ahLst/>
              <a:cxnLst/>
              <a:rect l="l" t="t" r="r" b="b"/>
              <a:pathLst>
                <a:path w="51609" h="10793" extrusionOk="0">
                  <a:moveTo>
                    <a:pt x="0" y="0"/>
                  </a:moveTo>
                  <a:lnTo>
                    <a:pt x="0" y="5390"/>
                  </a:lnTo>
                  <a:lnTo>
                    <a:pt x="13" y="5530"/>
                  </a:lnTo>
                  <a:lnTo>
                    <a:pt x="39" y="5671"/>
                  </a:lnTo>
                  <a:lnTo>
                    <a:pt x="77" y="5811"/>
                  </a:lnTo>
                  <a:lnTo>
                    <a:pt x="128" y="5939"/>
                  </a:lnTo>
                  <a:lnTo>
                    <a:pt x="205" y="6080"/>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5811" y="10792"/>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80"/>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629221" y="3672550"/>
              <a:ext cx="764071" cy="159598"/>
            </a:xfrm>
            <a:custGeom>
              <a:avLst/>
              <a:gdLst/>
              <a:ahLst/>
              <a:cxnLst/>
              <a:rect l="l" t="t" r="r" b="b"/>
              <a:pathLst>
                <a:path w="51609" h="10780" extrusionOk="0">
                  <a:moveTo>
                    <a:pt x="24483" y="1"/>
                  </a:moveTo>
                  <a:lnTo>
                    <a:pt x="23167" y="27"/>
                  </a:lnTo>
                  <a:lnTo>
                    <a:pt x="21877" y="65"/>
                  </a:lnTo>
                  <a:lnTo>
                    <a:pt x="20600" y="103"/>
                  </a:lnTo>
                  <a:lnTo>
                    <a:pt x="19361" y="167"/>
                  </a:lnTo>
                  <a:lnTo>
                    <a:pt x="18135" y="244"/>
                  </a:lnTo>
                  <a:lnTo>
                    <a:pt x="16935" y="320"/>
                  </a:lnTo>
                  <a:lnTo>
                    <a:pt x="15760" y="422"/>
                  </a:lnTo>
                  <a:lnTo>
                    <a:pt x="14623" y="525"/>
                  </a:lnTo>
                  <a:lnTo>
                    <a:pt x="13499" y="652"/>
                  </a:lnTo>
                  <a:lnTo>
                    <a:pt x="12427" y="780"/>
                  </a:lnTo>
                  <a:lnTo>
                    <a:pt x="11379" y="921"/>
                  </a:lnTo>
                  <a:lnTo>
                    <a:pt x="10370" y="1074"/>
                  </a:lnTo>
                  <a:lnTo>
                    <a:pt x="9387" y="1227"/>
                  </a:lnTo>
                  <a:lnTo>
                    <a:pt x="8455" y="1406"/>
                  </a:lnTo>
                  <a:lnTo>
                    <a:pt x="7561" y="1572"/>
                  </a:lnTo>
                  <a:lnTo>
                    <a:pt x="6705" y="1763"/>
                  </a:lnTo>
                  <a:lnTo>
                    <a:pt x="5888" y="1955"/>
                  </a:lnTo>
                  <a:lnTo>
                    <a:pt x="5122" y="2159"/>
                  </a:lnTo>
                  <a:lnTo>
                    <a:pt x="4406" y="2376"/>
                  </a:lnTo>
                  <a:lnTo>
                    <a:pt x="3729" y="2594"/>
                  </a:lnTo>
                  <a:lnTo>
                    <a:pt x="3116" y="2823"/>
                  </a:lnTo>
                  <a:lnTo>
                    <a:pt x="2542" y="3053"/>
                  </a:lnTo>
                  <a:lnTo>
                    <a:pt x="2031" y="3296"/>
                  </a:lnTo>
                  <a:lnTo>
                    <a:pt x="1788" y="3411"/>
                  </a:lnTo>
                  <a:lnTo>
                    <a:pt x="1571" y="3539"/>
                  </a:lnTo>
                  <a:lnTo>
                    <a:pt x="1354" y="3666"/>
                  </a:lnTo>
                  <a:lnTo>
                    <a:pt x="1162" y="3794"/>
                  </a:lnTo>
                  <a:lnTo>
                    <a:pt x="984" y="3909"/>
                  </a:lnTo>
                  <a:lnTo>
                    <a:pt x="818" y="4049"/>
                  </a:lnTo>
                  <a:lnTo>
                    <a:pt x="664" y="4177"/>
                  </a:lnTo>
                  <a:lnTo>
                    <a:pt x="524" y="4305"/>
                  </a:lnTo>
                  <a:lnTo>
                    <a:pt x="396" y="4433"/>
                  </a:lnTo>
                  <a:lnTo>
                    <a:pt x="294" y="4573"/>
                  </a:lnTo>
                  <a:lnTo>
                    <a:pt x="205" y="4701"/>
                  </a:lnTo>
                  <a:lnTo>
                    <a:pt x="128" y="4841"/>
                  </a:lnTo>
                  <a:lnTo>
                    <a:pt x="77" y="4982"/>
                  </a:lnTo>
                  <a:lnTo>
                    <a:pt x="39" y="5109"/>
                  </a:lnTo>
                  <a:lnTo>
                    <a:pt x="13" y="5250"/>
                  </a:lnTo>
                  <a:lnTo>
                    <a:pt x="0" y="5390"/>
                  </a:lnTo>
                  <a:lnTo>
                    <a:pt x="13" y="5531"/>
                  </a:lnTo>
                  <a:lnTo>
                    <a:pt x="39" y="5671"/>
                  </a:lnTo>
                  <a:lnTo>
                    <a:pt x="77" y="5812"/>
                  </a:lnTo>
                  <a:lnTo>
                    <a:pt x="128" y="5940"/>
                  </a:lnTo>
                  <a:lnTo>
                    <a:pt x="205" y="6080"/>
                  </a:lnTo>
                  <a:lnTo>
                    <a:pt x="294" y="6208"/>
                  </a:lnTo>
                  <a:lnTo>
                    <a:pt x="396" y="6348"/>
                  </a:lnTo>
                  <a:lnTo>
                    <a:pt x="524" y="6476"/>
                  </a:lnTo>
                  <a:lnTo>
                    <a:pt x="664" y="6604"/>
                  </a:lnTo>
                  <a:lnTo>
                    <a:pt x="818" y="6744"/>
                  </a:lnTo>
                  <a:lnTo>
                    <a:pt x="984" y="6872"/>
                  </a:lnTo>
                  <a:lnTo>
                    <a:pt x="1162" y="7000"/>
                  </a:lnTo>
                  <a:lnTo>
                    <a:pt x="1354" y="7115"/>
                  </a:lnTo>
                  <a:lnTo>
                    <a:pt x="1571" y="7242"/>
                  </a:lnTo>
                  <a:lnTo>
                    <a:pt x="1788" y="7370"/>
                  </a:lnTo>
                  <a:lnTo>
                    <a:pt x="2031" y="7485"/>
                  </a:lnTo>
                  <a:lnTo>
                    <a:pt x="2542" y="7728"/>
                  </a:lnTo>
                  <a:lnTo>
                    <a:pt x="3116" y="7957"/>
                  </a:lnTo>
                  <a:lnTo>
                    <a:pt x="3729" y="8187"/>
                  </a:lnTo>
                  <a:lnTo>
                    <a:pt x="4406" y="8404"/>
                  </a:lnTo>
                  <a:lnTo>
                    <a:pt x="5122" y="8622"/>
                  </a:lnTo>
                  <a:lnTo>
                    <a:pt x="5888" y="8826"/>
                  </a:lnTo>
                  <a:lnTo>
                    <a:pt x="6705" y="9017"/>
                  </a:lnTo>
                  <a:lnTo>
                    <a:pt x="7561" y="9209"/>
                  </a:lnTo>
                  <a:lnTo>
                    <a:pt x="8455" y="9388"/>
                  </a:lnTo>
                  <a:lnTo>
                    <a:pt x="9387" y="9554"/>
                  </a:lnTo>
                  <a:lnTo>
                    <a:pt x="10370" y="9707"/>
                  </a:lnTo>
                  <a:lnTo>
                    <a:pt x="11379" y="9860"/>
                  </a:lnTo>
                  <a:lnTo>
                    <a:pt x="12427" y="10001"/>
                  </a:lnTo>
                  <a:lnTo>
                    <a:pt x="13499" y="10129"/>
                  </a:lnTo>
                  <a:lnTo>
                    <a:pt x="14623" y="10256"/>
                  </a:lnTo>
                  <a:lnTo>
                    <a:pt x="15760" y="10358"/>
                  </a:lnTo>
                  <a:lnTo>
                    <a:pt x="16935" y="10461"/>
                  </a:lnTo>
                  <a:lnTo>
                    <a:pt x="18135" y="10537"/>
                  </a:lnTo>
                  <a:lnTo>
                    <a:pt x="19361" y="10614"/>
                  </a:lnTo>
                  <a:lnTo>
                    <a:pt x="20600" y="10678"/>
                  </a:lnTo>
                  <a:lnTo>
                    <a:pt x="21877" y="10716"/>
                  </a:lnTo>
                  <a:lnTo>
                    <a:pt x="23167" y="10754"/>
                  </a:lnTo>
                  <a:lnTo>
                    <a:pt x="24483" y="10780"/>
                  </a:lnTo>
                  <a:lnTo>
                    <a:pt x="27139" y="10780"/>
                  </a:lnTo>
                  <a:lnTo>
                    <a:pt x="28442" y="10754"/>
                  </a:lnTo>
                  <a:lnTo>
                    <a:pt x="29732" y="10716"/>
                  </a:lnTo>
                  <a:lnTo>
                    <a:pt x="31009" y="10678"/>
                  </a:lnTo>
                  <a:lnTo>
                    <a:pt x="32260" y="10614"/>
                  </a:lnTo>
                  <a:lnTo>
                    <a:pt x="33486" y="10537"/>
                  </a:lnTo>
                  <a:lnTo>
                    <a:pt x="34674" y="10461"/>
                  </a:lnTo>
                  <a:lnTo>
                    <a:pt x="35849" y="10358"/>
                  </a:lnTo>
                  <a:lnTo>
                    <a:pt x="36998" y="10256"/>
                  </a:lnTo>
                  <a:lnTo>
                    <a:pt x="38109" y="10129"/>
                  </a:lnTo>
                  <a:lnTo>
                    <a:pt x="39182" y="10001"/>
                  </a:lnTo>
                  <a:lnTo>
                    <a:pt x="40229" y="9860"/>
                  </a:lnTo>
                  <a:lnTo>
                    <a:pt x="41251" y="9707"/>
                  </a:lnTo>
                  <a:lnTo>
                    <a:pt x="42222" y="9554"/>
                  </a:lnTo>
                  <a:lnTo>
                    <a:pt x="43154" y="9388"/>
                  </a:lnTo>
                  <a:lnTo>
                    <a:pt x="44061" y="9209"/>
                  </a:lnTo>
                  <a:lnTo>
                    <a:pt x="44904" y="9017"/>
                  </a:lnTo>
                  <a:lnTo>
                    <a:pt x="45721" y="8826"/>
                  </a:lnTo>
                  <a:lnTo>
                    <a:pt x="46487" y="8622"/>
                  </a:lnTo>
                  <a:lnTo>
                    <a:pt x="47203" y="8404"/>
                  </a:lnTo>
                  <a:lnTo>
                    <a:pt x="47879" y="8187"/>
                  </a:lnTo>
                  <a:lnTo>
                    <a:pt x="48505" y="7957"/>
                  </a:lnTo>
                  <a:lnTo>
                    <a:pt x="49067" y="7728"/>
                  </a:lnTo>
                  <a:lnTo>
                    <a:pt x="49591" y="7485"/>
                  </a:lnTo>
                  <a:lnTo>
                    <a:pt x="49821" y="7370"/>
                  </a:lnTo>
                  <a:lnTo>
                    <a:pt x="50050" y="7242"/>
                  </a:lnTo>
                  <a:lnTo>
                    <a:pt x="50255" y="7115"/>
                  </a:lnTo>
                  <a:lnTo>
                    <a:pt x="50459" y="7000"/>
                  </a:lnTo>
                  <a:lnTo>
                    <a:pt x="50638" y="6872"/>
                  </a:lnTo>
                  <a:lnTo>
                    <a:pt x="50804" y="6744"/>
                  </a:lnTo>
                  <a:lnTo>
                    <a:pt x="50957" y="6604"/>
                  </a:lnTo>
                  <a:lnTo>
                    <a:pt x="51085" y="6476"/>
                  </a:lnTo>
                  <a:lnTo>
                    <a:pt x="51213" y="6348"/>
                  </a:lnTo>
                  <a:lnTo>
                    <a:pt x="51315" y="6208"/>
                  </a:lnTo>
                  <a:lnTo>
                    <a:pt x="51404" y="6080"/>
                  </a:lnTo>
                  <a:lnTo>
                    <a:pt x="51481" y="5940"/>
                  </a:lnTo>
                  <a:lnTo>
                    <a:pt x="51545" y="5812"/>
                  </a:lnTo>
                  <a:lnTo>
                    <a:pt x="51583" y="5671"/>
                  </a:lnTo>
                  <a:lnTo>
                    <a:pt x="51609" y="5531"/>
                  </a:lnTo>
                  <a:lnTo>
                    <a:pt x="51609" y="5390"/>
                  </a:lnTo>
                  <a:lnTo>
                    <a:pt x="51609" y="5250"/>
                  </a:lnTo>
                  <a:lnTo>
                    <a:pt x="51583" y="5109"/>
                  </a:lnTo>
                  <a:lnTo>
                    <a:pt x="51545" y="4982"/>
                  </a:lnTo>
                  <a:lnTo>
                    <a:pt x="51481" y="4841"/>
                  </a:lnTo>
                  <a:lnTo>
                    <a:pt x="51404" y="4701"/>
                  </a:lnTo>
                  <a:lnTo>
                    <a:pt x="51315" y="4573"/>
                  </a:lnTo>
                  <a:lnTo>
                    <a:pt x="51213" y="4433"/>
                  </a:lnTo>
                  <a:lnTo>
                    <a:pt x="51085" y="4305"/>
                  </a:lnTo>
                  <a:lnTo>
                    <a:pt x="50957" y="4177"/>
                  </a:lnTo>
                  <a:lnTo>
                    <a:pt x="50804" y="4049"/>
                  </a:lnTo>
                  <a:lnTo>
                    <a:pt x="50638" y="3909"/>
                  </a:lnTo>
                  <a:lnTo>
                    <a:pt x="50459" y="3794"/>
                  </a:lnTo>
                  <a:lnTo>
                    <a:pt x="50255" y="3666"/>
                  </a:lnTo>
                  <a:lnTo>
                    <a:pt x="50050" y="3539"/>
                  </a:lnTo>
                  <a:lnTo>
                    <a:pt x="49821" y="3411"/>
                  </a:lnTo>
                  <a:lnTo>
                    <a:pt x="49591" y="3296"/>
                  </a:lnTo>
                  <a:lnTo>
                    <a:pt x="49067" y="3053"/>
                  </a:lnTo>
                  <a:lnTo>
                    <a:pt x="48505" y="2823"/>
                  </a:lnTo>
                  <a:lnTo>
                    <a:pt x="47879" y="2594"/>
                  </a:lnTo>
                  <a:lnTo>
                    <a:pt x="47203" y="2376"/>
                  </a:lnTo>
                  <a:lnTo>
                    <a:pt x="46487" y="2159"/>
                  </a:lnTo>
                  <a:lnTo>
                    <a:pt x="45721" y="1955"/>
                  </a:lnTo>
                  <a:lnTo>
                    <a:pt x="44904" y="1763"/>
                  </a:lnTo>
                  <a:lnTo>
                    <a:pt x="44061" y="1572"/>
                  </a:lnTo>
                  <a:lnTo>
                    <a:pt x="43154" y="1406"/>
                  </a:lnTo>
                  <a:lnTo>
                    <a:pt x="42222" y="1227"/>
                  </a:lnTo>
                  <a:lnTo>
                    <a:pt x="41251" y="1074"/>
                  </a:lnTo>
                  <a:lnTo>
                    <a:pt x="40229" y="921"/>
                  </a:lnTo>
                  <a:lnTo>
                    <a:pt x="39182" y="780"/>
                  </a:lnTo>
                  <a:lnTo>
                    <a:pt x="38109" y="652"/>
                  </a:lnTo>
                  <a:lnTo>
                    <a:pt x="36998" y="525"/>
                  </a:lnTo>
                  <a:lnTo>
                    <a:pt x="35849" y="422"/>
                  </a:lnTo>
                  <a:lnTo>
                    <a:pt x="34674" y="320"/>
                  </a:lnTo>
                  <a:lnTo>
                    <a:pt x="33486" y="244"/>
                  </a:lnTo>
                  <a:lnTo>
                    <a:pt x="32260" y="167"/>
                  </a:lnTo>
                  <a:lnTo>
                    <a:pt x="31009" y="103"/>
                  </a:lnTo>
                  <a:lnTo>
                    <a:pt x="29732" y="65"/>
                  </a:lnTo>
                  <a:lnTo>
                    <a:pt x="28442" y="27"/>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697472" y="3686733"/>
              <a:ext cx="627569" cy="112326"/>
            </a:xfrm>
            <a:custGeom>
              <a:avLst/>
              <a:gdLst/>
              <a:ahLst/>
              <a:cxnLst/>
              <a:rect l="l" t="t" r="r" b="b"/>
              <a:pathLst>
                <a:path w="42389" h="7587" extrusionOk="0">
                  <a:moveTo>
                    <a:pt x="21201" y="1"/>
                  </a:moveTo>
                  <a:lnTo>
                    <a:pt x="20102" y="14"/>
                  </a:lnTo>
                  <a:lnTo>
                    <a:pt x="19030" y="26"/>
                  </a:lnTo>
                  <a:lnTo>
                    <a:pt x="17970" y="52"/>
                  </a:lnTo>
                  <a:lnTo>
                    <a:pt x="16922" y="77"/>
                  </a:lnTo>
                  <a:lnTo>
                    <a:pt x="15901" y="129"/>
                  </a:lnTo>
                  <a:lnTo>
                    <a:pt x="14892" y="180"/>
                  </a:lnTo>
                  <a:lnTo>
                    <a:pt x="13908" y="231"/>
                  </a:lnTo>
                  <a:lnTo>
                    <a:pt x="12951" y="307"/>
                  </a:lnTo>
                  <a:lnTo>
                    <a:pt x="12006" y="384"/>
                  </a:lnTo>
                  <a:lnTo>
                    <a:pt x="11099" y="461"/>
                  </a:lnTo>
                  <a:lnTo>
                    <a:pt x="10205" y="550"/>
                  </a:lnTo>
                  <a:lnTo>
                    <a:pt x="9349" y="652"/>
                  </a:lnTo>
                  <a:lnTo>
                    <a:pt x="8519" y="754"/>
                  </a:lnTo>
                  <a:lnTo>
                    <a:pt x="7714" y="869"/>
                  </a:lnTo>
                  <a:lnTo>
                    <a:pt x="6948" y="984"/>
                  </a:lnTo>
                  <a:lnTo>
                    <a:pt x="6207" y="1112"/>
                  </a:lnTo>
                  <a:lnTo>
                    <a:pt x="5505" y="1252"/>
                  </a:lnTo>
                  <a:lnTo>
                    <a:pt x="4841" y="1380"/>
                  </a:lnTo>
                  <a:lnTo>
                    <a:pt x="4215" y="1521"/>
                  </a:lnTo>
                  <a:lnTo>
                    <a:pt x="3615" y="1674"/>
                  </a:lnTo>
                  <a:lnTo>
                    <a:pt x="3066" y="1827"/>
                  </a:lnTo>
                  <a:lnTo>
                    <a:pt x="2555" y="1993"/>
                  </a:lnTo>
                  <a:lnTo>
                    <a:pt x="2095" y="2146"/>
                  </a:lnTo>
                  <a:lnTo>
                    <a:pt x="1661" y="2325"/>
                  </a:lnTo>
                  <a:lnTo>
                    <a:pt x="1291" y="2491"/>
                  </a:lnTo>
                  <a:lnTo>
                    <a:pt x="959" y="2670"/>
                  </a:lnTo>
                  <a:lnTo>
                    <a:pt x="665" y="2849"/>
                  </a:lnTo>
                  <a:lnTo>
                    <a:pt x="550" y="2938"/>
                  </a:lnTo>
                  <a:lnTo>
                    <a:pt x="435" y="3028"/>
                  </a:lnTo>
                  <a:lnTo>
                    <a:pt x="333" y="3130"/>
                  </a:lnTo>
                  <a:lnTo>
                    <a:pt x="243" y="3219"/>
                  </a:lnTo>
                  <a:lnTo>
                    <a:pt x="167" y="3309"/>
                  </a:lnTo>
                  <a:lnTo>
                    <a:pt x="116" y="3411"/>
                  </a:lnTo>
                  <a:lnTo>
                    <a:pt x="65" y="3500"/>
                  </a:lnTo>
                  <a:lnTo>
                    <a:pt x="26" y="3602"/>
                  </a:lnTo>
                  <a:lnTo>
                    <a:pt x="13" y="3692"/>
                  </a:lnTo>
                  <a:lnTo>
                    <a:pt x="1" y="3794"/>
                  </a:lnTo>
                  <a:lnTo>
                    <a:pt x="13" y="3896"/>
                  </a:lnTo>
                  <a:lnTo>
                    <a:pt x="26" y="3985"/>
                  </a:lnTo>
                  <a:lnTo>
                    <a:pt x="65" y="4088"/>
                  </a:lnTo>
                  <a:lnTo>
                    <a:pt x="116" y="4177"/>
                  </a:lnTo>
                  <a:lnTo>
                    <a:pt x="167" y="4279"/>
                  </a:lnTo>
                  <a:lnTo>
                    <a:pt x="243" y="4369"/>
                  </a:lnTo>
                  <a:lnTo>
                    <a:pt x="333" y="4471"/>
                  </a:lnTo>
                  <a:lnTo>
                    <a:pt x="435" y="4560"/>
                  </a:lnTo>
                  <a:lnTo>
                    <a:pt x="550" y="4650"/>
                  </a:lnTo>
                  <a:lnTo>
                    <a:pt x="665" y="4739"/>
                  </a:lnTo>
                  <a:lnTo>
                    <a:pt x="959" y="4918"/>
                  </a:lnTo>
                  <a:lnTo>
                    <a:pt x="1291" y="5097"/>
                  </a:lnTo>
                  <a:lnTo>
                    <a:pt x="1661" y="5275"/>
                  </a:lnTo>
                  <a:lnTo>
                    <a:pt x="2095" y="5441"/>
                  </a:lnTo>
                  <a:lnTo>
                    <a:pt x="2555" y="5595"/>
                  </a:lnTo>
                  <a:lnTo>
                    <a:pt x="3066" y="5761"/>
                  </a:lnTo>
                  <a:lnTo>
                    <a:pt x="3615" y="5914"/>
                  </a:lnTo>
                  <a:lnTo>
                    <a:pt x="4215" y="6067"/>
                  </a:lnTo>
                  <a:lnTo>
                    <a:pt x="4841" y="6208"/>
                  </a:lnTo>
                  <a:lnTo>
                    <a:pt x="5505" y="6348"/>
                  </a:lnTo>
                  <a:lnTo>
                    <a:pt x="6207" y="6476"/>
                  </a:lnTo>
                  <a:lnTo>
                    <a:pt x="6948" y="6604"/>
                  </a:lnTo>
                  <a:lnTo>
                    <a:pt x="7714" y="6718"/>
                  </a:lnTo>
                  <a:lnTo>
                    <a:pt x="8519" y="6833"/>
                  </a:lnTo>
                  <a:lnTo>
                    <a:pt x="9349" y="6936"/>
                  </a:lnTo>
                  <a:lnTo>
                    <a:pt x="10205" y="7038"/>
                  </a:lnTo>
                  <a:lnTo>
                    <a:pt x="11099" y="7127"/>
                  </a:lnTo>
                  <a:lnTo>
                    <a:pt x="12006" y="7217"/>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17"/>
                  </a:lnTo>
                  <a:lnTo>
                    <a:pt x="31303" y="7127"/>
                  </a:lnTo>
                  <a:lnTo>
                    <a:pt x="32184" y="7038"/>
                  </a:lnTo>
                  <a:lnTo>
                    <a:pt x="33052" y="6936"/>
                  </a:lnTo>
                  <a:lnTo>
                    <a:pt x="33883" y="6833"/>
                  </a:lnTo>
                  <a:lnTo>
                    <a:pt x="34674" y="6718"/>
                  </a:lnTo>
                  <a:lnTo>
                    <a:pt x="35453" y="6604"/>
                  </a:lnTo>
                  <a:lnTo>
                    <a:pt x="36181" y="6476"/>
                  </a:lnTo>
                  <a:lnTo>
                    <a:pt x="36884" y="6348"/>
                  </a:lnTo>
                  <a:lnTo>
                    <a:pt x="37548" y="6208"/>
                  </a:lnTo>
                  <a:lnTo>
                    <a:pt x="38186" y="6067"/>
                  </a:lnTo>
                  <a:lnTo>
                    <a:pt x="38774" y="5914"/>
                  </a:lnTo>
                  <a:lnTo>
                    <a:pt x="39323" y="5761"/>
                  </a:lnTo>
                  <a:lnTo>
                    <a:pt x="39834" y="5595"/>
                  </a:lnTo>
                  <a:lnTo>
                    <a:pt x="40306" y="5441"/>
                  </a:lnTo>
                  <a:lnTo>
                    <a:pt x="40728" y="5275"/>
                  </a:lnTo>
                  <a:lnTo>
                    <a:pt x="41111" y="5097"/>
                  </a:lnTo>
                  <a:lnTo>
                    <a:pt x="41443" y="4918"/>
                  </a:lnTo>
                  <a:lnTo>
                    <a:pt x="41724" y="4739"/>
                  </a:lnTo>
                  <a:lnTo>
                    <a:pt x="41852" y="4650"/>
                  </a:lnTo>
                  <a:lnTo>
                    <a:pt x="41967" y="4560"/>
                  </a:lnTo>
                  <a:lnTo>
                    <a:pt x="42056" y="4471"/>
                  </a:lnTo>
                  <a:lnTo>
                    <a:pt x="42146" y="4369"/>
                  </a:lnTo>
                  <a:lnTo>
                    <a:pt x="42222" y="4279"/>
                  </a:lnTo>
                  <a:lnTo>
                    <a:pt x="42286" y="4177"/>
                  </a:lnTo>
                  <a:lnTo>
                    <a:pt x="42324" y="4088"/>
                  </a:lnTo>
                  <a:lnTo>
                    <a:pt x="42363" y="3985"/>
                  </a:lnTo>
                  <a:lnTo>
                    <a:pt x="42388" y="3896"/>
                  </a:lnTo>
                  <a:lnTo>
                    <a:pt x="42388" y="3794"/>
                  </a:lnTo>
                  <a:lnTo>
                    <a:pt x="42388" y="3692"/>
                  </a:lnTo>
                  <a:lnTo>
                    <a:pt x="42363" y="3602"/>
                  </a:lnTo>
                  <a:lnTo>
                    <a:pt x="42324" y="3500"/>
                  </a:lnTo>
                  <a:lnTo>
                    <a:pt x="42286" y="3411"/>
                  </a:lnTo>
                  <a:lnTo>
                    <a:pt x="42222" y="3309"/>
                  </a:lnTo>
                  <a:lnTo>
                    <a:pt x="42146" y="3219"/>
                  </a:lnTo>
                  <a:lnTo>
                    <a:pt x="42056" y="3130"/>
                  </a:lnTo>
                  <a:lnTo>
                    <a:pt x="41967" y="3028"/>
                  </a:lnTo>
                  <a:lnTo>
                    <a:pt x="41852" y="2938"/>
                  </a:lnTo>
                  <a:lnTo>
                    <a:pt x="41724" y="2849"/>
                  </a:lnTo>
                  <a:lnTo>
                    <a:pt x="41443" y="2670"/>
                  </a:lnTo>
                  <a:lnTo>
                    <a:pt x="41111" y="2491"/>
                  </a:lnTo>
                  <a:lnTo>
                    <a:pt x="40728" y="2325"/>
                  </a:lnTo>
                  <a:lnTo>
                    <a:pt x="40306" y="2146"/>
                  </a:lnTo>
                  <a:lnTo>
                    <a:pt x="39834" y="1993"/>
                  </a:lnTo>
                  <a:lnTo>
                    <a:pt x="39323" y="1827"/>
                  </a:lnTo>
                  <a:lnTo>
                    <a:pt x="38774" y="1674"/>
                  </a:lnTo>
                  <a:lnTo>
                    <a:pt x="38186" y="1521"/>
                  </a:lnTo>
                  <a:lnTo>
                    <a:pt x="37548" y="1380"/>
                  </a:lnTo>
                  <a:lnTo>
                    <a:pt x="36884" y="1252"/>
                  </a:lnTo>
                  <a:lnTo>
                    <a:pt x="36181" y="1112"/>
                  </a:lnTo>
                  <a:lnTo>
                    <a:pt x="35453" y="984"/>
                  </a:lnTo>
                  <a:lnTo>
                    <a:pt x="34674" y="869"/>
                  </a:lnTo>
                  <a:lnTo>
                    <a:pt x="33883" y="754"/>
                  </a:lnTo>
                  <a:lnTo>
                    <a:pt x="33052" y="652"/>
                  </a:lnTo>
                  <a:lnTo>
                    <a:pt x="32184" y="550"/>
                  </a:lnTo>
                  <a:lnTo>
                    <a:pt x="31303" y="461"/>
                  </a:lnTo>
                  <a:lnTo>
                    <a:pt x="30383" y="384"/>
                  </a:lnTo>
                  <a:lnTo>
                    <a:pt x="29451" y="307"/>
                  </a:lnTo>
                  <a:lnTo>
                    <a:pt x="28480" y="231"/>
                  </a:lnTo>
                  <a:lnTo>
                    <a:pt x="27497" y="180"/>
                  </a:lnTo>
                  <a:lnTo>
                    <a:pt x="26488" y="129"/>
                  </a:lnTo>
                  <a:lnTo>
                    <a:pt x="25466" y="77"/>
                  </a:lnTo>
                  <a:lnTo>
                    <a:pt x="24419" y="52"/>
                  </a:lnTo>
                  <a:lnTo>
                    <a:pt x="23359" y="26"/>
                  </a:lnTo>
                  <a:lnTo>
                    <a:pt x="22286" y="14"/>
                  </a:lnTo>
                  <a:lnTo>
                    <a:pt x="21201"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706740" y="3686733"/>
              <a:ext cx="609226" cy="83397"/>
            </a:xfrm>
            <a:custGeom>
              <a:avLst/>
              <a:gdLst/>
              <a:ahLst/>
              <a:cxnLst/>
              <a:rect l="l" t="t" r="r" b="b"/>
              <a:pathLst>
                <a:path w="41150" h="5633" extrusionOk="0">
                  <a:moveTo>
                    <a:pt x="19949" y="1"/>
                  </a:moveTo>
                  <a:lnTo>
                    <a:pt x="18238" y="14"/>
                  </a:lnTo>
                  <a:lnTo>
                    <a:pt x="16577" y="52"/>
                  </a:lnTo>
                  <a:lnTo>
                    <a:pt x="14943" y="116"/>
                  </a:lnTo>
                  <a:lnTo>
                    <a:pt x="13372" y="192"/>
                  </a:lnTo>
                  <a:lnTo>
                    <a:pt x="11839" y="295"/>
                  </a:lnTo>
                  <a:lnTo>
                    <a:pt x="10371" y="410"/>
                  </a:lnTo>
                  <a:lnTo>
                    <a:pt x="8966" y="550"/>
                  </a:lnTo>
                  <a:lnTo>
                    <a:pt x="7625" y="716"/>
                  </a:lnTo>
                  <a:lnTo>
                    <a:pt x="6361" y="882"/>
                  </a:lnTo>
                  <a:lnTo>
                    <a:pt x="5173" y="1074"/>
                  </a:lnTo>
                  <a:lnTo>
                    <a:pt x="4074" y="1278"/>
                  </a:lnTo>
                  <a:lnTo>
                    <a:pt x="3551" y="1393"/>
                  </a:lnTo>
                  <a:lnTo>
                    <a:pt x="3066" y="1508"/>
                  </a:lnTo>
                  <a:lnTo>
                    <a:pt x="2593" y="1623"/>
                  </a:lnTo>
                  <a:lnTo>
                    <a:pt x="2146" y="1738"/>
                  </a:lnTo>
                  <a:lnTo>
                    <a:pt x="1725" y="1865"/>
                  </a:lnTo>
                  <a:lnTo>
                    <a:pt x="1316" y="1980"/>
                  </a:lnTo>
                  <a:lnTo>
                    <a:pt x="946" y="2108"/>
                  </a:lnTo>
                  <a:lnTo>
                    <a:pt x="601" y="2249"/>
                  </a:lnTo>
                  <a:lnTo>
                    <a:pt x="281" y="2376"/>
                  </a:lnTo>
                  <a:lnTo>
                    <a:pt x="0" y="2517"/>
                  </a:lnTo>
                  <a:lnTo>
                    <a:pt x="0" y="2517"/>
                  </a:lnTo>
                  <a:lnTo>
                    <a:pt x="716" y="2300"/>
                  </a:lnTo>
                  <a:lnTo>
                    <a:pt x="1507" y="2095"/>
                  </a:lnTo>
                  <a:lnTo>
                    <a:pt x="2363" y="1904"/>
                  </a:lnTo>
                  <a:lnTo>
                    <a:pt x="3295" y="1712"/>
                  </a:lnTo>
                  <a:lnTo>
                    <a:pt x="4292" y="1546"/>
                  </a:lnTo>
                  <a:lnTo>
                    <a:pt x="5352" y="1380"/>
                  </a:lnTo>
                  <a:lnTo>
                    <a:pt x="6463" y="1240"/>
                  </a:lnTo>
                  <a:lnTo>
                    <a:pt x="7625" y="1099"/>
                  </a:lnTo>
                  <a:lnTo>
                    <a:pt x="8851" y="984"/>
                  </a:lnTo>
                  <a:lnTo>
                    <a:pt x="10115" y="869"/>
                  </a:lnTo>
                  <a:lnTo>
                    <a:pt x="11431" y="780"/>
                  </a:lnTo>
                  <a:lnTo>
                    <a:pt x="12784" y="703"/>
                  </a:lnTo>
                  <a:lnTo>
                    <a:pt x="14164" y="639"/>
                  </a:lnTo>
                  <a:lnTo>
                    <a:pt x="15594" y="601"/>
                  </a:lnTo>
                  <a:lnTo>
                    <a:pt x="17050" y="576"/>
                  </a:lnTo>
                  <a:lnTo>
                    <a:pt x="18531" y="563"/>
                  </a:lnTo>
                  <a:lnTo>
                    <a:pt x="19617" y="563"/>
                  </a:lnTo>
                  <a:lnTo>
                    <a:pt x="20690" y="588"/>
                  </a:lnTo>
                  <a:lnTo>
                    <a:pt x="21750" y="601"/>
                  </a:lnTo>
                  <a:lnTo>
                    <a:pt x="22797" y="639"/>
                  </a:lnTo>
                  <a:lnTo>
                    <a:pt x="23819" y="678"/>
                  </a:lnTo>
                  <a:lnTo>
                    <a:pt x="24828" y="729"/>
                  </a:lnTo>
                  <a:lnTo>
                    <a:pt x="25811" y="793"/>
                  </a:lnTo>
                  <a:lnTo>
                    <a:pt x="26782" y="856"/>
                  </a:lnTo>
                  <a:lnTo>
                    <a:pt x="27714" y="933"/>
                  </a:lnTo>
                  <a:lnTo>
                    <a:pt x="28633" y="1023"/>
                  </a:lnTo>
                  <a:lnTo>
                    <a:pt x="29515" y="1112"/>
                  </a:lnTo>
                  <a:lnTo>
                    <a:pt x="30383" y="1214"/>
                  </a:lnTo>
                  <a:lnTo>
                    <a:pt x="31213" y="1316"/>
                  </a:lnTo>
                  <a:lnTo>
                    <a:pt x="32005" y="1431"/>
                  </a:lnTo>
                  <a:lnTo>
                    <a:pt x="32784" y="1546"/>
                  </a:lnTo>
                  <a:lnTo>
                    <a:pt x="33512" y="1674"/>
                  </a:lnTo>
                  <a:lnTo>
                    <a:pt x="34214" y="1802"/>
                  </a:lnTo>
                  <a:lnTo>
                    <a:pt x="34879" y="1942"/>
                  </a:lnTo>
                  <a:lnTo>
                    <a:pt x="35517" y="2083"/>
                  </a:lnTo>
                  <a:lnTo>
                    <a:pt x="36105" y="2236"/>
                  </a:lnTo>
                  <a:lnTo>
                    <a:pt x="36654" y="2389"/>
                  </a:lnTo>
                  <a:lnTo>
                    <a:pt x="37165" y="2542"/>
                  </a:lnTo>
                  <a:lnTo>
                    <a:pt x="37637" y="2708"/>
                  </a:lnTo>
                  <a:lnTo>
                    <a:pt x="38059" y="2874"/>
                  </a:lnTo>
                  <a:lnTo>
                    <a:pt x="38442" y="3053"/>
                  </a:lnTo>
                  <a:lnTo>
                    <a:pt x="38774" y="3232"/>
                  </a:lnTo>
                  <a:lnTo>
                    <a:pt x="39055" y="3411"/>
                  </a:lnTo>
                  <a:lnTo>
                    <a:pt x="39182" y="3500"/>
                  </a:lnTo>
                  <a:lnTo>
                    <a:pt x="39297" y="3590"/>
                  </a:lnTo>
                  <a:lnTo>
                    <a:pt x="39387" y="3679"/>
                  </a:lnTo>
                  <a:lnTo>
                    <a:pt x="39476" y="3781"/>
                  </a:lnTo>
                  <a:lnTo>
                    <a:pt x="39553" y="3871"/>
                  </a:lnTo>
                  <a:lnTo>
                    <a:pt x="39617" y="3960"/>
                  </a:lnTo>
                  <a:lnTo>
                    <a:pt x="39655" y="4062"/>
                  </a:lnTo>
                  <a:lnTo>
                    <a:pt x="39693" y="4164"/>
                  </a:lnTo>
                  <a:lnTo>
                    <a:pt x="39719" y="4254"/>
                  </a:lnTo>
                  <a:lnTo>
                    <a:pt x="39719" y="4356"/>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80"/>
                  </a:lnTo>
                  <a:lnTo>
                    <a:pt x="38480" y="5633"/>
                  </a:lnTo>
                  <a:lnTo>
                    <a:pt x="38480" y="5633"/>
                  </a:lnTo>
                  <a:lnTo>
                    <a:pt x="39080" y="5429"/>
                  </a:lnTo>
                  <a:lnTo>
                    <a:pt x="39361" y="5314"/>
                  </a:lnTo>
                  <a:lnTo>
                    <a:pt x="39617" y="5211"/>
                  </a:lnTo>
                  <a:lnTo>
                    <a:pt x="39846" y="5097"/>
                  </a:lnTo>
                  <a:lnTo>
                    <a:pt x="40064" y="4994"/>
                  </a:lnTo>
                  <a:lnTo>
                    <a:pt x="40268" y="4879"/>
                  </a:lnTo>
                  <a:lnTo>
                    <a:pt x="40447" y="4764"/>
                  </a:lnTo>
                  <a:lnTo>
                    <a:pt x="40613" y="4650"/>
                  </a:lnTo>
                  <a:lnTo>
                    <a:pt x="40753" y="4522"/>
                  </a:lnTo>
                  <a:lnTo>
                    <a:pt x="40868" y="4407"/>
                  </a:lnTo>
                  <a:lnTo>
                    <a:pt x="40970" y="4292"/>
                  </a:lnTo>
                  <a:lnTo>
                    <a:pt x="41047" y="4164"/>
                  </a:lnTo>
                  <a:lnTo>
                    <a:pt x="41098" y="4037"/>
                  </a:lnTo>
                  <a:lnTo>
                    <a:pt x="41136" y="3922"/>
                  </a:lnTo>
                  <a:lnTo>
                    <a:pt x="41149" y="3794"/>
                  </a:lnTo>
                  <a:lnTo>
                    <a:pt x="41136" y="3692"/>
                  </a:lnTo>
                  <a:lnTo>
                    <a:pt x="41111" y="3602"/>
                  </a:lnTo>
                  <a:lnTo>
                    <a:pt x="41085" y="3500"/>
                  </a:lnTo>
                  <a:lnTo>
                    <a:pt x="41034" y="3411"/>
                  </a:lnTo>
                  <a:lnTo>
                    <a:pt x="40970" y="3309"/>
                  </a:lnTo>
                  <a:lnTo>
                    <a:pt x="40894" y="3219"/>
                  </a:lnTo>
                  <a:lnTo>
                    <a:pt x="40817" y="3130"/>
                  </a:lnTo>
                  <a:lnTo>
                    <a:pt x="40715" y="3028"/>
                  </a:lnTo>
                  <a:lnTo>
                    <a:pt x="40600" y="2938"/>
                  </a:lnTo>
                  <a:lnTo>
                    <a:pt x="40472" y="2849"/>
                  </a:lnTo>
                  <a:lnTo>
                    <a:pt x="40191" y="2670"/>
                  </a:lnTo>
                  <a:lnTo>
                    <a:pt x="39859" y="2491"/>
                  </a:lnTo>
                  <a:lnTo>
                    <a:pt x="39476" y="2325"/>
                  </a:lnTo>
                  <a:lnTo>
                    <a:pt x="39055" y="2146"/>
                  </a:lnTo>
                  <a:lnTo>
                    <a:pt x="38582" y="1993"/>
                  </a:lnTo>
                  <a:lnTo>
                    <a:pt x="38071" y="1827"/>
                  </a:lnTo>
                  <a:lnTo>
                    <a:pt x="37522" y="1674"/>
                  </a:lnTo>
                  <a:lnTo>
                    <a:pt x="36935" y="1521"/>
                  </a:lnTo>
                  <a:lnTo>
                    <a:pt x="36309" y="1380"/>
                  </a:lnTo>
                  <a:lnTo>
                    <a:pt x="35632" y="1252"/>
                  </a:lnTo>
                  <a:lnTo>
                    <a:pt x="34930" y="1112"/>
                  </a:lnTo>
                  <a:lnTo>
                    <a:pt x="34202" y="984"/>
                  </a:lnTo>
                  <a:lnTo>
                    <a:pt x="33435" y="869"/>
                  </a:lnTo>
                  <a:lnTo>
                    <a:pt x="32631" y="754"/>
                  </a:lnTo>
                  <a:lnTo>
                    <a:pt x="31801" y="652"/>
                  </a:lnTo>
                  <a:lnTo>
                    <a:pt x="30945" y="550"/>
                  </a:lnTo>
                  <a:lnTo>
                    <a:pt x="30051" y="461"/>
                  </a:lnTo>
                  <a:lnTo>
                    <a:pt x="29131" y="384"/>
                  </a:lnTo>
                  <a:lnTo>
                    <a:pt x="28199" y="307"/>
                  </a:lnTo>
                  <a:lnTo>
                    <a:pt x="27241" y="231"/>
                  </a:lnTo>
                  <a:lnTo>
                    <a:pt x="26245" y="180"/>
                  </a:lnTo>
                  <a:lnTo>
                    <a:pt x="25249" y="129"/>
                  </a:lnTo>
                  <a:lnTo>
                    <a:pt x="24215" y="77"/>
                  </a:lnTo>
                  <a:lnTo>
                    <a:pt x="23180" y="52"/>
                  </a:lnTo>
                  <a:lnTo>
                    <a:pt x="22120" y="26"/>
                  </a:lnTo>
                  <a:lnTo>
                    <a:pt x="21035" y="14"/>
                  </a:lnTo>
                  <a:lnTo>
                    <a:pt x="19949"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915476" y="3717749"/>
              <a:ext cx="204028" cy="57118"/>
            </a:xfrm>
            <a:custGeom>
              <a:avLst/>
              <a:gdLst/>
              <a:ahLst/>
              <a:cxnLst/>
              <a:rect l="l" t="t" r="r" b="b"/>
              <a:pathLst>
                <a:path w="13781" h="3858" extrusionOk="0">
                  <a:moveTo>
                    <a:pt x="1" y="0"/>
                  </a:moveTo>
                  <a:lnTo>
                    <a:pt x="1" y="383"/>
                  </a:lnTo>
                  <a:lnTo>
                    <a:pt x="2325" y="383"/>
                  </a:lnTo>
                  <a:lnTo>
                    <a:pt x="3347" y="396"/>
                  </a:lnTo>
                  <a:lnTo>
                    <a:pt x="4254" y="409"/>
                  </a:lnTo>
                  <a:lnTo>
                    <a:pt x="5058" y="447"/>
                  </a:lnTo>
                  <a:lnTo>
                    <a:pt x="5748" y="511"/>
                  </a:lnTo>
                  <a:lnTo>
                    <a:pt x="6323" y="575"/>
                  </a:lnTo>
                  <a:lnTo>
                    <a:pt x="6578" y="626"/>
                  </a:lnTo>
                  <a:lnTo>
                    <a:pt x="6795" y="664"/>
                  </a:lnTo>
                  <a:lnTo>
                    <a:pt x="6987" y="715"/>
                  </a:lnTo>
                  <a:lnTo>
                    <a:pt x="7140" y="767"/>
                  </a:lnTo>
                  <a:lnTo>
                    <a:pt x="7268" y="830"/>
                  </a:lnTo>
                  <a:lnTo>
                    <a:pt x="7370" y="894"/>
                  </a:lnTo>
                  <a:lnTo>
                    <a:pt x="1" y="894"/>
                  </a:lnTo>
                  <a:lnTo>
                    <a:pt x="1" y="1188"/>
                  </a:lnTo>
                  <a:lnTo>
                    <a:pt x="7472" y="1188"/>
                  </a:lnTo>
                  <a:lnTo>
                    <a:pt x="7446" y="1226"/>
                  </a:lnTo>
                  <a:lnTo>
                    <a:pt x="7408" y="1252"/>
                  </a:lnTo>
                  <a:lnTo>
                    <a:pt x="7306" y="1329"/>
                  </a:lnTo>
                  <a:lnTo>
                    <a:pt x="7165" y="1392"/>
                  </a:lnTo>
                  <a:lnTo>
                    <a:pt x="6987" y="1456"/>
                  </a:lnTo>
                  <a:lnTo>
                    <a:pt x="6770" y="1520"/>
                  </a:lnTo>
                  <a:lnTo>
                    <a:pt x="6514" y="1571"/>
                  </a:lnTo>
                  <a:lnTo>
                    <a:pt x="6208" y="1622"/>
                  </a:lnTo>
                  <a:lnTo>
                    <a:pt x="5876" y="1673"/>
                  </a:lnTo>
                  <a:lnTo>
                    <a:pt x="5505" y="1712"/>
                  </a:lnTo>
                  <a:lnTo>
                    <a:pt x="5097" y="1750"/>
                  </a:lnTo>
                  <a:lnTo>
                    <a:pt x="4151" y="1801"/>
                  </a:lnTo>
                  <a:lnTo>
                    <a:pt x="3053" y="1839"/>
                  </a:lnTo>
                  <a:lnTo>
                    <a:pt x="1802" y="1852"/>
                  </a:lnTo>
                  <a:lnTo>
                    <a:pt x="1" y="1852"/>
                  </a:lnTo>
                  <a:lnTo>
                    <a:pt x="1" y="2210"/>
                  </a:lnTo>
                  <a:lnTo>
                    <a:pt x="2197" y="2644"/>
                  </a:lnTo>
                  <a:lnTo>
                    <a:pt x="4215" y="3053"/>
                  </a:lnTo>
                  <a:lnTo>
                    <a:pt x="6131" y="3449"/>
                  </a:lnTo>
                  <a:lnTo>
                    <a:pt x="8021" y="3857"/>
                  </a:lnTo>
                  <a:lnTo>
                    <a:pt x="11163" y="3857"/>
                  </a:lnTo>
                  <a:lnTo>
                    <a:pt x="9107" y="3410"/>
                  </a:lnTo>
                  <a:lnTo>
                    <a:pt x="7051" y="2976"/>
                  </a:lnTo>
                  <a:lnTo>
                    <a:pt x="5033" y="2567"/>
                  </a:lnTo>
                  <a:lnTo>
                    <a:pt x="3079" y="2184"/>
                  </a:lnTo>
                  <a:lnTo>
                    <a:pt x="3845" y="2171"/>
                  </a:lnTo>
                  <a:lnTo>
                    <a:pt x="4586" y="2159"/>
                  </a:lnTo>
                  <a:lnTo>
                    <a:pt x="5275" y="2133"/>
                  </a:lnTo>
                  <a:lnTo>
                    <a:pt x="5927" y="2108"/>
                  </a:lnTo>
                  <a:lnTo>
                    <a:pt x="6540" y="2056"/>
                  </a:lnTo>
                  <a:lnTo>
                    <a:pt x="7102" y="2018"/>
                  </a:lnTo>
                  <a:lnTo>
                    <a:pt x="7638" y="1967"/>
                  </a:lnTo>
                  <a:lnTo>
                    <a:pt x="8111" y="1903"/>
                  </a:lnTo>
                  <a:lnTo>
                    <a:pt x="8558" y="1827"/>
                  </a:lnTo>
                  <a:lnTo>
                    <a:pt x="8941" y="1763"/>
                  </a:lnTo>
                  <a:lnTo>
                    <a:pt x="9285" y="1673"/>
                  </a:lnTo>
                  <a:lnTo>
                    <a:pt x="9579" y="1584"/>
                  </a:lnTo>
                  <a:lnTo>
                    <a:pt x="9822" y="1495"/>
                  </a:lnTo>
                  <a:lnTo>
                    <a:pt x="10026" y="1392"/>
                  </a:lnTo>
                  <a:lnTo>
                    <a:pt x="10103" y="1341"/>
                  </a:lnTo>
                  <a:lnTo>
                    <a:pt x="10167" y="1290"/>
                  </a:lnTo>
                  <a:lnTo>
                    <a:pt x="10218" y="1239"/>
                  </a:lnTo>
                  <a:lnTo>
                    <a:pt x="10256" y="1188"/>
                  </a:lnTo>
                  <a:lnTo>
                    <a:pt x="13781" y="1188"/>
                  </a:lnTo>
                  <a:lnTo>
                    <a:pt x="13781" y="894"/>
                  </a:lnTo>
                  <a:lnTo>
                    <a:pt x="10218" y="894"/>
                  </a:lnTo>
                  <a:lnTo>
                    <a:pt x="10179" y="843"/>
                  </a:lnTo>
                  <a:lnTo>
                    <a:pt x="10128" y="792"/>
                  </a:lnTo>
                  <a:lnTo>
                    <a:pt x="9988" y="703"/>
                  </a:lnTo>
                  <a:lnTo>
                    <a:pt x="9809" y="613"/>
                  </a:lnTo>
                  <a:lnTo>
                    <a:pt x="9579" y="537"/>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629221" y="3646848"/>
              <a:ext cx="764071" cy="159776"/>
            </a:xfrm>
            <a:custGeom>
              <a:avLst/>
              <a:gdLst/>
              <a:ahLst/>
              <a:cxnLst/>
              <a:rect l="l" t="t" r="r" b="b"/>
              <a:pathLst>
                <a:path w="51609" h="10792" extrusionOk="0">
                  <a:moveTo>
                    <a:pt x="0" y="0"/>
                  </a:moveTo>
                  <a:lnTo>
                    <a:pt x="0" y="5390"/>
                  </a:lnTo>
                  <a:lnTo>
                    <a:pt x="13" y="5530"/>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27"/>
                  </a:lnTo>
                  <a:lnTo>
                    <a:pt x="3116" y="7969"/>
                  </a:lnTo>
                  <a:lnTo>
                    <a:pt x="3729" y="8186"/>
                  </a:lnTo>
                  <a:lnTo>
                    <a:pt x="4406" y="8404"/>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0"/>
                  </a:lnTo>
                  <a:lnTo>
                    <a:pt x="14623" y="10255"/>
                  </a:lnTo>
                  <a:lnTo>
                    <a:pt x="15760" y="10358"/>
                  </a:lnTo>
                  <a:lnTo>
                    <a:pt x="16935" y="10460"/>
                  </a:lnTo>
                  <a:lnTo>
                    <a:pt x="18135" y="10549"/>
                  </a:lnTo>
                  <a:lnTo>
                    <a:pt x="19361" y="10613"/>
                  </a:lnTo>
                  <a:lnTo>
                    <a:pt x="20600" y="10677"/>
                  </a:lnTo>
                  <a:lnTo>
                    <a:pt x="21877" y="10728"/>
                  </a:lnTo>
                  <a:lnTo>
                    <a:pt x="23167" y="10753"/>
                  </a:lnTo>
                  <a:lnTo>
                    <a:pt x="24483" y="10779"/>
                  </a:lnTo>
                  <a:lnTo>
                    <a:pt x="25811" y="10792"/>
                  </a:lnTo>
                  <a:lnTo>
                    <a:pt x="27139" y="10779"/>
                  </a:lnTo>
                  <a:lnTo>
                    <a:pt x="28442" y="10753"/>
                  </a:lnTo>
                  <a:lnTo>
                    <a:pt x="29732" y="10728"/>
                  </a:lnTo>
                  <a:lnTo>
                    <a:pt x="31009" y="10677"/>
                  </a:lnTo>
                  <a:lnTo>
                    <a:pt x="32260" y="10613"/>
                  </a:lnTo>
                  <a:lnTo>
                    <a:pt x="33486" y="10549"/>
                  </a:lnTo>
                  <a:lnTo>
                    <a:pt x="34674" y="10460"/>
                  </a:lnTo>
                  <a:lnTo>
                    <a:pt x="35849" y="10358"/>
                  </a:lnTo>
                  <a:lnTo>
                    <a:pt x="36998" y="10255"/>
                  </a:lnTo>
                  <a:lnTo>
                    <a:pt x="38109" y="10140"/>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04"/>
                  </a:lnTo>
                  <a:lnTo>
                    <a:pt x="47879" y="8186"/>
                  </a:lnTo>
                  <a:lnTo>
                    <a:pt x="48505" y="7969"/>
                  </a:lnTo>
                  <a:lnTo>
                    <a:pt x="49067" y="7727"/>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629221" y="3567049"/>
              <a:ext cx="764071" cy="159598"/>
            </a:xfrm>
            <a:custGeom>
              <a:avLst/>
              <a:gdLst/>
              <a:ahLst/>
              <a:cxnLst/>
              <a:rect l="l" t="t" r="r" b="b"/>
              <a:pathLst>
                <a:path w="51609" h="10780" extrusionOk="0">
                  <a:moveTo>
                    <a:pt x="24483" y="1"/>
                  </a:moveTo>
                  <a:lnTo>
                    <a:pt x="23167" y="26"/>
                  </a:lnTo>
                  <a:lnTo>
                    <a:pt x="21877" y="65"/>
                  </a:lnTo>
                  <a:lnTo>
                    <a:pt x="20600" y="103"/>
                  </a:lnTo>
                  <a:lnTo>
                    <a:pt x="19361" y="167"/>
                  </a:lnTo>
                  <a:lnTo>
                    <a:pt x="18135" y="243"/>
                  </a:lnTo>
                  <a:lnTo>
                    <a:pt x="16935" y="333"/>
                  </a:lnTo>
                  <a:lnTo>
                    <a:pt x="15760" y="422"/>
                  </a:lnTo>
                  <a:lnTo>
                    <a:pt x="14623" y="537"/>
                  </a:lnTo>
                  <a:lnTo>
                    <a:pt x="13499" y="652"/>
                  </a:lnTo>
                  <a:lnTo>
                    <a:pt x="12427" y="780"/>
                  </a:lnTo>
                  <a:lnTo>
                    <a:pt x="11379" y="920"/>
                  </a:lnTo>
                  <a:lnTo>
                    <a:pt x="10370" y="1073"/>
                  </a:lnTo>
                  <a:lnTo>
                    <a:pt x="9387" y="1227"/>
                  </a:lnTo>
                  <a:lnTo>
                    <a:pt x="8455" y="1405"/>
                  </a:lnTo>
                  <a:lnTo>
                    <a:pt x="7561" y="1584"/>
                  </a:lnTo>
                  <a:lnTo>
                    <a:pt x="6705" y="1763"/>
                  </a:lnTo>
                  <a:lnTo>
                    <a:pt x="5888" y="1967"/>
                  </a:lnTo>
                  <a:lnTo>
                    <a:pt x="5122" y="2172"/>
                  </a:lnTo>
                  <a:lnTo>
                    <a:pt x="4406" y="2376"/>
                  </a:lnTo>
                  <a:lnTo>
                    <a:pt x="3729" y="2593"/>
                  </a:lnTo>
                  <a:lnTo>
                    <a:pt x="3116" y="2823"/>
                  </a:lnTo>
                  <a:lnTo>
                    <a:pt x="2542" y="3053"/>
                  </a:lnTo>
                  <a:lnTo>
                    <a:pt x="2031" y="3296"/>
                  </a:lnTo>
                  <a:lnTo>
                    <a:pt x="1788" y="3411"/>
                  </a:lnTo>
                  <a:lnTo>
                    <a:pt x="1571" y="3538"/>
                  </a:lnTo>
                  <a:lnTo>
                    <a:pt x="1354" y="3666"/>
                  </a:lnTo>
                  <a:lnTo>
                    <a:pt x="1162" y="3794"/>
                  </a:lnTo>
                  <a:lnTo>
                    <a:pt x="984" y="3921"/>
                  </a:lnTo>
                  <a:lnTo>
                    <a:pt x="818" y="4049"/>
                  </a:lnTo>
                  <a:lnTo>
                    <a:pt x="664" y="4177"/>
                  </a:lnTo>
                  <a:lnTo>
                    <a:pt x="524" y="4305"/>
                  </a:lnTo>
                  <a:lnTo>
                    <a:pt x="396" y="4432"/>
                  </a:lnTo>
                  <a:lnTo>
                    <a:pt x="294" y="4573"/>
                  </a:lnTo>
                  <a:lnTo>
                    <a:pt x="205" y="4700"/>
                  </a:lnTo>
                  <a:lnTo>
                    <a:pt x="128" y="4841"/>
                  </a:lnTo>
                  <a:lnTo>
                    <a:pt x="77" y="4981"/>
                  </a:lnTo>
                  <a:lnTo>
                    <a:pt x="39" y="5109"/>
                  </a:lnTo>
                  <a:lnTo>
                    <a:pt x="13" y="5250"/>
                  </a:lnTo>
                  <a:lnTo>
                    <a:pt x="0" y="5390"/>
                  </a:lnTo>
                  <a:lnTo>
                    <a:pt x="13" y="5531"/>
                  </a:lnTo>
                  <a:lnTo>
                    <a:pt x="39" y="5671"/>
                  </a:lnTo>
                  <a:lnTo>
                    <a:pt x="77" y="5812"/>
                  </a:lnTo>
                  <a:lnTo>
                    <a:pt x="128" y="5939"/>
                  </a:lnTo>
                  <a:lnTo>
                    <a:pt x="205" y="6080"/>
                  </a:lnTo>
                  <a:lnTo>
                    <a:pt x="294" y="6207"/>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7"/>
                  </a:lnTo>
                  <a:lnTo>
                    <a:pt x="9387" y="9554"/>
                  </a:lnTo>
                  <a:lnTo>
                    <a:pt x="10370" y="9720"/>
                  </a:lnTo>
                  <a:lnTo>
                    <a:pt x="11379" y="9860"/>
                  </a:lnTo>
                  <a:lnTo>
                    <a:pt x="12427" y="10001"/>
                  </a:lnTo>
                  <a:lnTo>
                    <a:pt x="13499" y="10128"/>
                  </a:lnTo>
                  <a:lnTo>
                    <a:pt x="14623" y="10256"/>
                  </a:lnTo>
                  <a:lnTo>
                    <a:pt x="15760" y="10358"/>
                  </a:lnTo>
                  <a:lnTo>
                    <a:pt x="16935" y="10460"/>
                  </a:lnTo>
                  <a:lnTo>
                    <a:pt x="18135" y="10537"/>
                  </a:lnTo>
                  <a:lnTo>
                    <a:pt x="19361" y="10614"/>
                  </a:lnTo>
                  <a:lnTo>
                    <a:pt x="20600" y="10677"/>
                  </a:lnTo>
                  <a:lnTo>
                    <a:pt x="21877" y="10728"/>
                  </a:lnTo>
                  <a:lnTo>
                    <a:pt x="23167" y="10754"/>
                  </a:lnTo>
                  <a:lnTo>
                    <a:pt x="24483" y="10780"/>
                  </a:lnTo>
                  <a:lnTo>
                    <a:pt x="27139" y="10780"/>
                  </a:lnTo>
                  <a:lnTo>
                    <a:pt x="28442" y="10754"/>
                  </a:lnTo>
                  <a:lnTo>
                    <a:pt x="29732" y="10728"/>
                  </a:lnTo>
                  <a:lnTo>
                    <a:pt x="31009" y="10677"/>
                  </a:lnTo>
                  <a:lnTo>
                    <a:pt x="32260" y="10614"/>
                  </a:lnTo>
                  <a:lnTo>
                    <a:pt x="33486" y="10537"/>
                  </a:lnTo>
                  <a:lnTo>
                    <a:pt x="34674" y="10460"/>
                  </a:lnTo>
                  <a:lnTo>
                    <a:pt x="35849" y="10358"/>
                  </a:lnTo>
                  <a:lnTo>
                    <a:pt x="36998" y="10256"/>
                  </a:lnTo>
                  <a:lnTo>
                    <a:pt x="38109" y="10128"/>
                  </a:lnTo>
                  <a:lnTo>
                    <a:pt x="39182" y="10001"/>
                  </a:lnTo>
                  <a:lnTo>
                    <a:pt x="40229" y="9860"/>
                  </a:lnTo>
                  <a:lnTo>
                    <a:pt x="41251" y="9720"/>
                  </a:lnTo>
                  <a:lnTo>
                    <a:pt x="42222" y="9554"/>
                  </a:lnTo>
                  <a:lnTo>
                    <a:pt x="43154" y="9387"/>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07"/>
                  </a:lnTo>
                  <a:lnTo>
                    <a:pt x="51404" y="6080"/>
                  </a:lnTo>
                  <a:lnTo>
                    <a:pt x="51481" y="5939"/>
                  </a:lnTo>
                  <a:lnTo>
                    <a:pt x="51545" y="5812"/>
                  </a:lnTo>
                  <a:lnTo>
                    <a:pt x="51583" y="5671"/>
                  </a:lnTo>
                  <a:lnTo>
                    <a:pt x="51609" y="5531"/>
                  </a:lnTo>
                  <a:lnTo>
                    <a:pt x="51609" y="5390"/>
                  </a:lnTo>
                  <a:lnTo>
                    <a:pt x="51609" y="5250"/>
                  </a:lnTo>
                  <a:lnTo>
                    <a:pt x="51583" y="5109"/>
                  </a:lnTo>
                  <a:lnTo>
                    <a:pt x="51545" y="4981"/>
                  </a:lnTo>
                  <a:lnTo>
                    <a:pt x="51481" y="4841"/>
                  </a:lnTo>
                  <a:lnTo>
                    <a:pt x="51404" y="4700"/>
                  </a:lnTo>
                  <a:lnTo>
                    <a:pt x="51315" y="4573"/>
                  </a:lnTo>
                  <a:lnTo>
                    <a:pt x="51213" y="4432"/>
                  </a:lnTo>
                  <a:lnTo>
                    <a:pt x="51085" y="4305"/>
                  </a:lnTo>
                  <a:lnTo>
                    <a:pt x="50957" y="4177"/>
                  </a:lnTo>
                  <a:lnTo>
                    <a:pt x="50804" y="4049"/>
                  </a:lnTo>
                  <a:lnTo>
                    <a:pt x="50638" y="3921"/>
                  </a:lnTo>
                  <a:lnTo>
                    <a:pt x="50459" y="3794"/>
                  </a:lnTo>
                  <a:lnTo>
                    <a:pt x="50255" y="3666"/>
                  </a:lnTo>
                  <a:lnTo>
                    <a:pt x="50050" y="3538"/>
                  </a:lnTo>
                  <a:lnTo>
                    <a:pt x="49821" y="3411"/>
                  </a:lnTo>
                  <a:lnTo>
                    <a:pt x="49591" y="3296"/>
                  </a:lnTo>
                  <a:lnTo>
                    <a:pt x="49067" y="3053"/>
                  </a:lnTo>
                  <a:lnTo>
                    <a:pt x="48505" y="2823"/>
                  </a:lnTo>
                  <a:lnTo>
                    <a:pt x="47879" y="2593"/>
                  </a:lnTo>
                  <a:lnTo>
                    <a:pt x="47203" y="2376"/>
                  </a:lnTo>
                  <a:lnTo>
                    <a:pt x="46487" y="2172"/>
                  </a:lnTo>
                  <a:lnTo>
                    <a:pt x="45721" y="1967"/>
                  </a:lnTo>
                  <a:lnTo>
                    <a:pt x="44904" y="1763"/>
                  </a:lnTo>
                  <a:lnTo>
                    <a:pt x="44061" y="1584"/>
                  </a:lnTo>
                  <a:lnTo>
                    <a:pt x="43154" y="1405"/>
                  </a:lnTo>
                  <a:lnTo>
                    <a:pt x="42222" y="1227"/>
                  </a:lnTo>
                  <a:lnTo>
                    <a:pt x="41251" y="1073"/>
                  </a:lnTo>
                  <a:lnTo>
                    <a:pt x="40229" y="920"/>
                  </a:lnTo>
                  <a:lnTo>
                    <a:pt x="39182" y="780"/>
                  </a:lnTo>
                  <a:lnTo>
                    <a:pt x="38109" y="652"/>
                  </a:lnTo>
                  <a:lnTo>
                    <a:pt x="36998" y="537"/>
                  </a:lnTo>
                  <a:lnTo>
                    <a:pt x="35849" y="422"/>
                  </a:lnTo>
                  <a:lnTo>
                    <a:pt x="34674" y="333"/>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697472" y="3581232"/>
              <a:ext cx="627569" cy="112326"/>
            </a:xfrm>
            <a:custGeom>
              <a:avLst/>
              <a:gdLst/>
              <a:ahLst/>
              <a:cxnLst/>
              <a:rect l="l" t="t" r="r" b="b"/>
              <a:pathLst>
                <a:path w="42389" h="7587" extrusionOk="0">
                  <a:moveTo>
                    <a:pt x="21201" y="0"/>
                  </a:moveTo>
                  <a:lnTo>
                    <a:pt x="20102" y="13"/>
                  </a:lnTo>
                  <a:lnTo>
                    <a:pt x="19030" y="26"/>
                  </a:lnTo>
                  <a:lnTo>
                    <a:pt x="17970" y="52"/>
                  </a:lnTo>
                  <a:lnTo>
                    <a:pt x="16922" y="77"/>
                  </a:lnTo>
                  <a:lnTo>
                    <a:pt x="15901" y="128"/>
                  </a:lnTo>
                  <a:lnTo>
                    <a:pt x="14892" y="179"/>
                  </a:lnTo>
                  <a:lnTo>
                    <a:pt x="13908" y="230"/>
                  </a:lnTo>
                  <a:lnTo>
                    <a:pt x="12951" y="307"/>
                  </a:lnTo>
                  <a:lnTo>
                    <a:pt x="12006" y="384"/>
                  </a:lnTo>
                  <a:lnTo>
                    <a:pt x="11099" y="460"/>
                  </a:lnTo>
                  <a:lnTo>
                    <a:pt x="10205" y="550"/>
                  </a:lnTo>
                  <a:lnTo>
                    <a:pt x="9349" y="652"/>
                  </a:lnTo>
                  <a:lnTo>
                    <a:pt x="8519" y="754"/>
                  </a:lnTo>
                  <a:lnTo>
                    <a:pt x="7714" y="869"/>
                  </a:lnTo>
                  <a:lnTo>
                    <a:pt x="6948" y="984"/>
                  </a:lnTo>
                  <a:lnTo>
                    <a:pt x="6207" y="1112"/>
                  </a:lnTo>
                  <a:lnTo>
                    <a:pt x="5505" y="1252"/>
                  </a:lnTo>
                  <a:lnTo>
                    <a:pt x="4841" y="1380"/>
                  </a:lnTo>
                  <a:lnTo>
                    <a:pt x="4215" y="1533"/>
                  </a:lnTo>
                  <a:lnTo>
                    <a:pt x="3615" y="1674"/>
                  </a:lnTo>
                  <a:lnTo>
                    <a:pt x="3066" y="1827"/>
                  </a:lnTo>
                  <a:lnTo>
                    <a:pt x="2555" y="1993"/>
                  </a:lnTo>
                  <a:lnTo>
                    <a:pt x="2095" y="2146"/>
                  </a:lnTo>
                  <a:lnTo>
                    <a:pt x="1661" y="2325"/>
                  </a:lnTo>
                  <a:lnTo>
                    <a:pt x="1291" y="2491"/>
                  </a:lnTo>
                  <a:lnTo>
                    <a:pt x="959" y="2670"/>
                  </a:lnTo>
                  <a:lnTo>
                    <a:pt x="665" y="2848"/>
                  </a:lnTo>
                  <a:lnTo>
                    <a:pt x="550" y="2938"/>
                  </a:lnTo>
                  <a:lnTo>
                    <a:pt x="435" y="3027"/>
                  </a:lnTo>
                  <a:lnTo>
                    <a:pt x="333" y="3129"/>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70"/>
                  </a:lnTo>
                  <a:lnTo>
                    <a:pt x="435" y="4560"/>
                  </a:lnTo>
                  <a:lnTo>
                    <a:pt x="550" y="4649"/>
                  </a:lnTo>
                  <a:lnTo>
                    <a:pt x="665" y="4739"/>
                  </a:lnTo>
                  <a:lnTo>
                    <a:pt x="959" y="4917"/>
                  </a:lnTo>
                  <a:lnTo>
                    <a:pt x="1291" y="5096"/>
                  </a:lnTo>
                  <a:lnTo>
                    <a:pt x="1661" y="5275"/>
                  </a:lnTo>
                  <a:lnTo>
                    <a:pt x="2095" y="5441"/>
                  </a:lnTo>
                  <a:lnTo>
                    <a:pt x="2555" y="5607"/>
                  </a:lnTo>
                  <a:lnTo>
                    <a:pt x="3066" y="5760"/>
                  </a:lnTo>
                  <a:lnTo>
                    <a:pt x="3615" y="5914"/>
                  </a:lnTo>
                  <a:lnTo>
                    <a:pt x="4215" y="6067"/>
                  </a:lnTo>
                  <a:lnTo>
                    <a:pt x="4841" y="6207"/>
                  </a:lnTo>
                  <a:lnTo>
                    <a:pt x="5505" y="6348"/>
                  </a:lnTo>
                  <a:lnTo>
                    <a:pt x="6207" y="6475"/>
                  </a:lnTo>
                  <a:lnTo>
                    <a:pt x="6948" y="6603"/>
                  </a:lnTo>
                  <a:lnTo>
                    <a:pt x="7714" y="6718"/>
                  </a:lnTo>
                  <a:lnTo>
                    <a:pt x="8519" y="6833"/>
                  </a:lnTo>
                  <a:lnTo>
                    <a:pt x="9349" y="6935"/>
                  </a:lnTo>
                  <a:lnTo>
                    <a:pt x="10205" y="7037"/>
                  </a:lnTo>
                  <a:lnTo>
                    <a:pt x="11099" y="7127"/>
                  </a:lnTo>
                  <a:lnTo>
                    <a:pt x="12006" y="7216"/>
                  </a:lnTo>
                  <a:lnTo>
                    <a:pt x="12951" y="7293"/>
                  </a:lnTo>
                  <a:lnTo>
                    <a:pt x="13908" y="7357"/>
                  </a:lnTo>
                  <a:lnTo>
                    <a:pt x="14892" y="7421"/>
                  </a:lnTo>
                  <a:lnTo>
                    <a:pt x="15901" y="7472"/>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72"/>
                  </a:lnTo>
                  <a:lnTo>
                    <a:pt x="27497" y="7421"/>
                  </a:lnTo>
                  <a:lnTo>
                    <a:pt x="28480" y="7357"/>
                  </a:lnTo>
                  <a:lnTo>
                    <a:pt x="29451" y="7293"/>
                  </a:lnTo>
                  <a:lnTo>
                    <a:pt x="30383" y="7216"/>
                  </a:lnTo>
                  <a:lnTo>
                    <a:pt x="31303" y="7127"/>
                  </a:lnTo>
                  <a:lnTo>
                    <a:pt x="32184" y="7037"/>
                  </a:lnTo>
                  <a:lnTo>
                    <a:pt x="33052" y="6935"/>
                  </a:lnTo>
                  <a:lnTo>
                    <a:pt x="33883" y="6833"/>
                  </a:lnTo>
                  <a:lnTo>
                    <a:pt x="34674" y="6718"/>
                  </a:lnTo>
                  <a:lnTo>
                    <a:pt x="35453" y="6603"/>
                  </a:lnTo>
                  <a:lnTo>
                    <a:pt x="36181" y="6475"/>
                  </a:lnTo>
                  <a:lnTo>
                    <a:pt x="36884" y="6348"/>
                  </a:lnTo>
                  <a:lnTo>
                    <a:pt x="37548" y="6207"/>
                  </a:lnTo>
                  <a:lnTo>
                    <a:pt x="38186" y="6067"/>
                  </a:lnTo>
                  <a:lnTo>
                    <a:pt x="38774" y="5914"/>
                  </a:lnTo>
                  <a:lnTo>
                    <a:pt x="39323" y="5760"/>
                  </a:lnTo>
                  <a:lnTo>
                    <a:pt x="39834" y="5607"/>
                  </a:lnTo>
                  <a:lnTo>
                    <a:pt x="40306" y="5441"/>
                  </a:lnTo>
                  <a:lnTo>
                    <a:pt x="40728" y="5275"/>
                  </a:lnTo>
                  <a:lnTo>
                    <a:pt x="41111" y="5096"/>
                  </a:lnTo>
                  <a:lnTo>
                    <a:pt x="41443" y="4917"/>
                  </a:lnTo>
                  <a:lnTo>
                    <a:pt x="41724" y="4739"/>
                  </a:lnTo>
                  <a:lnTo>
                    <a:pt x="41852" y="4649"/>
                  </a:lnTo>
                  <a:lnTo>
                    <a:pt x="41967" y="4560"/>
                  </a:lnTo>
                  <a:lnTo>
                    <a:pt x="42056" y="4470"/>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29"/>
                  </a:lnTo>
                  <a:lnTo>
                    <a:pt x="41967" y="3027"/>
                  </a:lnTo>
                  <a:lnTo>
                    <a:pt x="41852" y="2938"/>
                  </a:lnTo>
                  <a:lnTo>
                    <a:pt x="41724" y="2848"/>
                  </a:lnTo>
                  <a:lnTo>
                    <a:pt x="41443" y="2670"/>
                  </a:lnTo>
                  <a:lnTo>
                    <a:pt x="41111" y="2491"/>
                  </a:lnTo>
                  <a:lnTo>
                    <a:pt x="40728" y="2325"/>
                  </a:lnTo>
                  <a:lnTo>
                    <a:pt x="40306" y="2146"/>
                  </a:lnTo>
                  <a:lnTo>
                    <a:pt x="39834" y="1993"/>
                  </a:lnTo>
                  <a:lnTo>
                    <a:pt x="39323" y="1827"/>
                  </a:lnTo>
                  <a:lnTo>
                    <a:pt x="38774" y="1674"/>
                  </a:lnTo>
                  <a:lnTo>
                    <a:pt x="38186" y="1533"/>
                  </a:lnTo>
                  <a:lnTo>
                    <a:pt x="37548" y="1380"/>
                  </a:lnTo>
                  <a:lnTo>
                    <a:pt x="36884" y="1252"/>
                  </a:lnTo>
                  <a:lnTo>
                    <a:pt x="36181" y="1112"/>
                  </a:lnTo>
                  <a:lnTo>
                    <a:pt x="35453" y="984"/>
                  </a:lnTo>
                  <a:lnTo>
                    <a:pt x="34674" y="869"/>
                  </a:lnTo>
                  <a:lnTo>
                    <a:pt x="33883" y="754"/>
                  </a:lnTo>
                  <a:lnTo>
                    <a:pt x="33052" y="652"/>
                  </a:lnTo>
                  <a:lnTo>
                    <a:pt x="32184" y="550"/>
                  </a:lnTo>
                  <a:lnTo>
                    <a:pt x="31303" y="460"/>
                  </a:lnTo>
                  <a:lnTo>
                    <a:pt x="30383" y="384"/>
                  </a:lnTo>
                  <a:lnTo>
                    <a:pt x="29451" y="307"/>
                  </a:lnTo>
                  <a:lnTo>
                    <a:pt x="28480" y="230"/>
                  </a:lnTo>
                  <a:lnTo>
                    <a:pt x="27497" y="179"/>
                  </a:lnTo>
                  <a:lnTo>
                    <a:pt x="26488" y="128"/>
                  </a:lnTo>
                  <a:lnTo>
                    <a:pt x="25466" y="77"/>
                  </a:lnTo>
                  <a:lnTo>
                    <a:pt x="24419" y="52"/>
                  </a:lnTo>
                  <a:lnTo>
                    <a:pt x="23359" y="26"/>
                  </a:lnTo>
                  <a:lnTo>
                    <a:pt x="22286" y="13"/>
                  </a:lnTo>
                  <a:lnTo>
                    <a:pt x="21201"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706740" y="3581232"/>
              <a:ext cx="609226" cy="83397"/>
            </a:xfrm>
            <a:custGeom>
              <a:avLst/>
              <a:gdLst/>
              <a:ahLst/>
              <a:cxnLst/>
              <a:rect l="l" t="t" r="r" b="b"/>
              <a:pathLst>
                <a:path w="41150" h="5633" extrusionOk="0">
                  <a:moveTo>
                    <a:pt x="19949" y="0"/>
                  </a:moveTo>
                  <a:lnTo>
                    <a:pt x="18238" y="13"/>
                  </a:lnTo>
                  <a:lnTo>
                    <a:pt x="16577" y="52"/>
                  </a:lnTo>
                  <a:lnTo>
                    <a:pt x="14943" y="115"/>
                  </a:lnTo>
                  <a:lnTo>
                    <a:pt x="13372" y="192"/>
                  </a:lnTo>
                  <a:lnTo>
                    <a:pt x="11839" y="294"/>
                  </a:lnTo>
                  <a:lnTo>
                    <a:pt x="10371" y="409"/>
                  </a:lnTo>
                  <a:lnTo>
                    <a:pt x="8966" y="550"/>
                  </a:lnTo>
                  <a:lnTo>
                    <a:pt x="7625" y="716"/>
                  </a:lnTo>
                  <a:lnTo>
                    <a:pt x="6361" y="882"/>
                  </a:lnTo>
                  <a:lnTo>
                    <a:pt x="5173" y="1073"/>
                  </a:lnTo>
                  <a:lnTo>
                    <a:pt x="4074" y="1290"/>
                  </a:lnTo>
                  <a:lnTo>
                    <a:pt x="3551" y="1393"/>
                  </a:lnTo>
                  <a:lnTo>
                    <a:pt x="3066" y="1507"/>
                  </a:lnTo>
                  <a:lnTo>
                    <a:pt x="2593" y="1622"/>
                  </a:lnTo>
                  <a:lnTo>
                    <a:pt x="2146" y="1737"/>
                  </a:lnTo>
                  <a:lnTo>
                    <a:pt x="1725" y="1865"/>
                  </a:lnTo>
                  <a:lnTo>
                    <a:pt x="1316" y="1993"/>
                  </a:lnTo>
                  <a:lnTo>
                    <a:pt x="946" y="2121"/>
                  </a:lnTo>
                  <a:lnTo>
                    <a:pt x="601" y="2248"/>
                  </a:lnTo>
                  <a:lnTo>
                    <a:pt x="281" y="2376"/>
                  </a:lnTo>
                  <a:lnTo>
                    <a:pt x="0" y="2516"/>
                  </a:lnTo>
                  <a:lnTo>
                    <a:pt x="716" y="2299"/>
                  </a:lnTo>
                  <a:lnTo>
                    <a:pt x="1507" y="2095"/>
                  </a:lnTo>
                  <a:lnTo>
                    <a:pt x="2363" y="1903"/>
                  </a:lnTo>
                  <a:lnTo>
                    <a:pt x="3295" y="1725"/>
                  </a:lnTo>
                  <a:lnTo>
                    <a:pt x="4292" y="1546"/>
                  </a:lnTo>
                  <a:lnTo>
                    <a:pt x="5352" y="1393"/>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75"/>
                  </a:lnTo>
                  <a:lnTo>
                    <a:pt x="20690" y="588"/>
                  </a:lnTo>
                  <a:lnTo>
                    <a:pt x="21750" y="614"/>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32"/>
                  </a:lnTo>
                  <a:lnTo>
                    <a:pt x="39055" y="3410"/>
                  </a:lnTo>
                  <a:lnTo>
                    <a:pt x="39182" y="3500"/>
                  </a:lnTo>
                  <a:lnTo>
                    <a:pt x="39297" y="3589"/>
                  </a:lnTo>
                  <a:lnTo>
                    <a:pt x="39387" y="3679"/>
                  </a:lnTo>
                  <a:lnTo>
                    <a:pt x="39476" y="3781"/>
                  </a:lnTo>
                  <a:lnTo>
                    <a:pt x="39553" y="3870"/>
                  </a:lnTo>
                  <a:lnTo>
                    <a:pt x="39617" y="3972"/>
                  </a:lnTo>
                  <a:lnTo>
                    <a:pt x="39655" y="4062"/>
                  </a:lnTo>
                  <a:lnTo>
                    <a:pt x="39693" y="4164"/>
                  </a:lnTo>
                  <a:lnTo>
                    <a:pt x="39719" y="4253"/>
                  </a:lnTo>
                  <a:lnTo>
                    <a:pt x="39719" y="4355"/>
                  </a:lnTo>
                  <a:lnTo>
                    <a:pt x="39719" y="4432"/>
                  </a:lnTo>
                  <a:lnTo>
                    <a:pt x="39706" y="4522"/>
                  </a:lnTo>
                  <a:lnTo>
                    <a:pt x="39680" y="4611"/>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26"/>
                  </a:lnTo>
                  <a:lnTo>
                    <a:pt x="39617" y="5211"/>
                  </a:lnTo>
                  <a:lnTo>
                    <a:pt x="39846" y="5096"/>
                  </a:lnTo>
                  <a:lnTo>
                    <a:pt x="40064" y="4994"/>
                  </a:lnTo>
                  <a:lnTo>
                    <a:pt x="40268" y="4879"/>
                  </a:lnTo>
                  <a:lnTo>
                    <a:pt x="40447" y="4764"/>
                  </a:lnTo>
                  <a:lnTo>
                    <a:pt x="40613" y="4649"/>
                  </a:lnTo>
                  <a:lnTo>
                    <a:pt x="40753" y="4522"/>
                  </a:lnTo>
                  <a:lnTo>
                    <a:pt x="40868" y="4407"/>
                  </a:lnTo>
                  <a:lnTo>
                    <a:pt x="40970" y="4292"/>
                  </a:lnTo>
                  <a:lnTo>
                    <a:pt x="41047" y="4164"/>
                  </a:lnTo>
                  <a:lnTo>
                    <a:pt x="41098" y="4049"/>
                  </a:lnTo>
                  <a:lnTo>
                    <a:pt x="41136" y="3921"/>
                  </a:lnTo>
                  <a:lnTo>
                    <a:pt x="41149" y="3794"/>
                  </a:lnTo>
                  <a:lnTo>
                    <a:pt x="41136" y="3691"/>
                  </a:lnTo>
                  <a:lnTo>
                    <a:pt x="41111" y="3602"/>
                  </a:lnTo>
                  <a:lnTo>
                    <a:pt x="41085" y="3500"/>
                  </a:lnTo>
                  <a:lnTo>
                    <a:pt x="41034" y="3410"/>
                  </a:lnTo>
                  <a:lnTo>
                    <a:pt x="40970" y="3308"/>
                  </a:lnTo>
                  <a:lnTo>
                    <a:pt x="40894" y="3219"/>
                  </a:lnTo>
                  <a:lnTo>
                    <a:pt x="40817" y="3129"/>
                  </a:lnTo>
                  <a:lnTo>
                    <a:pt x="40715" y="3027"/>
                  </a:lnTo>
                  <a:lnTo>
                    <a:pt x="40600" y="2938"/>
                  </a:lnTo>
                  <a:lnTo>
                    <a:pt x="40472" y="2848"/>
                  </a:lnTo>
                  <a:lnTo>
                    <a:pt x="40191" y="2670"/>
                  </a:lnTo>
                  <a:lnTo>
                    <a:pt x="39859" y="2491"/>
                  </a:lnTo>
                  <a:lnTo>
                    <a:pt x="39476" y="2325"/>
                  </a:lnTo>
                  <a:lnTo>
                    <a:pt x="39055" y="2146"/>
                  </a:lnTo>
                  <a:lnTo>
                    <a:pt x="38582" y="1993"/>
                  </a:lnTo>
                  <a:lnTo>
                    <a:pt x="38071" y="1827"/>
                  </a:lnTo>
                  <a:lnTo>
                    <a:pt x="37522" y="1674"/>
                  </a:lnTo>
                  <a:lnTo>
                    <a:pt x="36935" y="1533"/>
                  </a:lnTo>
                  <a:lnTo>
                    <a:pt x="36309" y="1380"/>
                  </a:lnTo>
                  <a:lnTo>
                    <a:pt x="35632" y="1252"/>
                  </a:lnTo>
                  <a:lnTo>
                    <a:pt x="34930" y="1112"/>
                  </a:lnTo>
                  <a:lnTo>
                    <a:pt x="34202" y="984"/>
                  </a:lnTo>
                  <a:lnTo>
                    <a:pt x="33435" y="869"/>
                  </a:lnTo>
                  <a:lnTo>
                    <a:pt x="32631" y="754"/>
                  </a:lnTo>
                  <a:lnTo>
                    <a:pt x="31801" y="652"/>
                  </a:lnTo>
                  <a:lnTo>
                    <a:pt x="30945" y="550"/>
                  </a:lnTo>
                  <a:lnTo>
                    <a:pt x="30051" y="460"/>
                  </a:lnTo>
                  <a:lnTo>
                    <a:pt x="29131" y="384"/>
                  </a:lnTo>
                  <a:lnTo>
                    <a:pt x="28199" y="307"/>
                  </a:lnTo>
                  <a:lnTo>
                    <a:pt x="27241" y="230"/>
                  </a:lnTo>
                  <a:lnTo>
                    <a:pt x="26245" y="179"/>
                  </a:lnTo>
                  <a:lnTo>
                    <a:pt x="25249" y="128"/>
                  </a:lnTo>
                  <a:lnTo>
                    <a:pt x="24215" y="77"/>
                  </a:lnTo>
                  <a:lnTo>
                    <a:pt x="23180" y="52"/>
                  </a:lnTo>
                  <a:lnTo>
                    <a:pt x="22120"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915476" y="3612234"/>
              <a:ext cx="204028" cy="57118"/>
            </a:xfrm>
            <a:custGeom>
              <a:avLst/>
              <a:gdLst/>
              <a:ahLst/>
              <a:cxnLst/>
              <a:rect l="l" t="t" r="r" b="b"/>
              <a:pathLst>
                <a:path w="13781" h="3858" extrusionOk="0">
                  <a:moveTo>
                    <a:pt x="1" y="1"/>
                  </a:moveTo>
                  <a:lnTo>
                    <a:pt x="1" y="384"/>
                  </a:lnTo>
                  <a:lnTo>
                    <a:pt x="2325" y="384"/>
                  </a:lnTo>
                  <a:lnTo>
                    <a:pt x="3347" y="397"/>
                  </a:lnTo>
                  <a:lnTo>
                    <a:pt x="4254" y="410"/>
                  </a:lnTo>
                  <a:lnTo>
                    <a:pt x="5058" y="461"/>
                  </a:lnTo>
                  <a:lnTo>
                    <a:pt x="5748" y="512"/>
                  </a:lnTo>
                  <a:lnTo>
                    <a:pt x="6323" y="588"/>
                  </a:lnTo>
                  <a:lnTo>
                    <a:pt x="6578" y="627"/>
                  </a:lnTo>
                  <a:lnTo>
                    <a:pt x="6795" y="665"/>
                  </a:lnTo>
                  <a:lnTo>
                    <a:pt x="6987" y="716"/>
                  </a:lnTo>
                  <a:lnTo>
                    <a:pt x="7140" y="780"/>
                  </a:lnTo>
                  <a:lnTo>
                    <a:pt x="7268" y="831"/>
                  </a:lnTo>
                  <a:lnTo>
                    <a:pt x="7370" y="895"/>
                  </a:lnTo>
                  <a:lnTo>
                    <a:pt x="1" y="895"/>
                  </a:lnTo>
                  <a:lnTo>
                    <a:pt x="1" y="1189"/>
                  </a:lnTo>
                  <a:lnTo>
                    <a:pt x="7472" y="1189"/>
                  </a:lnTo>
                  <a:lnTo>
                    <a:pt x="7446" y="1227"/>
                  </a:lnTo>
                  <a:lnTo>
                    <a:pt x="7408" y="1265"/>
                  </a:lnTo>
                  <a:lnTo>
                    <a:pt x="7306" y="1329"/>
                  </a:lnTo>
                  <a:lnTo>
                    <a:pt x="7165" y="1393"/>
                  </a:lnTo>
                  <a:lnTo>
                    <a:pt x="6987" y="1457"/>
                  </a:lnTo>
                  <a:lnTo>
                    <a:pt x="6770" y="1521"/>
                  </a:lnTo>
                  <a:lnTo>
                    <a:pt x="6514" y="1572"/>
                  </a:lnTo>
                  <a:lnTo>
                    <a:pt x="6208" y="1623"/>
                  </a:lnTo>
                  <a:lnTo>
                    <a:pt x="5876" y="1674"/>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68"/>
                  </a:lnTo>
                  <a:lnTo>
                    <a:pt x="3079" y="2185"/>
                  </a:lnTo>
                  <a:lnTo>
                    <a:pt x="3845" y="2172"/>
                  </a:lnTo>
                  <a:lnTo>
                    <a:pt x="4586" y="2159"/>
                  </a:lnTo>
                  <a:lnTo>
                    <a:pt x="5275" y="2134"/>
                  </a:lnTo>
                  <a:lnTo>
                    <a:pt x="5927" y="2108"/>
                  </a:lnTo>
                  <a:lnTo>
                    <a:pt x="6540" y="2070"/>
                  </a:lnTo>
                  <a:lnTo>
                    <a:pt x="7102" y="2019"/>
                  </a:lnTo>
                  <a:lnTo>
                    <a:pt x="7638" y="1968"/>
                  </a:lnTo>
                  <a:lnTo>
                    <a:pt x="8111" y="1904"/>
                  </a:lnTo>
                  <a:lnTo>
                    <a:pt x="8558" y="1827"/>
                  </a:lnTo>
                  <a:lnTo>
                    <a:pt x="8941" y="1763"/>
                  </a:lnTo>
                  <a:lnTo>
                    <a:pt x="9285" y="1674"/>
                  </a:lnTo>
                  <a:lnTo>
                    <a:pt x="9579" y="1585"/>
                  </a:lnTo>
                  <a:lnTo>
                    <a:pt x="9822" y="1495"/>
                  </a:lnTo>
                  <a:lnTo>
                    <a:pt x="10026" y="1393"/>
                  </a:lnTo>
                  <a:lnTo>
                    <a:pt x="10103" y="1342"/>
                  </a:lnTo>
                  <a:lnTo>
                    <a:pt x="10167" y="1291"/>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629221" y="3541333"/>
              <a:ext cx="764071" cy="159790"/>
            </a:xfrm>
            <a:custGeom>
              <a:avLst/>
              <a:gdLst/>
              <a:ahLst/>
              <a:cxnLst/>
              <a:rect l="l" t="t" r="r" b="b"/>
              <a:pathLst>
                <a:path w="51609" h="10793" extrusionOk="0">
                  <a:moveTo>
                    <a:pt x="0" y="1"/>
                  </a:moveTo>
                  <a:lnTo>
                    <a:pt x="0" y="5390"/>
                  </a:lnTo>
                  <a:lnTo>
                    <a:pt x="13" y="5531"/>
                  </a:lnTo>
                  <a:lnTo>
                    <a:pt x="39" y="5671"/>
                  </a:lnTo>
                  <a:lnTo>
                    <a:pt x="77" y="5812"/>
                  </a:lnTo>
                  <a:lnTo>
                    <a:pt x="128" y="5952"/>
                  </a:lnTo>
                  <a:lnTo>
                    <a:pt x="205" y="6080"/>
                  </a:lnTo>
                  <a:lnTo>
                    <a:pt x="294" y="6220"/>
                  </a:lnTo>
                  <a:lnTo>
                    <a:pt x="396" y="6348"/>
                  </a:lnTo>
                  <a:lnTo>
                    <a:pt x="524" y="6489"/>
                  </a:lnTo>
                  <a:lnTo>
                    <a:pt x="664" y="6616"/>
                  </a:lnTo>
                  <a:lnTo>
                    <a:pt x="818" y="6744"/>
                  </a:lnTo>
                  <a:lnTo>
                    <a:pt x="984" y="6872"/>
                  </a:lnTo>
                  <a:lnTo>
                    <a:pt x="1162" y="6999"/>
                  </a:lnTo>
                  <a:lnTo>
                    <a:pt x="1354" y="7127"/>
                  </a:lnTo>
                  <a:lnTo>
                    <a:pt x="1571" y="7255"/>
                  </a:lnTo>
                  <a:lnTo>
                    <a:pt x="1788" y="7370"/>
                  </a:lnTo>
                  <a:lnTo>
                    <a:pt x="2031" y="7497"/>
                  </a:lnTo>
                  <a:lnTo>
                    <a:pt x="2542" y="7740"/>
                  </a:lnTo>
                  <a:lnTo>
                    <a:pt x="3116" y="7970"/>
                  </a:lnTo>
                  <a:lnTo>
                    <a:pt x="3729" y="8187"/>
                  </a:lnTo>
                  <a:lnTo>
                    <a:pt x="4406" y="8417"/>
                  </a:lnTo>
                  <a:lnTo>
                    <a:pt x="5122" y="8621"/>
                  </a:lnTo>
                  <a:lnTo>
                    <a:pt x="5888" y="8826"/>
                  </a:lnTo>
                  <a:lnTo>
                    <a:pt x="6705" y="9017"/>
                  </a:lnTo>
                  <a:lnTo>
                    <a:pt x="7561" y="9209"/>
                  </a:lnTo>
                  <a:lnTo>
                    <a:pt x="8455" y="9388"/>
                  </a:lnTo>
                  <a:lnTo>
                    <a:pt x="9387" y="9554"/>
                  </a:lnTo>
                  <a:lnTo>
                    <a:pt x="10370" y="9720"/>
                  </a:lnTo>
                  <a:lnTo>
                    <a:pt x="11379" y="9873"/>
                  </a:lnTo>
                  <a:lnTo>
                    <a:pt x="12427" y="10013"/>
                  </a:lnTo>
                  <a:lnTo>
                    <a:pt x="13499" y="10141"/>
                  </a:lnTo>
                  <a:lnTo>
                    <a:pt x="14623" y="10256"/>
                  </a:lnTo>
                  <a:lnTo>
                    <a:pt x="15760" y="10371"/>
                  </a:lnTo>
                  <a:lnTo>
                    <a:pt x="16935" y="10460"/>
                  </a:lnTo>
                  <a:lnTo>
                    <a:pt x="18135" y="10550"/>
                  </a:lnTo>
                  <a:lnTo>
                    <a:pt x="19361" y="10614"/>
                  </a:lnTo>
                  <a:lnTo>
                    <a:pt x="20600" y="10677"/>
                  </a:lnTo>
                  <a:lnTo>
                    <a:pt x="21877" y="10729"/>
                  </a:lnTo>
                  <a:lnTo>
                    <a:pt x="23167" y="10767"/>
                  </a:lnTo>
                  <a:lnTo>
                    <a:pt x="24483" y="10780"/>
                  </a:lnTo>
                  <a:lnTo>
                    <a:pt x="25811" y="10792"/>
                  </a:lnTo>
                  <a:lnTo>
                    <a:pt x="27139" y="10780"/>
                  </a:lnTo>
                  <a:lnTo>
                    <a:pt x="28442" y="10767"/>
                  </a:lnTo>
                  <a:lnTo>
                    <a:pt x="29732" y="10729"/>
                  </a:lnTo>
                  <a:lnTo>
                    <a:pt x="31009" y="10677"/>
                  </a:lnTo>
                  <a:lnTo>
                    <a:pt x="32260" y="10614"/>
                  </a:lnTo>
                  <a:lnTo>
                    <a:pt x="33486" y="10550"/>
                  </a:lnTo>
                  <a:lnTo>
                    <a:pt x="34674" y="10460"/>
                  </a:lnTo>
                  <a:lnTo>
                    <a:pt x="35849" y="10371"/>
                  </a:lnTo>
                  <a:lnTo>
                    <a:pt x="36998" y="10256"/>
                  </a:lnTo>
                  <a:lnTo>
                    <a:pt x="38109" y="10141"/>
                  </a:lnTo>
                  <a:lnTo>
                    <a:pt x="39182" y="10013"/>
                  </a:lnTo>
                  <a:lnTo>
                    <a:pt x="40229" y="9873"/>
                  </a:lnTo>
                  <a:lnTo>
                    <a:pt x="41251" y="9720"/>
                  </a:lnTo>
                  <a:lnTo>
                    <a:pt x="42222" y="9554"/>
                  </a:lnTo>
                  <a:lnTo>
                    <a:pt x="43154" y="9388"/>
                  </a:lnTo>
                  <a:lnTo>
                    <a:pt x="44061" y="9209"/>
                  </a:lnTo>
                  <a:lnTo>
                    <a:pt x="44904" y="9017"/>
                  </a:lnTo>
                  <a:lnTo>
                    <a:pt x="45721" y="8826"/>
                  </a:lnTo>
                  <a:lnTo>
                    <a:pt x="46487" y="8621"/>
                  </a:lnTo>
                  <a:lnTo>
                    <a:pt x="47203" y="8417"/>
                  </a:lnTo>
                  <a:lnTo>
                    <a:pt x="47879" y="8187"/>
                  </a:lnTo>
                  <a:lnTo>
                    <a:pt x="48505" y="7970"/>
                  </a:lnTo>
                  <a:lnTo>
                    <a:pt x="49067" y="7740"/>
                  </a:lnTo>
                  <a:lnTo>
                    <a:pt x="49591" y="7497"/>
                  </a:lnTo>
                  <a:lnTo>
                    <a:pt x="49821" y="7370"/>
                  </a:lnTo>
                  <a:lnTo>
                    <a:pt x="50050" y="7255"/>
                  </a:lnTo>
                  <a:lnTo>
                    <a:pt x="50255" y="7127"/>
                  </a:lnTo>
                  <a:lnTo>
                    <a:pt x="50459" y="6999"/>
                  </a:lnTo>
                  <a:lnTo>
                    <a:pt x="50638" y="6872"/>
                  </a:lnTo>
                  <a:lnTo>
                    <a:pt x="50804" y="6744"/>
                  </a:lnTo>
                  <a:lnTo>
                    <a:pt x="50957" y="6616"/>
                  </a:lnTo>
                  <a:lnTo>
                    <a:pt x="51085" y="6489"/>
                  </a:lnTo>
                  <a:lnTo>
                    <a:pt x="51213" y="6348"/>
                  </a:lnTo>
                  <a:lnTo>
                    <a:pt x="51315" y="6220"/>
                  </a:lnTo>
                  <a:lnTo>
                    <a:pt x="51404" y="6080"/>
                  </a:lnTo>
                  <a:lnTo>
                    <a:pt x="51481" y="5952"/>
                  </a:lnTo>
                  <a:lnTo>
                    <a:pt x="51545" y="5812"/>
                  </a:lnTo>
                  <a:lnTo>
                    <a:pt x="51583" y="5671"/>
                  </a:lnTo>
                  <a:lnTo>
                    <a:pt x="51609" y="5531"/>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629221" y="3461549"/>
              <a:ext cx="764071" cy="159598"/>
            </a:xfrm>
            <a:custGeom>
              <a:avLst/>
              <a:gdLst/>
              <a:ahLst/>
              <a:cxnLst/>
              <a:rect l="l" t="t" r="r" b="b"/>
              <a:pathLst>
                <a:path w="51609" h="10780" extrusionOk="0">
                  <a:moveTo>
                    <a:pt x="25811" y="0"/>
                  </a:moveTo>
                  <a:lnTo>
                    <a:pt x="24483" y="13"/>
                  </a:lnTo>
                  <a:lnTo>
                    <a:pt x="23167" y="26"/>
                  </a:lnTo>
                  <a:lnTo>
                    <a:pt x="21877" y="64"/>
                  </a:lnTo>
                  <a:lnTo>
                    <a:pt x="20600" y="115"/>
                  </a:lnTo>
                  <a:lnTo>
                    <a:pt x="19361" y="166"/>
                  </a:lnTo>
                  <a:lnTo>
                    <a:pt x="18135" y="243"/>
                  </a:lnTo>
                  <a:lnTo>
                    <a:pt x="16935" y="332"/>
                  </a:lnTo>
                  <a:lnTo>
                    <a:pt x="15760" y="422"/>
                  </a:lnTo>
                  <a:lnTo>
                    <a:pt x="14623" y="537"/>
                  </a:lnTo>
                  <a:lnTo>
                    <a:pt x="13499" y="652"/>
                  </a:lnTo>
                  <a:lnTo>
                    <a:pt x="12427" y="779"/>
                  </a:lnTo>
                  <a:lnTo>
                    <a:pt x="11379" y="920"/>
                  </a:lnTo>
                  <a:lnTo>
                    <a:pt x="10370" y="1073"/>
                  </a:lnTo>
                  <a:lnTo>
                    <a:pt x="9387" y="1226"/>
                  </a:lnTo>
                  <a:lnTo>
                    <a:pt x="8455" y="1405"/>
                  </a:lnTo>
                  <a:lnTo>
                    <a:pt x="7561" y="1584"/>
                  </a:lnTo>
                  <a:lnTo>
                    <a:pt x="6705" y="1763"/>
                  </a:lnTo>
                  <a:lnTo>
                    <a:pt x="5888" y="1967"/>
                  </a:lnTo>
                  <a:lnTo>
                    <a:pt x="5122" y="2171"/>
                  </a:lnTo>
                  <a:lnTo>
                    <a:pt x="4406" y="2376"/>
                  </a:lnTo>
                  <a:lnTo>
                    <a:pt x="3729" y="2593"/>
                  </a:lnTo>
                  <a:lnTo>
                    <a:pt x="3116" y="2823"/>
                  </a:lnTo>
                  <a:lnTo>
                    <a:pt x="2542" y="3053"/>
                  </a:lnTo>
                  <a:lnTo>
                    <a:pt x="2031" y="3295"/>
                  </a:lnTo>
                  <a:lnTo>
                    <a:pt x="1788" y="3410"/>
                  </a:lnTo>
                  <a:lnTo>
                    <a:pt x="1571" y="3538"/>
                  </a:lnTo>
                  <a:lnTo>
                    <a:pt x="1354" y="3666"/>
                  </a:lnTo>
                  <a:lnTo>
                    <a:pt x="1162" y="3793"/>
                  </a:lnTo>
                  <a:lnTo>
                    <a:pt x="984" y="3921"/>
                  </a:lnTo>
                  <a:lnTo>
                    <a:pt x="818" y="4049"/>
                  </a:lnTo>
                  <a:lnTo>
                    <a:pt x="664" y="4177"/>
                  </a:lnTo>
                  <a:lnTo>
                    <a:pt x="524" y="4304"/>
                  </a:lnTo>
                  <a:lnTo>
                    <a:pt x="396" y="4432"/>
                  </a:lnTo>
                  <a:lnTo>
                    <a:pt x="294" y="4572"/>
                  </a:lnTo>
                  <a:lnTo>
                    <a:pt x="205" y="4700"/>
                  </a:lnTo>
                  <a:lnTo>
                    <a:pt x="128" y="4841"/>
                  </a:lnTo>
                  <a:lnTo>
                    <a:pt x="77" y="4981"/>
                  </a:lnTo>
                  <a:lnTo>
                    <a:pt x="39" y="5122"/>
                  </a:lnTo>
                  <a:lnTo>
                    <a:pt x="13" y="5249"/>
                  </a:lnTo>
                  <a:lnTo>
                    <a:pt x="0" y="5390"/>
                  </a:lnTo>
                  <a:lnTo>
                    <a:pt x="13" y="5530"/>
                  </a:lnTo>
                  <a:lnTo>
                    <a:pt x="39" y="5671"/>
                  </a:lnTo>
                  <a:lnTo>
                    <a:pt x="77" y="5811"/>
                  </a:lnTo>
                  <a:lnTo>
                    <a:pt x="128" y="5939"/>
                  </a:lnTo>
                  <a:lnTo>
                    <a:pt x="205" y="6079"/>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79"/>
                  </a:lnTo>
                  <a:lnTo>
                    <a:pt x="51481" y="5939"/>
                  </a:lnTo>
                  <a:lnTo>
                    <a:pt x="51545" y="5811"/>
                  </a:lnTo>
                  <a:lnTo>
                    <a:pt x="51583" y="5671"/>
                  </a:lnTo>
                  <a:lnTo>
                    <a:pt x="51609" y="5530"/>
                  </a:lnTo>
                  <a:lnTo>
                    <a:pt x="51609" y="5390"/>
                  </a:lnTo>
                  <a:lnTo>
                    <a:pt x="51609" y="5249"/>
                  </a:lnTo>
                  <a:lnTo>
                    <a:pt x="51583" y="5122"/>
                  </a:lnTo>
                  <a:lnTo>
                    <a:pt x="51545" y="4981"/>
                  </a:lnTo>
                  <a:lnTo>
                    <a:pt x="51481" y="4841"/>
                  </a:lnTo>
                  <a:lnTo>
                    <a:pt x="51404" y="4700"/>
                  </a:lnTo>
                  <a:lnTo>
                    <a:pt x="51315" y="4572"/>
                  </a:lnTo>
                  <a:lnTo>
                    <a:pt x="51213" y="4432"/>
                  </a:lnTo>
                  <a:lnTo>
                    <a:pt x="51085" y="4304"/>
                  </a:lnTo>
                  <a:lnTo>
                    <a:pt x="50957" y="4177"/>
                  </a:lnTo>
                  <a:lnTo>
                    <a:pt x="50804" y="4049"/>
                  </a:lnTo>
                  <a:lnTo>
                    <a:pt x="50638" y="3921"/>
                  </a:lnTo>
                  <a:lnTo>
                    <a:pt x="50459" y="3793"/>
                  </a:lnTo>
                  <a:lnTo>
                    <a:pt x="50255" y="3666"/>
                  </a:lnTo>
                  <a:lnTo>
                    <a:pt x="50050" y="3538"/>
                  </a:lnTo>
                  <a:lnTo>
                    <a:pt x="49821" y="3410"/>
                  </a:lnTo>
                  <a:lnTo>
                    <a:pt x="49591" y="3295"/>
                  </a:lnTo>
                  <a:lnTo>
                    <a:pt x="49067" y="3053"/>
                  </a:lnTo>
                  <a:lnTo>
                    <a:pt x="48505" y="2823"/>
                  </a:lnTo>
                  <a:lnTo>
                    <a:pt x="47879" y="2593"/>
                  </a:lnTo>
                  <a:lnTo>
                    <a:pt x="47203" y="2376"/>
                  </a:lnTo>
                  <a:lnTo>
                    <a:pt x="46487" y="2171"/>
                  </a:lnTo>
                  <a:lnTo>
                    <a:pt x="45721" y="1967"/>
                  </a:lnTo>
                  <a:lnTo>
                    <a:pt x="44904" y="1763"/>
                  </a:lnTo>
                  <a:lnTo>
                    <a:pt x="44061" y="1584"/>
                  </a:lnTo>
                  <a:lnTo>
                    <a:pt x="43154" y="1405"/>
                  </a:lnTo>
                  <a:lnTo>
                    <a:pt x="42222" y="1226"/>
                  </a:lnTo>
                  <a:lnTo>
                    <a:pt x="41251" y="1073"/>
                  </a:lnTo>
                  <a:lnTo>
                    <a:pt x="40229" y="920"/>
                  </a:lnTo>
                  <a:lnTo>
                    <a:pt x="39182" y="779"/>
                  </a:lnTo>
                  <a:lnTo>
                    <a:pt x="38109" y="652"/>
                  </a:lnTo>
                  <a:lnTo>
                    <a:pt x="36998" y="537"/>
                  </a:lnTo>
                  <a:lnTo>
                    <a:pt x="35849" y="422"/>
                  </a:lnTo>
                  <a:lnTo>
                    <a:pt x="34674" y="332"/>
                  </a:lnTo>
                  <a:lnTo>
                    <a:pt x="33486" y="243"/>
                  </a:lnTo>
                  <a:lnTo>
                    <a:pt x="32260" y="166"/>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697472" y="3475732"/>
              <a:ext cx="627569" cy="112326"/>
            </a:xfrm>
            <a:custGeom>
              <a:avLst/>
              <a:gdLst/>
              <a:ahLst/>
              <a:cxnLst/>
              <a:rect l="l" t="t" r="r" b="b"/>
              <a:pathLst>
                <a:path w="42389" h="7587" extrusionOk="0">
                  <a:moveTo>
                    <a:pt x="21201" y="0"/>
                  </a:moveTo>
                  <a:lnTo>
                    <a:pt x="20102" y="13"/>
                  </a:lnTo>
                  <a:lnTo>
                    <a:pt x="19030" y="26"/>
                  </a:lnTo>
                  <a:lnTo>
                    <a:pt x="17970" y="51"/>
                  </a:lnTo>
                  <a:lnTo>
                    <a:pt x="16922" y="77"/>
                  </a:lnTo>
                  <a:lnTo>
                    <a:pt x="15901" y="128"/>
                  </a:lnTo>
                  <a:lnTo>
                    <a:pt x="14892" y="179"/>
                  </a:lnTo>
                  <a:lnTo>
                    <a:pt x="13908" y="230"/>
                  </a:lnTo>
                  <a:lnTo>
                    <a:pt x="12951" y="307"/>
                  </a:lnTo>
                  <a:lnTo>
                    <a:pt x="12006" y="383"/>
                  </a:lnTo>
                  <a:lnTo>
                    <a:pt x="11099" y="460"/>
                  </a:lnTo>
                  <a:lnTo>
                    <a:pt x="10205" y="549"/>
                  </a:lnTo>
                  <a:lnTo>
                    <a:pt x="9349" y="651"/>
                  </a:lnTo>
                  <a:lnTo>
                    <a:pt x="8519" y="754"/>
                  </a:lnTo>
                  <a:lnTo>
                    <a:pt x="7714" y="869"/>
                  </a:lnTo>
                  <a:lnTo>
                    <a:pt x="6948" y="996"/>
                  </a:lnTo>
                  <a:lnTo>
                    <a:pt x="6207" y="1111"/>
                  </a:lnTo>
                  <a:lnTo>
                    <a:pt x="5505" y="1252"/>
                  </a:lnTo>
                  <a:lnTo>
                    <a:pt x="4841" y="1379"/>
                  </a:lnTo>
                  <a:lnTo>
                    <a:pt x="4215" y="1533"/>
                  </a:lnTo>
                  <a:lnTo>
                    <a:pt x="3615" y="1673"/>
                  </a:lnTo>
                  <a:lnTo>
                    <a:pt x="3066" y="1826"/>
                  </a:lnTo>
                  <a:lnTo>
                    <a:pt x="2555" y="1992"/>
                  </a:lnTo>
                  <a:lnTo>
                    <a:pt x="2095" y="2158"/>
                  </a:lnTo>
                  <a:lnTo>
                    <a:pt x="1661" y="2325"/>
                  </a:lnTo>
                  <a:lnTo>
                    <a:pt x="1291" y="2491"/>
                  </a:lnTo>
                  <a:lnTo>
                    <a:pt x="959" y="2669"/>
                  </a:lnTo>
                  <a:lnTo>
                    <a:pt x="665" y="2848"/>
                  </a:lnTo>
                  <a:lnTo>
                    <a:pt x="550" y="2938"/>
                  </a:lnTo>
                  <a:lnTo>
                    <a:pt x="435" y="3027"/>
                  </a:lnTo>
                  <a:lnTo>
                    <a:pt x="333" y="3129"/>
                  </a:lnTo>
                  <a:lnTo>
                    <a:pt x="243" y="3219"/>
                  </a:lnTo>
                  <a:lnTo>
                    <a:pt x="167" y="3308"/>
                  </a:lnTo>
                  <a:lnTo>
                    <a:pt x="116" y="3410"/>
                  </a:lnTo>
                  <a:lnTo>
                    <a:pt x="65" y="3499"/>
                  </a:lnTo>
                  <a:lnTo>
                    <a:pt x="26" y="3602"/>
                  </a:lnTo>
                  <a:lnTo>
                    <a:pt x="13" y="3704"/>
                  </a:lnTo>
                  <a:lnTo>
                    <a:pt x="1" y="3793"/>
                  </a:lnTo>
                  <a:lnTo>
                    <a:pt x="13" y="3895"/>
                  </a:lnTo>
                  <a:lnTo>
                    <a:pt x="26" y="3985"/>
                  </a:lnTo>
                  <a:lnTo>
                    <a:pt x="65" y="4087"/>
                  </a:lnTo>
                  <a:lnTo>
                    <a:pt x="116" y="4189"/>
                  </a:lnTo>
                  <a:lnTo>
                    <a:pt x="167" y="4279"/>
                  </a:lnTo>
                  <a:lnTo>
                    <a:pt x="243" y="4368"/>
                  </a:lnTo>
                  <a:lnTo>
                    <a:pt x="333" y="4470"/>
                  </a:lnTo>
                  <a:lnTo>
                    <a:pt x="435" y="4559"/>
                  </a:lnTo>
                  <a:lnTo>
                    <a:pt x="550" y="4649"/>
                  </a:lnTo>
                  <a:lnTo>
                    <a:pt x="665" y="4738"/>
                  </a:lnTo>
                  <a:lnTo>
                    <a:pt x="959" y="4917"/>
                  </a:lnTo>
                  <a:lnTo>
                    <a:pt x="1291" y="5096"/>
                  </a:lnTo>
                  <a:lnTo>
                    <a:pt x="1661" y="5275"/>
                  </a:lnTo>
                  <a:lnTo>
                    <a:pt x="2095" y="5441"/>
                  </a:lnTo>
                  <a:lnTo>
                    <a:pt x="2555" y="5607"/>
                  </a:lnTo>
                  <a:lnTo>
                    <a:pt x="3066" y="5760"/>
                  </a:lnTo>
                  <a:lnTo>
                    <a:pt x="3615" y="5913"/>
                  </a:lnTo>
                  <a:lnTo>
                    <a:pt x="4215" y="6066"/>
                  </a:lnTo>
                  <a:lnTo>
                    <a:pt x="4841" y="6207"/>
                  </a:lnTo>
                  <a:lnTo>
                    <a:pt x="5505" y="6347"/>
                  </a:lnTo>
                  <a:lnTo>
                    <a:pt x="6207" y="6475"/>
                  </a:lnTo>
                  <a:lnTo>
                    <a:pt x="6948" y="6603"/>
                  </a:lnTo>
                  <a:lnTo>
                    <a:pt x="7714" y="6718"/>
                  </a:lnTo>
                  <a:lnTo>
                    <a:pt x="8519" y="6833"/>
                  </a:lnTo>
                  <a:lnTo>
                    <a:pt x="9349" y="6935"/>
                  </a:lnTo>
                  <a:lnTo>
                    <a:pt x="10205" y="7037"/>
                  </a:lnTo>
                  <a:lnTo>
                    <a:pt x="11099" y="7126"/>
                  </a:lnTo>
                  <a:lnTo>
                    <a:pt x="12006" y="7216"/>
                  </a:lnTo>
                  <a:lnTo>
                    <a:pt x="12951" y="7293"/>
                  </a:lnTo>
                  <a:lnTo>
                    <a:pt x="13908" y="7356"/>
                  </a:lnTo>
                  <a:lnTo>
                    <a:pt x="14892" y="7420"/>
                  </a:lnTo>
                  <a:lnTo>
                    <a:pt x="15901" y="7471"/>
                  </a:lnTo>
                  <a:lnTo>
                    <a:pt x="16922" y="7510"/>
                  </a:lnTo>
                  <a:lnTo>
                    <a:pt x="17970" y="7548"/>
                  </a:lnTo>
                  <a:lnTo>
                    <a:pt x="19030" y="7561"/>
                  </a:lnTo>
                  <a:lnTo>
                    <a:pt x="20102" y="7586"/>
                  </a:lnTo>
                  <a:lnTo>
                    <a:pt x="22286" y="7586"/>
                  </a:lnTo>
                  <a:lnTo>
                    <a:pt x="23359" y="7561"/>
                  </a:lnTo>
                  <a:lnTo>
                    <a:pt x="24419" y="7548"/>
                  </a:lnTo>
                  <a:lnTo>
                    <a:pt x="25466" y="7510"/>
                  </a:lnTo>
                  <a:lnTo>
                    <a:pt x="26488" y="7471"/>
                  </a:lnTo>
                  <a:lnTo>
                    <a:pt x="27497" y="7420"/>
                  </a:lnTo>
                  <a:lnTo>
                    <a:pt x="28480" y="7356"/>
                  </a:lnTo>
                  <a:lnTo>
                    <a:pt x="29451" y="7293"/>
                  </a:lnTo>
                  <a:lnTo>
                    <a:pt x="30383" y="7216"/>
                  </a:lnTo>
                  <a:lnTo>
                    <a:pt x="31303" y="7126"/>
                  </a:lnTo>
                  <a:lnTo>
                    <a:pt x="32184" y="7037"/>
                  </a:lnTo>
                  <a:lnTo>
                    <a:pt x="33052" y="6935"/>
                  </a:lnTo>
                  <a:lnTo>
                    <a:pt x="33883" y="6833"/>
                  </a:lnTo>
                  <a:lnTo>
                    <a:pt x="34674" y="6718"/>
                  </a:lnTo>
                  <a:lnTo>
                    <a:pt x="35453" y="6603"/>
                  </a:lnTo>
                  <a:lnTo>
                    <a:pt x="36181" y="6475"/>
                  </a:lnTo>
                  <a:lnTo>
                    <a:pt x="36884" y="6347"/>
                  </a:lnTo>
                  <a:lnTo>
                    <a:pt x="37548" y="6207"/>
                  </a:lnTo>
                  <a:lnTo>
                    <a:pt x="38186" y="6066"/>
                  </a:lnTo>
                  <a:lnTo>
                    <a:pt x="38774" y="5913"/>
                  </a:lnTo>
                  <a:lnTo>
                    <a:pt x="39323" y="5760"/>
                  </a:lnTo>
                  <a:lnTo>
                    <a:pt x="39834" y="5607"/>
                  </a:lnTo>
                  <a:lnTo>
                    <a:pt x="40306" y="5441"/>
                  </a:lnTo>
                  <a:lnTo>
                    <a:pt x="40728" y="5275"/>
                  </a:lnTo>
                  <a:lnTo>
                    <a:pt x="41111" y="5096"/>
                  </a:lnTo>
                  <a:lnTo>
                    <a:pt x="41443" y="4917"/>
                  </a:lnTo>
                  <a:lnTo>
                    <a:pt x="41724" y="4738"/>
                  </a:lnTo>
                  <a:lnTo>
                    <a:pt x="41852" y="4649"/>
                  </a:lnTo>
                  <a:lnTo>
                    <a:pt x="41967" y="4559"/>
                  </a:lnTo>
                  <a:lnTo>
                    <a:pt x="42056" y="4470"/>
                  </a:lnTo>
                  <a:lnTo>
                    <a:pt x="42146" y="4368"/>
                  </a:lnTo>
                  <a:lnTo>
                    <a:pt x="42222" y="4279"/>
                  </a:lnTo>
                  <a:lnTo>
                    <a:pt x="42286" y="4189"/>
                  </a:lnTo>
                  <a:lnTo>
                    <a:pt x="42324" y="4087"/>
                  </a:lnTo>
                  <a:lnTo>
                    <a:pt x="42363" y="3985"/>
                  </a:lnTo>
                  <a:lnTo>
                    <a:pt x="42388" y="3895"/>
                  </a:lnTo>
                  <a:lnTo>
                    <a:pt x="42388" y="3793"/>
                  </a:lnTo>
                  <a:lnTo>
                    <a:pt x="42388" y="3704"/>
                  </a:lnTo>
                  <a:lnTo>
                    <a:pt x="42363" y="3602"/>
                  </a:lnTo>
                  <a:lnTo>
                    <a:pt x="42324" y="3499"/>
                  </a:lnTo>
                  <a:lnTo>
                    <a:pt x="42286" y="3410"/>
                  </a:lnTo>
                  <a:lnTo>
                    <a:pt x="42222" y="3308"/>
                  </a:lnTo>
                  <a:lnTo>
                    <a:pt x="42146" y="3219"/>
                  </a:lnTo>
                  <a:lnTo>
                    <a:pt x="42056" y="3129"/>
                  </a:lnTo>
                  <a:lnTo>
                    <a:pt x="41967" y="3027"/>
                  </a:lnTo>
                  <a:lnTo>
                    <a:pt x="41852" y="2938"/>
                  </a:lnTo>
                  <a:lnTo>
                    <a:pt x="41724" y="2848"/>
                  </a:lnTo>
                  <a:lnTo>
                    <a:pt x="41443" y="2669"/>
                  </a:lnTo>
                  <a:lnTo>
                    <a:pt x="41111" y="2491"/>
                  </a:lnTo>
                  <a:lnTo>
                    <a:pt x="40728" y="2325"/>
                  </a:lnTo>
                  <a:lnTo>
                    <a:pt x="40306" y="2158"/>
                  </a:lnTo>
                  <a:lnTo>
                    <a:pt x="39834" y="1992"/>
                  </a:lnTo>
                  <a:lnTo>
                    <a:pt x="39323" y="1826"/>
                  </a:lnTo>
                  <a:lnTo>
                    <a:pt x="38774" y="1673"/>
                  </a:lnTo>
                  <a:lnTo>
                    <a:pt x="38186" y="1533"/>
                  </a:lnTo>
                  <a:lnTo>
                    <a:pt x="37548" y="1379"/>
                  </a:lnTo>
                  <a:lnTo>
                    <a:pt x="36884" y="1252"/>
                  </a:lnTo>
                  <a:lnTo>
                    <a:pt x="36181" y="1111"/>
                  </a:lnTo>
                  <a:lnTo>
                    <a:pt x="35453" y="996"/>
                  </a:lnTo>
                  <a:lnTo>
                    <a:pt x="34674" y="869"/>
                  </a:lnTo>
                  <a:lnTo>
                    <a:pt x="33883" y="754"/>
                  </a:lnTo>
                  <a:lnTo>
                    <a:pt x="33052" y="651"/>
                  </a:lnTo>
                  <a:lnTo>
                    <a:pt x="32184" y="549"/>
                  </a:lnTo>
                  <a:lnTo>
                    <a:pt x="31303" y="460"/>
                  </a:lnTo>
                  <a:lnTo>
                    <a:pt x="30383" y="383"/>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706740" y="3475732"/>
              <a:ext cx="609226" cy="83397"/>
            </a:xfrm>
            <a:custGeom>
              <a:avLst/>
              <a:gdLst/>
              <a:ahLst/>
              <a:cxnLst/>
              <a:rect l="l" t="t" r="r" b="b"/>
              <a:pathLst>
                <a:path w="41150" h="5633" extrusionOk="0">
                  <a:moveTo>
                    <a:pt x="19949" y="0"/>
                  </a:moveTo>
                  <a:lnTo>
                    <a:pt x="18238" y="13"/>
                  </a:lnTo>
                  <a:lnTo>
                    <a:pt x="16577" y="51"/>
                  </a:lnTo>
                  <a:lnTo>
                    <a:pt x="14943" y="115"/>
                  </a:lnTo>
                  <a:lnTo>
                    <a:pt x="13372" y="192"/>
                  </a:lnTo>
                  <a:lnTo>
                    <a:pt x="11839" y="294"/>
                  </a:lnTo>
                  <a:lnTo>
                    <a:pt x="10371" y="409"/>
                  </a:lnTo>
                  <a:lnTo>
                    <a:pt x="8966" y="549"/>
                  </a:lnTo>
                  <a:lnTo>
                    <a:pt x="7625" y="715"/>
                  </a:lnTo>
                  <a:lnTo>
                    <a:pt x="6361" y="881"/>
                  </a:lnTo>
                  <a:lnTo>
                    <a:pt x="5173" y="1073"/>
                  </a:lnTo>
                  <a:lnTo>
                    <a:pt x="4074" y="1290"/>
                  </a:lnTo>
                  <a:lnTo>
                    <a:pt x="3551" y="1392"/>
                  </a:lnTo>
                  <a:lnTo>
                    <a:pt x="3066" y="1507"/>
                  </a:lnTo>
                  <a:lnTo>
                    <a:pt x="2593" y="1622"/>
                  </a:lnTo>
                  <a:lnTo>
                    <a:pt x="2146" y="1737"/>
                  </a:lnTo>
                  <a:lnTo>
                    <a:pt x="1725" y="1865"/>
                  </a:lnTo>
                  <a:lnTo>
                    <a:pt x="1316" y="1992"/>
                  </a:lnTo>
                  <a:lnTo>
                    <a:pt x="946" y="2120"/>
                  </a:lnTo>
                  <a:lnTo>
                    <a:pt x="601" y="2248"/>
                  </a:lnTo>
                  <a:lnTo>
                    <a:pt x="281" y="2376"/>
                  </a:lnTo>
                  <a:lnTo>
                    <a:pt x="0" y="2516"/>
                  </a:lnTo>
                  <a:lnTo>
                    <a:pt x="716" y="2299"/>
                  </a:lnTo>
                  <a:lnTo>
                    <a:pt x="1507" y="2095"/>
                  </a:lnTo>
                  <a:lnTo>
                    <a:pt x="2363" y="1903"/>
                  </a:lnTo>
                  <a:lnTo>
                    <a:pt x="3295" y="1724"/>
                  </a:lnTo>
                  <a:lnTo>
                    <a:pt x="4292" y="1545"/>
                  </a:lnTo>
                  <a:lnTo>
                    <a:pt x="5352" y="1392"/>
                  </a:lnTo>
                  <a:lnTo>
                    <a:pt x="6463" y="1239"/>
                  </a:lnTo>
                  <a:lnTo>
                    <a:pt x="7625" y="1098"/>
                  </a:lnTo>
                  <a:lnTo>
                    <a:pt x="8851" y="984"/>
                  </a:lnTo>
                  <a:lnTo>
                    <a:pt x="10115" y="881"/>
                  </a:lnTo>
                  <a:lnTo>
                    <a:pt x="11431" y="779"/>
                  </a:lnTo>
                  <a:lnTo>
                    <a:pt x="12784" y="703"/>
                  </a:lnTo>
                  <a:lnTo>
                    <a:pt x="14164" y="651"/>
                  </a:lnTo>
                  <a:lnTo>
                    <a:pt x="15594" y="600"/>
                  </a:lnTo>
                  <a:lnTo>
                    <a:pt x="17050" y="575"/>
                  </a:lnTo>
                  <a:lnTo>
                    <a:pt x="18531" y="562"/>
                  </a:lnTo>
                  <a:lnTo>
                    <a:pt x="19617" y="575"/>
                  </a:lnTo>
                  <a:lnTo>
                    <a:pt x="20690" y="588"/>
                  </a:lnTo>
                  <a:lnTo>
                    <a:pt x="21750" y="613"/>
                  </a:lnTo>
                  <a:lnTo>
                    <a:pt x="22797" y="639"/>
                  </a:lnTo>
                  <a:lnTo>
                    <a:pt x="23819" y="690"/>
                  </a:lnTo>
                  <a:lnTo>
                    <a:pt x="24828" y="741"/>
                  </a:lnTo>
                  <a:lnTo>
                    <a:pt x="25811" y="792"/>
                  </a:lnTo>
                  <a:lnTo>
                    <a:pt x="26782" y="869"/>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54"/>
                  </a:lnTo>
                  <a:lnTo>
                    <a:pt x="37637" y="2708"/>
                  </a:lnTo>
                  <a:lnTo>
                    <a:pt x="38059" y="2874"/>
                  </a:lnTo>
                  <a:lnTo>
                    <a:pt x="38442" y="3052"/>
                  </a:lnTo>
                  <a:lnTo>
                    <a:pt x="38774" y="3231"/>
                  </a:lnTo>
                  <a:lnTo>
                    <a:pt x="39055" y="3410"/>
                  </a:lnTo>
                  <a:lnTo>
                    <a:pt x="39182" y="3499"/>
                  </a:lnTo>
                  <a:lnTo>
                    <a:pt x="39297" y="3589"/>
                  </a:lnTo>
                  <a:lnTo>
                    <a:pt x="39387" y="3678"/>
                  </a:lnTo>
                  <a:lnTo>
                    <a:pt x="39476" y="3780"/>
                  </a:lnTo>
                  <a:lnTo>
                    <a:pt x="39553" y="3870"/>
                  </a:lnTo>
                  <a:lnTo>
                    <a:pt x="39617" y="3972"/>
                  </a:lnTo>
                  <a:lnTo>
                    <a:pt x="39655"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400" y="5019"/>
                  </a:lnTo>
                  <a:lnTo>
                    <a:pt x="39221" y="5172"/>
                  </a:lnTo>
                  <a:lnTo>
                    <a:pt x="39016" y="5326"/>
                  </a:lnTo>
                  <a:lnTo>
                    <a:pt x="38761" y="5479"/>
                  </a:lnTo>
                  <a:lnTo>
                    <a:pt x="38480" y="5632"/>
                  </a:lnTo>
                  <a:lnTo>
                    <a:pt x="38480" y="5632"/>
                  </a:lnTo>
                  <a:lnTo>
                    <a:pt x="39080" y="5428"/>
                  </a:lnTo>
                  <a:lnTo>
                    <a:pt x="39361" y="5326"/>
                  </a:lnTo>
                  <a:lnTo>
                    <a:pt x="39617" y="5211"/>
                  </a:lnTo>
                  <a:lnTo>
                    <a:pt x="39846" y="5096"/>
                  </a:lnTo>
                  <a:lnTo>
                    <a:pt x="40064"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894" y="3219"/>
                  </a:lnTo>
                  <a:lnTo>
                    <a:pt x="40817" y="3129"/>
                  </a:lnTo>
                  <a:lnTo>
                    <a:pt x="40715" y="3027"/>
                  </a:lnTo>
                  <a:lnTo>
                    <a:pt x="40600" y="2938"/>
                  </a:lnTo>
                  <a:lnTo>
                    <a:pt x="40472" y="2848"/>
                  </a:lnTo>
                  <a:lnTo>
                    <a:pt x="40191" y="2669"/>
                  </a:lnTo>
                  <a:lnTo>
                    <a:pt x="39859" y="2491"/>
                  </a:lnTo>
                  <a:lnTo>
                    <a:pt x="39476" y="2325"/>
                  </a:lnTo>
                  <a:lnTo>
                    <a:pt x="39055" y="2158"/>
                  </a:lnTo>
                  <a:lnTo>
                    <a:pt x="38582" y="1992"/>
                  </a:lnTo>
                  <a:lnTo>
                    <a:pt x="38071" y="1826"/>
                  </a:lnTo>
                  <a:lnTo>
                    <a:pt x="37522" y="1673"/>
                  </a:lnTo>
                  <a:lnTo>
                    <a:pt x="36935" y="1533"/>
                  </a:lnTo>
                  <a:lnTo>
                    <a:pt x="36309" y="1379"/>
                  </a:lnTo>
                  <a:lnTo>
                    <a:pt x="35632" y="1252"/>
                  </a:lnTo>
                  <a:lnTo>
                    <a:pt x="34930" y="1111"/>
                  </a:lnTo>
                  <a:lnTo>
                    <a:pt x="34202" y="996"/>
                  </a:lnTo>
                  <a:lnTo>
                    <a:pt x="33435" y="869"/>
                  </a:lnTo>
                  <a:lnTo>
                    <a:pt x="32631" y="754"/>
                  </a:lnTo>
                  <a:lnTo>
                    <a:pt x="31801" y="651"/>
                  </a:lnTo>
                  <a:lnTo>
                    <a:pt x="30945" y="549"/>
                  </a:lnTo>
                  <a:lnTo>
                    <a:pt x="30051" y="460"/>
                  </a:lnTo>
                  <a:lnTo>
                    <a:pt x="29131" y="383"/>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915476" y="3506734"/>
              <a:ext cx="204028" cy="57118"/>
            </a:xfrm>
            <a:custGeom>
              <a:avLst/>
              <a:gdLst/>
              <a:ahLst/>
              <a:cxnLst/>
              <a:rect l="l" t="t" r="r" b="b"/>
              <a:pathLst>
                <a:path w="13781" h="3858" extrusionOk="0">
                  <a:moveTo>
                    <a:pt x="1" y="1"/>
                  </a:moveTo>
                  <a:lnTo>
                    <a:pt x="1" y="384"/>
                  </a:lnTo>
                  <a:lnTo>
                    <a:pt x="2325" y="384"/>
                  </a:lnTo>
                  <a:lnTo>
                    <a:pt x="3347" y="397"/>
                  </a:lnTo>
                  <a:lnTo>
                    <a:pt x="4254" y="422"/>
                  </a:lnTo>
                  <a:lnTo>
                    <a:pt x="5058" y="460"/>
                  </a:lnTo>
                  <a:lnTo>
                    <a:pt x="5748" y="511"/>
                  </a:lnTo>
                  <a:lnTo>
                    <a:pt x="6323" y="588"/>
                  </a:lnTo>
                  <a:lnTo>
                    <a:pt x="6578" y="626"/>
                  </a:lnTo>
                  <a:lnTo>
                    <a:pt x="6795" y="678"/>
                  </a:lnTo>
                  <a:lnTo>
                    <a:pt x="6987" y="716"/>
                  </a:lnTo>
                  <a:lnTo>
                    <a:pt x="7140" y="780"/>
                  </a:lnTo>
                  <a:lnTo>
                    <a:pt x="7268" y="831"/>
                  </a:lnTo>
                  <a:lnTo>
                    <a:pt x="7370" y="895"/>
                  </a:lnTo>
                  <a:lnTo>
                    <a:pt x="1" y="895"/>
                  </a:lnTo>
                  <a:lnTo>
                    <a:pt x="1" y="1188"/>
                  </a:lnTo>
                  <a:lnTo>
                    <a:pt x="7472" y="1188"/>
                  </a:lnTo>
                  <a:lnTo>
                    <a:pt x="7446" y="1227"/>
                  </a:lnTo>
                  <a:lnTo>
                    <a:pt x="7408" y="1265"/>
                  </a:lnTo>
                  <a:lnTo>
                    <a:pt x="7306" y="1329"/>
                  </a:lnTo>
                  <a:lnTo>
                    <a:pt x="7165" y="1393"/>
                  </a:lnTo>
                  <a:lnTo>
                    <a:pt x="6987" y="1457"/>
                  </a:lnTo>
                  <a:lnTo>
                    <a:pt x="6770" y="1520"/>
                  </a:lnTo>
                  <a:lnTo>
                    <a:pt x="6514" y="1571"/>
                  </a:lnTo>
                  <a:lnTo>
                    <a:pt x="6208" y="1623"/>
                  </a:lnTo>
                  <a:lnTo>
                    <a:pt x="5876" y="1674"/>
                  </a:lnTo>
                  <a:lnTo>
                    <a:pt x="5505" y="1712"/>
                  </a:lnTo>
                  <a:lnTo>
                    <a:pt x="5097" y="1750"/>
                  </a:lnTo>
                  <a:lnTo>
                    <a:pt x="4637" y="1776"/>
                  </a:lnTo>
                  <a:lnTo>
                    <a:pt x="4151" y="1801"/>
                  </a:lnTo>
                  <a:lnTo>
                    <a:pt x="3053" y="1840"/>
                  </a:lnTo>
                  <a:lnTo>
                    <a:pt x="1802" y="1852"/>
                  </a:lnTo>
                  <a:lnTo>
                    <a:pt x="1" y="1852"/>
                  </a:lnTo>
                  <a:lnTo>
                    <a:pt x="1" y="2223"/>
                  </a:lnTo>
                  <a:lnTo>
                    <a:pt x="2197" y="2644"/>
                  </a:lnTo>
                  <a:lnTo>
                    <a:pt x="4215" y="3053"/>
                  </a:lnTo>
                  <a:lnTo>
                    <a:pt x="6131" y="3449"/>
                  </a:lnTo>
                  <a:lnTo>
                    <a:pt x="8021" y="3858"/>
                  </a:lnTo>
                  <a:lnTo>
                    <a:pt x="11163" y="3858"/>
                  </a:lnTo>
                  <a:lnTo>
                    <a:pt x="9107" y="3411"/>
                  </a:lnTo>
                  <a:lnTo>
                    <a:pt x="7051" y="2976"/>
                  </a:lnTo>
                  <a:lnTo>
                    <a:pt x="5033" y="2568"/>
                  </a:lnTo>
                  <a:lnTo>
                    <a:pt x="3079" y="2185"/>
                  </a:lnTo>
                  <a:lnTo>
                    <a:pt x="3845" y="2185"/>
                  </a:lnTo>
                  <a:lnTo>
                    <a:pt x="4586" y="2159"/>
                  </a:lnTo>
                  <a:lnTo>
                    <a:pt x="5275" y="2133"/>
                  </a:lnTo>
                  <a:lnTo>
                    <a:pt x="5927" y="2108"/>
                  </a:lnTo>
                  <a:lnTo>
                    <a:pt x="6540" y="2070"/>
                  </a:lnTo>
                  <a:lnTo>
                    <a:pt x="7102" y="2018"/>
                  </a:lnTo>
                  <a:lnTo>
                    <a:pt x="7638" y="1967"/>
                  </a:lnTo>
                  <a:lnTo>
                    <a:pt x="8111" y="1904"/>
                  </a:lnTo>
                  <a:lnTo>
                    <a:pt x="8558" y="1840"/>
                  </a:lnTo>
                  <a:lnTo>
                    <a:pt x="8941" y="1763"/>
                  </a:lnTo>
                  <a:lnTo>
                    <a:pt x="9285" y="1674"/>
                  </a:lnTo>
                  <a:lnTo>
                    <a:pt x="9579" y="1597"/>
                  </a:lnTo>
                  <a:lnTo>
                    <a:pt x="9822" y="1495"/>
                  </a:lnTo>
                  <a:lnTo>
                    <a:pt x="10026" y="1405"/>
                  </a:lnTo>
                  <a:lnTo>
                    <a:pt x="10103" y="1354"/>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26"/>
                  </a:lnTo>
                  <a:lnTo>
                    <a:pt x="9579" y="550"/>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629221" y="3435833"/>
              <a:ext cx="764071" cy="159790"/>
            </a:xfrm>
            <a:custGeom>
              <a:avLst/>
              <a:gdLst/>
              <a:ahLst/>
              <a:cxnLst/>
              <a:rect l="l" t="t" r="r" b="b"/>
              <a:pathLst>
                <a:path w="51609" h="10793" extrusionOk="0">
                  <a:moveTo>
                    <a:pt x="0" y="0"/>
                  </a:moveTo>
                  <a:lnTo>
                    <a:pt x="0" y="5403"/>
                  </a:lnTo>
                  <a:lnTo>
                    <a:pt x="13" y="5530"/>
                  </a:lnTo>
                  <a:lnTo>
                    <a:pt x="39" y="5671"/>
                  </a:lnTo>
                  <a:lnTo>
                    <a:pt x="77" y="5811"/>
                  </a:lnTo>
                  <a:lnTo>
                    <a:pt x="128" y="5952"/>
                  </a:lnTo>
                  <a:lnTo>
                    <a:pt x="205" y="6080"/>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200"/>
                  </a:lnTo>
                  <a:lnTo>
                    <a:pt x="4406" y="8417"/>
                  </a:lnTo>
                  <a:lnTo>
                    <a:pt x="5122" y="8621"/>
                  </a:lnTo>
                  <a:lnTo>
                    <a:pt x="5888" y="8825"/>
                  </a:lnTo>
                  <a:lnTo>
                    <a:pt x="6705" y="9017"/>
                  </a:lnTo>
                  <a:lnTo>
                    <a:pt x="7561" y="9208"/>
                  </a:lnTo>
                  <a:lnTo>
                    <a:pt x="8455" y="9387"/>
                  </a:lnTo>
                  <a:lnTo>
                    <a:pt x="9387" y="9553"/>
                  </a:lnTo>
                  <a:lnTo>
                    <a:pt x="10370" y="9719"/>
                  </a:lnTo>
                  <a:lnTo>
                    <a:pt x="11379" y="9873"/>
                  </a:lnTo>
                  <a:lnTo>
                    <a:pt x="12427" y="10013"/>
                  </a:lnTo>
                  <a:lnTo>
                    <a:pt x="13499" y="10141"/>
                  </a:lnTo>
                  <a:lnTo>
                    <a:pt x="14623" y="10256"/>
                  </a:lnTo>
                  <a:lnTo>
                    <a:pt x="15760" y="10371"/>
                  </a:lnTo>
                  <a:lnTo>
                    <a:pt x="16935" y="10460"/>
                  </a:lnTo>
                  <a:lnTo>
                    <a:pt x="18135" y="10549"/>
                  </a:lnTo>
                  <a:lnTo>
                    <a:pt x="19361" y="10626"/>
                  </a:lnTo>
                  <a:lnTo>
                    <a:pt x="20600" y="10677"/>
                  </a:lnTo>
                  <a:lnTo>
                    <a:pt x="21877" y="10728"/>
                  </a:lnTo>
                  <a:lnTo>
                    <a:pt x="23167" y="10767"/>
                  </a:lnTo>
                  <a:lnTo>
                    <a:pt x="24483" y="10779"/>
                  </a:lnTo>
                  <a:lnTo>
                    <a:pt x="25811" y="10792"/>
                  </a:lnTo>
                  <a:lnTo>
                    <a:pt x="27139" y="10779"/>
                  </a:lnTo>
                  <a:lnTo>
                    <a:pt x="28442" y="10767"/>
                  </a:lnTo>
                  <a:lnTo>
                    <a:pt x="29732" y="10728"/>
                  </a:lnTo>
                  <a:lnTo>
                    <a:pt x="31009" y="10677"/>
                  </a:lnTo>
                  <a:lnTo>
                    <a:pt x="32260" y="10626"/>
                  </a:lnTo>
                  <a:lnTo>
                    <a:pt x="33486" y="10549"/>
                  </a:lnTo>
                  <a:lnTo>
                    <a:pt x="34674" y="10460"/>
                  </a:lnTo>
                  <a:lnTo>
                    <a:pt x="35849" y="10371"/>
                  </a:lnTo>
                  <a:lnTo>
                    <a:pt x="36998" y="10256"/>
                  </a:lnTo>
                  <a:lnTo>
                    <a:pt x="38109" y="10141"/>
                  </a:lnTo>
                  <a:lnTo>
                    <a:pt x="39182" y="10013"/>
                  </a:lnTo>
                  <a:lnTo>
                    <a:pt x="40229" y="9873"/>
                  </a:lnTo>
                  <a:lnTo>
                    <a:pt x="41251" y="9719"/>
                  </a:lnTo>
                  <a:lnTo>
                    <a:pt x="42222" y="9553"/>
                  </a:lnTo>
                  <a:lnTo>
                    <a:pt x="43154" y="9387"/>
                  </a:lnTo>
                  <a:lnTo>
                    <a:pt x="44061" y="9208"/>
                  </a:lnTo>
                  <a:lnTo>
                    <a:pt x="44904" y="9017"/>
                  </a:lnTo>
                  <a:lnTo>
                    <a:pt x="45721" y="8825"/>
                  </a:lnTo>
                  <a:lnTo>
                    <a:pt x="46487" y="8621"/>
                  </a:lnTo>
                  <a:lnTo>
                    <a:pt x="47203" y="8417"/>
                  </a:lnTo>
                  <a:lnTo>
                    <a:pt x="47879" y="8200"/>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80"/>
                  </a:lnTo>
                  <a:lnTo>
                    <a:pt x="51481" y="5952"/>
                  </a:lnTo>
                  <a:lnTo>
                    <a:pt x="51545" y="5811"/>
                  </a:lnTo>
                  <a:lnTo>
                    <a:pt x="51583" y="5671"/>
                  </a:lnTo>
                  <a:lnTo>
                    <a:pt x="51609" y="5530"/>
                  </a:lnTo>
                  <a:lnTo>
                    <a:pt x="51609" y="5403"/>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629221" y="3356034"/>
              <a:ext cx="764071" cy="159790"/>
            </a:xfrm>
            <a:custGeom>
              <a:avLst/>
              <a:gdLst/>
              <a:ahLst/>
              <a:cxnLst/>
              <a:rect l="l" t="t" r="r" b="b"/>
              <a:pathLst>
                <a:path w="51609" h="10793" extrusionOk="0">
                  <a:moveTo>
                    <a:pt x="25811" y="1"/>
                  </a:moveTo>
                  <a:lnTo>
                    <a:pt x="24483" y="14"/>
                  </a:lnTo>
                  <a:lnTo>
                    <a:pt x="23167" y="27"/>
                  </a:lnTo>
                  <a:lnTo>
                    <a:pt x="21877" y="65"/>
                  </a:lnTo>
                  <a:lnTo>
                    <a:pt x="20600" y="116"/>
                  </a:lnTo>
                  <a:lnTo>
                    <a:pt x="19361" y="167"/>
                  </a:lnTo>
                  <a:lnTo>
                    <a:pt x="18135" y="244"/>
                  </a:lnTo>
                  <a:lnTo>
                    <a:pt x="16935" y="333"/>
                  </a:lnTo>
                  <a:lnTo>
                    <a:pt x="15760" y="422"/>
                  </a:lnTo>
                  <a:lnTo>
                    <a:pt x="14623" y="537"/>
                  </a:lnTo>
                  <a:lnTo>
                    <a:pt x="13499" y="652"/>
                  </a:lnTo>
                  <a:lnTo>
                    <a:pt x="12427" y="780"/>
                  </a:lnTo>
                  <a:lnTo>
                    <a:pt x="11379" y="921"/>
                  </a:lnTo>
                  <a:lnTo>
                    <a:pt x="10370" y="1074"/>
                  </a:lnTo>
                  <a:lnTo>
                    <a:pt x="9387" y="1240"/>
                  </a:lnTo>
                  <a:lnTo>
                    <a:pt x="8455" y="1406"/>
                  </a:lnTo>
                  <a:lnTo>
                    <a:pt x="7561" y="1585"/>
                  </a:lnTo>
                  <a:lnTo>
                    <a:pt x="6705" y="1763"/>
                  </a:lnTo>
                  <a:lnTo>
                    <a:pt x="5888" y="1968"/>
                  </a:lnTo>
                  <a:lnTo>
                    <a:pt x="5122" y="2172"/>
                  </a:lnTo>
                  <a:lnTo>
                    <a:pt x="4406" y="2376"/>
                  </a:lnTo>
                  <a:lnTo>
                    <a:pt x="3729" y="2594"/>
                  </a:lnTo>
                  <a:lnTo>
                    <a:pt x="3116" y="2823"/>
                  </a:lnTo>
                  <a:lnTo>
                    <a:pt x="2542" y="3053"/>
                  </a:lnTo>
                  <a:lnTo>
                    <a:pt x="2031" y="3296"/>
                  </a:lnTo>
                  <a:lnTo>
                    <a:pt x="1788" y="3424"/>
                  </a:lnTo>
                  <a:lnTo>
                    <a:pt x="1571" y="3539"/>
                  </a:lnTo>
                  <a:lnTo>
                    <a:pt x="1354" y="3666"/>
                  </a:lnTo>
                  <a:lnTo>
                    <a:pt x="1162" y="3794"/>
                  </a:lnTo>
                  <a:lnTo>
                    <a:pt x="984" y="3922"/>
                  </a:lnTo>
                  <a:lnTo>
                    <a:pt x="818" y="4049"/>
                  </a:lnTo>
                  <a:lnTo>
                    <a:pt x="664" y="4177"/>
                  </a:lnTo>
                  <a:lnTo>
                    <a:pt x="524" y="4305"/>
                  </a:lnTo>
                  <a:lnTo>
                    <a:pt x="396" y="4445"/>
                  </a:lnTo>
                  <a:lnTo>
                    <a:pt x="294" y="4573"/>
                  </a:lnTo>
                  <a:lnTo>
                    <a:pt x="205" y="4714"/>
                  </a:lnTo>
                  <a:lnTo>
                    <a:pt x="128" y="4841"/>
                  </a:lnTo>
                  <a:lnTo>
                    <a:pt x="77" y="4982"/>
                  </a:lnTo>
                  <a:lnTo>
                    <a:pt x="39" y="5122"/>
                  </a:lnTo>
                  <a:lnTo>
                    <a:pt x="13" y="5250"/>
                  </a:lnTo>
                  <a:lnTo>
                    <a:pt x="0" y="5390"/>
                  </a:lnTo>
                  <a:lnTo>
                    <a:pt x="13" y="5531"/>
                  </a:lnTo>
                  <a:lnTo>
                    <a:pt x="39" y="5671"/>
                  </a:lnTo>
                  <a:lnTo>
                    <a:pt x="77" y="5812"/>
                  </a:lnTo>
                  <a:lnTo>
                    <a:pt x="128" y="5952"/>
                  </a:lnTo>
                  <a:lnTo>
                    <a:pt x="205" y="6080"/>
                  </a:lnTo>
                  <a:lnTo>
                    <a:pt x="294" y="6221"/>
                  </a:lnTo>
                  <a:lnTo>
                    <a:pt x="396" y="6348"/>
                  </a:lnTo>
                  <a:lnTo>
                    <a:pt x="524" y="6476"/>
                  </a:lnTo>
                  <a:lnTo>
                    <a:pt x="664" y="6616"/>
                  </a:lnTo>
                  <a:lnTo>
                    <a:pt x="818" y="6744"/>
                  </a:lnTo>
                  <a:lnTo>
                    <a:pt x="984" y="6872"/>
                  </a:lnTo>
                  <a:lnTo>
                    <a:pt x="1162" y="7000"/>
                  </a:lnTo>
                  <a:lnTo>
                    <a:pt x="1354" y="7127"/>
                  </a:lnTo>
                  <a:lnTo>
                    <a:pt x="1571" y="7255"/>
                  </a:lnTo>
                  <a:lnTo>
                    <a:pt x="1788" y="7370"/>
                  </a:lnTo>
                  <a:lnTo>
                    <a:pt x="2031" y="7498"/>
                  </a:lnTo>
                  <a:lnTo>
                    <a:pt x="2542" y="7728"/>
                  </a:lnTo>
                  <a:lnTo>
                    <a:pt x="3116" y="7970"/>
                  </a:lnTo>
                  <a:lnTo>
                    <a:pt x="3729" y="8187"/>
                  </a:lnTo>
                  <a:lnTo>
                    <a:pt x="4406" y="8404"/>
                  </a:lnTo>
                  <a:lnTo>
                    <a:pt x="5122" y="8622"/>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1"/>
                  </a:lnTo>
                  <a:lnTo>
                    <a:pt x="18135" y="10550"/>
                  </a:lnTo>
                  <a:lnTo>
                    <a:pt x="19361" y="10614"/>
                  </a:lnTo>
                  <a:lnTo>
                    <a:pt x="20600" y="10678"/>
                  </a:lnTo>
                  <a:lnTo>
                    <a:pt x="21877" y="10729"/>
                  </a:lnTo>
                  <a:lnTo>
                    <a:pt x="23167" y="10754"/>
                  </a:lnTo>
                  <a:lnTo>
                    <a:pt x="24483" y="10780"/>
                  </a:lnTo>
                  <a:lnTo>
                    <a:pt x="25811" y="10793"/>
                  </a:lnTo>
                  <a:lnTo>
                    <a:pt x="27139" y="10780"/>
                  </a:lnTo>
                  <a:lnTo>
                    <a:pt x="28442" y="10754"/>
                  </a:lnTo>
                  <a:lnTo>
                    <a:pt x="29732" y="10729"/>
                  </a:lnTo>
                  <a:lnTo>
                    <a:pt x="31009" y="10678"/>
                  </a:lnTo>
                  <a:lnTo>
                    <a:pt x="32260" y="10614"/>
                  </a:lnTo>
                  <a:lnTo>
                    <a:pt x="33486" y="10550"/>
                  </a:lnTo>
                  <a:lnTo>
                    <a:pt x="34674" y="10461"/>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2"/>
                  </a:lnTo>
                  <a:lnTo>
                    <a:pt x="47203" y="8404"/>
                  </a:lnTo>
                  <a:lnTo>
                    <a:pt x="47879" y="8187"/>
                  </a:lnTo>
                  <a:lnTo>
                    <a:pt x="48505" y="7970"/>
                  </a:lnTo>
                  <a:lnTo>
                    <a:pt x="49067" y="7728"/>
                  </a:lnTo>
                  <a:lnTo>
                    <a:pt x="49591" y="7498"/>
                  </a:lnTo>
                  <a:lnTo>
                    <a:pt x="49821" y="7370"/>
                  </a:lnTo>
                  <a:lnTo>
                    <a:pt x="50050" y="7255"/>
                  </a:lnTo>
                  <a:lnTo>
                    <a:pt x="50255" y="7127"/>
                  </a:lnTo>
                  <a:lnTo>
                    <a:pt x="50459" y="7000"/>
                  </a:lnTo>
                  <a:lnTo>
                    <a:pt x="50638" y="6872"/>
                  </a:lnTo>
                  <a:lnTo>
                    <a:pt x="50804" y="6744"/>
                  </a:lnTo>
                  <a:lnTo>
                    <a:pt x="50957" y="6616"/>
                  </a:lnTo>
                  <a:lnTo>
                    <a:pt x="51085" y="6476"/>
                  </a:lnTo>
                  <a:lnTo>
                    <a:pt x="51213" y="6348"/>
                  </a:lnTo>
                  <a:lnTo>
                    <a:pt x="51315" y="6221"/>
                  </a:lnTo>
                  <a:lnTo>
                    <a:pt x="51404" y="6080"/>
                  </a:lnTo>
                  <a:lnTo>
                    <a:pt x="51481" y="5952"/>
                  </a:lnTo>
                  <a:lnTo>
                    <a:pt x="51545" y="5812"/>
                  </a:lnTo>
                  <a:lnTo>
                    <a:pt x="51583" y="5671"/>
                  </a:lnTo>
                  <a:lnTo>
                    <a:pt x="51609" y="5531"/>
                  </a:lnTo>
                  <a:lnTo>
                    <a:pt x="51609" y="5390"/>
                  </a:lnTo>
                  <a:lnTo>
                    <a:pt x="51609" y="5250"/>
                  </a:lnTo>
                  <a:lnTo>
                    <a:pt x="51583" y="5122"/>
                  </a:lnTo>
                  <a:lnTo>
                    <a:pt x="51545" y="4982"/>
                  </a:lnTo>
                  <a:lnTo>
                    <a:pt x="51481" y="4841"/>
                  </a:lnTo>
                  <a:lnTo>
                    <a:pt x="51404" y="4714"/>
                  </a:lnTo>
                  <a:lnTo>
                    <a:pt x="51315" y="4573"/>
                  </a:lnTo>
                  <a:lnTo>
                    <a:pt x="51213" y="4445"/>
                  </a:lnTo>
                  <a:lnTo>
                    <a:pt x="51085" y="4305"/>
                  </a:lnTo>
                  <a:lnTo>
                    <a:pt x="50957" y="4177"/>
                  </a:lnTo>
                  <a:lnTo>
                    <a:pt x="50804" y="4049"/>
                  </a:lnTo>
                  <a:lnTo>
                    <a:pt x="50638" y="3922"/>
                  </a:lnTo>
                  <a:lnTo>
                    <a:pt x="50459" y="3794"/>
                  </a:lnTo>
                  <a:lnTo>
                    <a:pt x="50255" y="3666"/>
                  </a:lnTo>
                  <a:lnTo>
                    <a:pt x="50050" y="3539"/>
                  </a:lnTo>
                  <a:lnTo>
                    <a:pt x="49821" y="3424"/>
                  </a:lnTo>
                  <a:lnTo>
                    <a:pt x="49591" y="3296"/>
                  </a:lnTo>
                  <a:lnTo>
                    <a:pt x="49067" y="3053"/>
                  </a:lnTo>
                  <a:lnTo>
                    <a:pt x="48505" y="2823"/>
                  </a:lnTo>
                  <a:lnTo>
                    <a:pt x="47879" y="2594"/>
                  </a:lnTo>
                  <a:lnTo>
                    <a:pt x="47203" y="2376"/>
                  </a:lnTo>
                  <a:lnTo>
                    <a:pt x="46487" y="2172"/>
                  </a:lnTo>
                  <a:lnTo>
                    <a:pt x="45721" y="1968"/>
                  </a:lnTo>
                  <a:lnTo>
                    <a:pt x="44904" y="1763"/>
                  </a:lnTo>
                  <a:lnTo>
                    <a:pt x="44061" y="1585"/>
                  </a:lnTo>
                  <a:lnTo>
                    <a:pt x="43154" y="1406"/>
                  </a:lnTo>
                  <a:lnTo>
                    <a:pt x="42222" y="1240"/>
                  </a:lnTo>
                  <a:lnTo>
                    <a:pt x="41251" y="1074"/>
                  </a:lnTo>
                  <a:lnTo>
                    <a:pt x="40229" y="921"/>
                  </a:lnTo>
                  <a:lnTo>
                    <a:pt x="39182" y="780"/>
                  </a:lnTo>
                  <a:lnTo>
                    <a:pt x="38109" y="652"/>
                  </a:lnTo>
                  <a:lnTo>
                    <a:pt x="36998" y="537"/>
                  </a:lnTo>
                  <a:lnTo>
                    <a:pt x="35849" y="422"/>
                  </a:lnTo>
                  <a:lnTo>
                    <a:pt x="34674" y="333"/>
                  </a:lnTo>
                  <a:lnTo>
                    <a:pt x="33486" y="244"/>
                  </a:lnTo>
                  <a:lnTo>
                    <a:pt x="32260" y="167"/>
                  </a:lnTo>
                  <a:lnTo>
                    <a:pt x="31009" y="116"/>
                  </a:lnTo>
                  <a:lnTo>
                    <a:pt x="29732" y="65"/>
                  </a:lnTo>
                  <a:lnTo>
                    <a:pt x="28442" y="27"/>
                  </a:lnTo>
                  <a:lnTo>
                    <a:pt x="27139" y="14"/>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697472" y="3370409"/>
              <a:ext cx="627569" cy="112133"/>
            </a:xfrm>
            <a:custGeom>
              <a:avLst/>
              <a:gdLst/>
              <a:ahLst/>
              <a:cxnLst/>
              <a:rect l="l" t="t" r="r" b="b"/>
              <a:pathLst>
                <a:path w="42389" h="7574" extrusionOk="0">
                  <a:moveTo>
                    <a:pt x="20102" y="1"/>
                  </a:moveTo>
                  <a:lnTo>
                    <a:pt x="19030" y="13"/>
                  </a:lnTo>
                  <a:lnTo>
                    <a:pt x="17970" y="39"/>
                  </a:lnTo>
                  <a:lnTo>
                    <a:pt x="16922" y="77"/>
                  </a:lnTo>
                  <a:lnTo>
                    <a:pt x="15901" y="116"/>
                  </a:lnTo>
                  <a:lnTo>
                    <a:pt x="14892" y="167"/>
                  </a:lnTo>
                  <a:lnTo>
                    <a:pt x="13908" y="230"/>
                  </a:lnTo>
                  <a:lnTo>
                    <a:pt x="12951" y="294"/>
                  </a:lnTo>
                  <a:lnTo>
                    <a:pt x="12006" y="371"/>
                  </a:lnTo>
                  <a:lnTo>
                    <a:pt x="11099" y="448"/>
                  </a:lnTo>
                  <a:lnTo>
                    <a:pt x="10205" y="550"/>
                  </a:lnTo>
                  <a:lnTo>
                    <a:pt x="9349" y="639"/>
                  </a:lnTo>
                  <a:lnTo>
                    <a:pt x="8519" y="754"/>
                  </a:lnTo>
                  <a:lnTo>
                    <a:pt x="7714" y="856"/>
                  </a:lnTo>
                  <a:lnTo>
                    <a:pt x="6948" y="984"/>
                  </a:lnTo>
                  <a:lnTo>
                    <a:pt x="6207" y="1099"/>
                  </a:lnTo>
                  <a:lnTo>
                    <a:pt x="5505" y="1239"/>
                  </a:lnTo>
                  <a:lnTo>
                    <a:pt x="4841" y="1380"/>
                  </a:lnTo>
                  <a:lnTo>
                    <a:pt x="4215" y="1520"/>
                  </a:lnTo>
                  <a:lnTo>
                    <a:pt x="3615" y="1661"/>
                  </a:lnTo>
                  <a:lnTo>
                    <a:pt x="3066" y="1814"/>
                  </a:lnTo>
                  <a:lnTo>
                    <a:pt x="2555" y="1980"/>
                  </a:lnTo>
                  <a:lnTo>
                    <a:pt x="2095" y="2146"/>
                  </a:lnTo>
                  <a:lnTo>
                    <a:pt x="1661" y="2312"/>
                  </a:lnTo>
                  <a:lnTo>
                    <a:pt x="1291" y="2478"/>
                  </a:lnTo>
                  <a:lnTo>
                    <a:pt x="959" y="2657"/>
                  </a:lnTo>
                  <a:lnTo>
                    <a:pt x="665" y="2836"/>
                  </a:lnTo>
                  <a:lnTo>
                    <a:pt x="550" y="2925"/>
                  </a:lnTo>
                  <a:lnTo>
                    <a:pt x="435" y="3015"/>
                  </a:lnTo>
                  <a:lnTo>
                    <a:pt x="333" y="3117"/>
                  </a:lnTo>
                  <a:lnTo>
                    <a:pt x="243" y="3206"/>
                  </a:lnTo>
                  <a:lnTo>
                    <a:pt x="167" y="3308"/>
                  </a:lnTo>
                  <a:lnTo>
                    <a:pt x="116" y="3398"/>
                  </a:lnTo>
                  <a:lnTo>
                    <a:pt x="65" y="3487"/>
                  </a:lnTo>
                  <a:lnTo>
                    <a:pt x="26" y="3589"/>
                  </a:lnTo>
                  <a:lnTo>
                    <a:pt x="13" y="3691"/>
                  </a:lnTo>
                  <a:lnTo>
                    <a:pt x="1" y="3781"/>
                  </a:lnTo>
                  <a:lnTo>
                    <a:pt x="13" y="3883"/>
                  </a:lnTo>
                  <a:lnTo>
                    <a:pt x="26" y="3985"/>
                  </a:lnTo>
                  <a:lnTo>
                    <a:pt x="65" y="4075"/>
                  </a:lnTo>
                  <a:lnTo>
                    <a:pt x="116" y="4177"/>
                  </a:lnTo>
                  <a:lnTo>
                    <a:pt x="167" y="4266"/>
                  </a:lnTo>
                  <a:lnTo>
                    <a:pt x="243" y="4356"/>
                  </a:lnTo>
                  <a:lnTo>
                    <a:pt x="333" y="4458"/>
                  </a:lnTo>
                  <a:lnTo>
                    <a:pt x="435" y="4547"/>
                  </a:lnTo>
                  <a:lnTo>
                    <a:pt x="550" y="4637"/>
                  </a:lnTo>
                  <a:lnTo>
                    <a:pt x="665" y="4726"/>
                  </a:lnTo>
                  <a:lnTo>
                    <a:pt x="959" y="4918"/>
                  </a:lnTo>
                  <a:lnTo>
                    <a:pt x="1291" y="5084"/>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05"/>
                  </a:lnTo>
                  <a:lnTo>
                    <a:pt x="8519" y="6820"/>
                  </a:lnTo>
                  <a:lnTo>
                    <a:pt x="9349" y="6923"/>
                  </a:lnTo>
                  <a:lnTo>
                    <a:pt x="10205" y="7025"/>
                  </a:lnTo>
                  <a:lnTo>
                    <a:pt x="11099" y="7114"/>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14"/>
                  </a:lnTo>
                  <a:lnTo>
                    <a:pt x="32184" y="7025"/>
                  </a:lnTo>
                  <a:lnTo>
                    <a:pt x="33052" y="6923"/>
                  </a:lnTo>
                  <a:lnTo>
                    <a:pt x="33883" y="6820"/>
                  </a:lnTo>
                  <a:lnTo>
                    <a:pt x="34674" y="6705"/>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84"/>
                  </a:lnTo>
                  <a:lnTo>
                    <a:pt x="41443" y="4918"/>
                  </a:lnTo>
                  <a:lnTo>
                    <a:pt x="41724" y="4726"/>
                  </a:lnTo>
                  <a:lnTo>
                    <a:pt x="41852" y="4637"/>
                  </a:lnTo>
                  <a:lnTo>
                    <a:pt x="41967" y="4547"/>
                  </a:lnTo>
                  <a:lnTo>
                    <a:pt x="42056" y="4458"/>
                  </a:lnTo>
                  <a:lnTo>
                    <a:pt x="42146" y="4356"/>
                  </a:lnTo>
                  <a:lnTo>
                    <a:pt x="42222" y="4266"/>
                  </a:lnTo>
                  <a:lnTo>
                    <a:pt x="42286" y="4177"/>
                  </a:lnTo>
                  <a:lnTo>
                    <a:pt x="42324" y="4075"/>
                  </a:lnTo>
                  <a:lnTo>
                    <a:pt x="42363" y="3985"/>
                  </a:lnTo>
                  <a:lnTo>
                    <a:pt x="42388" y="3883"/>
                  </a:lnTo>
                  <a:lnTo>
                    <a:pt x="42388" y="3781"/>
                  </a:lnTo>
                  <a:lnTo>
                    <a:pt x="42388" y="3691"/>
                  </a:lnTo>
                  <a:lnTo>
                    <a:pt x="42363" y="3589"/>
                  </a:lnTo>
                  <a:lnTo>
                    <a:pt x="42324" y="3487"/>
                  </a:lnTo>
                  <a:lnTo>
                    <a:pt x="42286" y="3398"/>
                  </a:lnTo>
                  <a:lnTo>
                    <a:pt x="42222" y="3308"/>
                  </a:lnTo>
                  <a:lnTo>
                    <a:pt x="42146" y="3206"/>
                  </a:lnTo>
                  <a:lnTo>
                    <a:pt x="42056" y="3117"/>
                  </a:lnTo>
                  <a:lnTo>
                    <a:pt x="41967" y="3015"/>
                  </a:lnTo>
                  <a:lnTo>
                    <a:pt x="41852" y="2925"/>
                  </a:lnTo>
                  <a:lnTo>
                    <a:pt x="41724" y="2836"/>
                  </a:lnTo>
                  <a:lnTo>
                    <a:pt x="41443" y="2657"/>
                  </a:lnTo>
                  <a:lnTo>
                    <a:pt x="41111" y="2478"/>
                  </a:lnTo>
                  <a:lnTo>
                    <a:pt x="40728" y="2312"/>
                  </a:lnTo>
                  <a:lnTo>
                    <a:pt x="40306" y="2146"/>
                  </a:lnTo>
                  <a:lnTo>
                    <a:pt x="39834" y="1980"/>
                  </a:lnTo>
                  <a:lnTo>
                    <a:pt x="39323" y="1814"/>
                  </a:lnTo>
                  <a:lnTo>
                    <a:pt x="38774" y="1661"/>
                  </a:lnTo>
                  <a:lnTo>
                    <a:pt x="38186" y="1520"/>
                  </a:lnTo>
                  <a:lnTo>
                    <a:pt x="37548" y="1380"/>
                  </a:lnTo>
                  <a:lnTo>
                    <a:pt x="36884" y="1239"/>
                  </a:lnTo>
                  <a:lnTo>
                    <a:pt x="36181" y="1099"/>
                  </a:lnTo>
                  <a:lnTo>
                    <a:pt x="35453" y="984"/>
                  </a:lnTo>
                  <a:lnTo>
                    <a:pt x="34674" y="856"/>
                  </a:lnTo>
                  <a:lnTo>
                    <a:pt x="33883" y="754"/>
                  </a:lnTo>
                  <a:lnTo>
                    <a:pt x="33052" y="639"/>
                  </a:lnTo>
                  <a:lnTo>
                    <a:pt x="32184" y="550"/>
                  </a:lnTo>
                  <a:lnTo>
                    <a:pt x="31303" y="448"/>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706740" y="3370409"/>
              <a:ext cx="609226" cy="83204"/>
            </a:xfrm>
            <a:custGeom>
              <a:avLst/>
              <a:gdLst/>
              <a:ahLst/>
              <a:cxnLst/>
              <a:rect l="l" t="t" r="r" b="b"/>
              <a:pathLst>
                <a:path w="41150" h="5620" extrusionOk="0">
                  <a:moveTo>
                    <a:pt x="18238" y="1"/>
                  </a:moveTo>
                  <a:lnTo>
                    <a:pt x="16577" y="39"/>
                  </a:lnTo>
                  <a:lnTo>
                    <a:pt x="14943" y="103"/>
                  </a:lnTo>
                  <a:lnTo>
                    <a:pt x="13372" y="179"/>
                  </a:lnTo>
                  <a:lnTo>
                    <a:pt x="11839" y="282"/>
                  </a:lnTo>
                  <a:lnTo>
                    <a:pt x="10371" y="409"/>
                  </a:lnTo>
                  <a:lnTo>
                    <a:pt x="8966" y="537"/>
                  </a:lnTo>
                  <a:lnTo>
                    <a:pt x="7625" y="703"/>
                  </a:lnTo>
                  <a:lnTo>
                    <a:pt x="6361" y="882"/>
                  </a:lnTo>
                  <a:lnTo>
                    <a:pt x="5173" y="1073"/>
                  </a:lnTo>
                  <a:lnTo>
                    <a:pt x="4074" y="1278"/>
                  </a:lnTo>
                  <a:lnTo>
                    <a:pt x="3551" y="1380"/>
                  </a:lnTo>
                  <a:lnTo>
                    <a:pt x="3066" y="1495"/>
                  </a:lnTo>
                  <a:lnTo>
                    <a:pt x="2593" y="1610"/>
                  </a:lnTo>
                  <a:lnTo>
                    <a:pt x="2146" y="1725"/>
                  </a:lnTo>
                  <a:lnTo>
                    <a:pt x="1725" y="1852"/>
                  </a:lnTo>
                  <a:lnTo>
                    <a:pt x="1316" y="1980"/>
                  </a:lnTo>
                  <a:lnTo>
                    <a:pt x="946" y="2108"/>
                  </a:lnTo>
                  <a:lnTo>
                    <a:pt x="601" y="2236"/>
                  </a:lnTo>
                  <a:lnTo>
                    <a:pt x="281" y="2363"/>
                  </a:lnTo>
                  <a:lnTo>
                    <a:pt x="0" y="2504"/>
                  </a:lnTo>
                  <a:lnTo>
                    <a:pt x="716" y="2287"/>
                  </a:lnTo>
                  <a:lnTo>
                    <a:pt x="1507" y="2082"/>
                  </a:lnTo>
                  <a:lnTo>
                    <a:pt x="2363" y="1891"/>
                  </a:lnTo>
                  <a:lnTo>
                    <a:pt x="3295" y="1712"/>
                  </a:lnTo>
                  <a:lnTo>
                    <a:pt x="4292" y="1533"/>
                  </a:lnTo>
                  <a:lnTo>
                    <a:pt x="5352" y="1380"/>
                  </a:lnTo>
                  <a:lnTo>
                    <a:pt x="6463" y="1227"/>
                  </a:lnTo>
                  <a:lnTo>
                    <a:pt x="7625" y="1099"/>
                  </a:lnTo>
                  <a:lnTo>
                    <a:pt x="8851" y="971"/>
                  </a:lnTo>
                  <a:lnTo>
                    <a:pt x="10115" y="869"/>
                  </a:lnTo>
                  <a:lnTo>
                    <a:pt x="11431" y="767"/>
                  </a:lnTo>
                  <a:lnTo>
                    <a:pt x="12784" y="690"/>
                  </a:lnTo>
                  <a:lnTo>
                    <a:pt x="14164" y="639"/>
                  </a:lnTo>
                  <a:lnTo>
                    <a:pt x="15594" y="588"/>
                  </a:lnTo>
                  <a:lnTo>
                    <a:pt x="17050" y="563"/>
                  </a:lnTo>
                  <a:lnTo>
                    <a:pt x="18531" y="550"/>
                  </a:lnTo>
                  <a:lnTo>
                    <a:pt x="19617" y="563"/>
                  </a:lnTo>
                  <a:lnTo>
                    <a:pt x="20690" y="575"/>
                  </a:lnTo>
                  <a:lnTo>
                    <a:pt x="21750" y="601"/>
                  </a:lnTo>
                  <a:lnTo>
                    <a:pt x="22797" y="626"/>
                  </a:lnTo>
                  <a:lnTo>
                    <a:pt x="23819" y="677"/>
                  </a:lnTo>
                  <a:lnTo>
                    <a:pt x="24828" y="729"/>
                  </a:lnTo>
                  <a:lnTo>
                    <a:pt x="25811" y="780"/>
                  </a:lnTo>
                  <a:lnTo>
                    <a:pt x="26782" y="856"/>
                  </a:lnTo>
                  <a:lnTo>
                    <a:pt x="27714" y="933"/>
                  </a:lnTo>
                  <a:lnTo>
                    <a:pt x="28633" y="1010"/>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3"/>
                  </a:lnTo>
                  <a:lnTo>
                    <a:pt x="36654" y="2376"/>
                  </a:lnTo>
                  <a:lnTo>
                    <a:pt x="37165" y="2542"/>
                  </a:lnTo>
                  <a:lnTo>
                    <a:pt x="37637" y="2695"/>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1"/>
                  </a:lnTo>
                  <a:lnTo>
                    <a:pt x="39719" y="4241"/>
                  </a:lnTo>
                  <a:lnTo>
                    <a:pt x="39719" y="4343"/>
                  </a:lnTo>
                  <a:lnTo>
                    <a:pt x="39719" y="4432"/>
                  </a:lnTo>
                  <a:lnTo>
                    <a:pt x="39706" y="4509"/>
                  </a:lnTo>
                  <a:lnTo>
                    <a:pt x="39680" y="4598"/>
                  </a:lnTo>
                  <a:lnTo>
                    <a:pt x="39642" y="4675"/>
                  </a:lnTo>
                  <a:lnTo>
                    <a:pt x="39591" y="4764"/>
                  </a:lnTo>
                  <a:lnTo>
                    <a:pt x="39540" y="4841"/>
                  </a:lnTo>
                  <a:lnTo>
                    <a:pt x="39400" y="5007"/>
                  </a:lnTo>
                  <a:lnTo>
                    <a:pt x="39221" y="5160"/>
                  </a:lnTo>
                  <a:lnTo>
                    <a:pt x="39016" y="5313"/>
                  </a:lnTo>
                  <a:lnTo>
                    <a:pt x="38761" y="5467"/>
                  </a:lnTo>
                  <a:lnTo>
                    <a:pt x="38480" y="5620"/>
                  </a:lnTo>
                  <a:lnTo>
                    <a:pt x="38480" y="5620"/>
                  </a:lnTo>
                  <a:lnTo>
                    <a:pt x="39080" y="5416"/>
                  </a:lnTo>
                  <a:lnTo>
                    <a:pt x="39361" y="5313"/>
                  </a:lnTo>
                  <a:lnTo>
                    <a:pt x="39617" y="5198"/>
                  </a:lnTo>
                  <a:lnTo>
                    <a:pt x="39846" y="5096"/>
                  </a:lnTo>
                  <a:lnTo>
                    <a:pt x="40064" y="4981"/>
                  </a:lnTo>
                  <a:lnTo>
                    <a:pt x="40268" y="4866"/>
                  </a:lnTo>
                  <a:lnTo>
                    <a:pt x="40447" y="4751"/>
                  </a:lnTo>
                  <a:lnTo>
                    <a:pt x="40613" y="4637"/>
                  </a:lnTo>
                  <a:lnTo>
                    <a:pt x="40753" y="4522"/>
                  </a:lnTo>
                  <a:lnTo>
                    <a:pt x="40868" y="4394"/>
                  </a:lnTo>
                  <a:lnTo>
                    <a:pt x="40970" y="4279"/>
                  </a:lnTo>
                  <a:lnTo>
                    <a:pt x="41047" y="4151"/>
                  </a:lnTo>
                  <a:lnTo>
                    <a:pt x="41098" y="4036"/>
                  </a:lnTo>
                  <a:lnTo>
                    <a:pt x="41136" y="3909"/>
                  </a:lnTo>
                  <a:lnTo>
                    <a:pt x="41149" y="3781"/>
                  </a:lnTo>
                  <a:lnTo>
                    <a:pt x="41136" y="3691"/>
                  </a:lnTo>
                  <a:lnTo>
                    <a:pt x="41111" y="3589"/>
                  </a:lnTo>
                  <a:lnTo>
                    <a:pt x="41085" y="3487"/>
                  </a:lnTo>
                  <a:lnTo>
                    <a:pt x="41034" y="3398"/>
                  </a:lnTo>
                  <a:lnTo>
                    <a:pt x="40970" y="3308"/>
                  </a:lnTo>
                  <a:lnTo>
                    <a:pt x="40894" y="3206"/>
                  </a:lnTo>
                  <a:lnTo>
                    <a:pt x="40817" y="3117"/>
                  </a:lnTo>
                  <a:lnTo>
                    <a:pt x="40715" y="3015"/>
                  </a:lnTo>
                  <a:lnTo>
                    <a:pt x="40600" y="2925"/>
                  </a:lnTo>
                  <a:lnTo>
                    <a:pt x="40472" y="2836"/>
                  </a:lnTo>
                  <a:lnTo>
                    <a:pt x="40191" y="2657"/>
                  </a:lnTo>
                  <a:lnTo>
                    <a:pt x="39859" y="2478"/>
                  </a:lnTo>
                  <a:lnTo>
                    <a:pt x="39476" y="2312"/>
                  </a:lnTo>
                  <a:lnTo>
                    <a:pt x="39055" y="2146"/>
                  </a:lnTo>
                  <a:lnTo>
                    <a:pt x="38582" y="1980"/>
                  </a:lnTo>
                  <a:lnTo>
                    <a:pt x="38071" y="1814"/>
                  </a:lnTo>
                  <a:lnTo>
                    <a:pt x="37522" y="1661"/>
                  </a:lnTo>
                  <a:lnTo>
                    <a:pt x="36935" y="1520"/>
                  </a:lnTo>
                  <a:lnTo>
                    <a:pt x="36309" y="1380"/>
                  </a:lnTo>
                  <a:lnTo>
                    <a:pt x="35632" y="1239"/>
                  </a:lnTo>
                  <a:lnTo>
                    <a:pt x="34930" y="1099"/>
                  </a:lnTo>
                  <a:lnTo>
                    <a:pt x="34202" y="984"/>
                  </a:lnTo>
                  <a:lnTo>
                    <a:pt x="33435" y="856"/>
                  </a:lnTo>
                  <a:lnTo>
                    <a:pt x="32631" y="754"/>
                  </a:lnTo>
                  <a:lnTo>
                    <a:pt x="31801" y="639"/>
                  </a:lnTo>
                  <a:lnTo>
                    <a:pt x="30945" y="550"/>
                  </a:lnTo>
                  <a:lnTo>
                    <a:pt x="30051" y="448"/>
                  </a:lnTo>
                  <a:lnTo>
                    <a:pt x="29131" y="371"/>
                  </a:lnTo>
                  <a:lnTo>
                    <a:pt x="28199" y="294"/>
                  </a:lnTo>
                  <a:lnTo>
                    <a:pt x="27241" y="230"/>
                  </a:lnTo>
                  <a:lnTo>
                    <a:pt x="26245" y="167"/>
                  </a:lnTo>
                  <a:lnTo>
                    <a:pt x="25249" y="116"/>
                  </a:lnTo>
                  <a:lnTo>
                    <a:pt x="24215" y="77"/>
                  </a:lnTo>
                  <a:lnTo>
                    <a:pt x="23180" y="39"/>
                  </a:lnTo>
                  <a:lnTo>
                    <a:pt x="22120" y="13"/>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915476" y="3401233"/>
              <a:ext cx="204028" cy="57118"/>
            </a:xfrm>
            <a:custGeom>
              <a:avLst/>
              <a:gdLst/>
              <a:ahLst/>
              <a:cxnLst/>
              <a:rect l="l" t="t" r="r" b="b"/>
              <a:pathLst>
                <a:path w="13781" h="3858" extrusionOk="0">
                  <a:moveTo>
                    <a:pt x="1" y="0"/>
                  </a:moveTo>
                  <a:lnTo>
                    <a:pt x="1" y="383"/>
                  </a:lnTo>
                  <a:lnTo>
                    <a:pt x="2325" y="383"/>
                  </a:lnTo>
                  <a:lnTo>
                    <a:pt x="3347" y="396"/>
                  </a:lnTo>
                  <a:lnTo>
                    <a:pt x="4254" y="422"/>
                  </a:lnTo>
                  <a:lnTo>
                    <a:pt x="5058" y="460"/>
                  </a:lnTo>
                  <a:lnTo>
                    <a:pt x="5748" y="511"/>
                  </a:lnTo>
                  <a:lnTo>
                    <a:pt x="6323" y="588"/>
                  </a:lnTo>
                  <a:lnTo>
                    <a:pt x="6578" y="626"/>
                  </a:lnTo>
                  <a:lnTo>
                    <a:pt x="6795" y="677"/>
                  </a:lnTo>
                  <a:lnTo>
                    <a:pt x="6987" y="715"/>
                  </a:lnTo>
                  <a:lnTo>
                    <a:pt x="7140" y="779"/>
                  </a:lnTo>
                  <a:lnTo>
                    <a:pt x="7268" y="830"/>
                  </a:lnTo>
                  <a:lnTo>
                    <a:pt x="7370" y="894"/>
                  </a:lnTo>
                  <a:lnTo>
                    <a:pt x="1" y="894"/>
                  </a:lnTo>
                  <a:lnTo>
                    <a:pt x="1" y="1188"/>
                  </a:lnTo>
                  <a:lnTo>
                    <a:pt x="7472" y="1188"/>
                  </a:lnTo>
                  <a:lnTo>
                    <a:pt x="7446" y="1226"/>
                  </a:lnTo>
                  <a:lnTo>
                    <a:pt x="7408" y="1265"/>
                  </a:lnTo>
                  <a:lnTo>
                    <a:pt x="7306" y="1329"/>
                  </a:lnTo>
                  <a:lnTo>
                    <a:pt x="7165" y="1405"/>
                  </a:lnTo>
                  <a:lnTo>
                    <a:pt x="6987" y="1456"/>
                  </a:lnTo>
                  <a:lnTo>
                    <a:pt x="6770" y="1520"/>
                  </a:lnTo>
                  <a:lnTo>
                    <a:pt x="6514" y="1571"/>
                  </a:lnTo>
                  <a:lnTo>
                    <a:pt x="6208" y="1622"/>
                  </a:lnTo>
                  <a:lnTo>
                    <a:pt x="5876" y="1673"/>
                  </a:lnTo>
                  <a:lnTo>
                    <a:pt x="5505" y="1712"/>
                  </a:lnTo>
                  <a:lnTo>
                    <a:pt x="5097" y="1750"/>
                  </a:lnTo>
                  <a:lnTo>
                    <a:pt x="4637" y="1776"/>
                  </a:lnTo>
                  <a:lnTo>
                    <a:pt x="4151" y="1801"/>
                  </a:lnTo>
                  <a:lnTo>
                    <a:pt x="3053" y="1839"/>
                  </a:lnTo>
                  <a:lnTo>
                    <a:pt x="1802" y="1852"/>
                  </a:lnTo>
                  <a:lnTo>
                    <a:pt x="1" y="1852"/>
                  </a:lnTo>
                  <a:lnTo>
                    <a:pt x="1" y="2222"/>
                  </a:lnTo>
                  <a:lnTo>
                    <a:pt x="2197" y="2644"/>
                  </a:lnTo>
                  <a:lnTo>
                    <a:pt x="4215" y="3053"/>
                  </a:lnTo>
                  <a:lnTo>
                    <a:pt x="6131" y="3461"/>
                  </a:lnTo>
                  <a:lnTo>
                    <a:pt x="8021" y="3857"/>
                  </a:lnTo>
                  <a:lnTo>
                    <a:pt x="11163" y="3857"/>
                  </a:lnTo>
                  <a:lnTo>
                    <a:pt x="9107" y="3410"/>
                  </a:lnTo>
                  <a:lnTo>
                    <a:pt x="7051" y="2976"/>
                  </a:lnTo>
                  <a:lnTo>
                    <a:pt x="5033" y="2567"/>
                  </a:lnTo>
                  <a:lnTo>
                    <a:pt x="3079" y="2184"/>
                  </a:lnTo>
                  <a:lnTo>
                    <a:pt x="3845" y="2184"/>
                  </a:lnTo>
                  <a:lnTo>
                    <a:pt x="4586" y="2159"/>
                  </a:lnTo>
                  <a:lnTo>
                    <a:pt x="5275" y="2133"/>
                  </a:lnTo>
                  <a:lnTo>
                    <a:pt x="5927" y="2108"/>
                  </a:lnTo>
                  <a:lnTo>
                    <a:pt x="6540" y="2069"/>
                  </a:lnTo>
                  <a:lnTo>
                    <a:pt x="7102" y="2018"/>
                  </a:lnTo>
                  <a:lnTo>
                    <a:pt x="7638" y="1967"/>
                  </a:lnTo>
                  <a:lnTo>
                    <a:pt x="8111" y="1903"/>
                  </a:lnTo>
                  <a:lnTo>
                    <a:pt x="8558" y="1839"/>
                  </a:lnTo>
                  <a:lnTo>
                    <a:pt x="8941" y="1763"/>
                  </a:lnTo>
                  <a:lnTo>
                    <a:pt x="9285" y="1673"/>
                  </a:lnTo>
                  <a:lnTo>
                    <a:pt x="9579" y="1597"/>
                  </a:lnTo>
                  <a:lnTo>
                    <a:pt x="9822" y="1495"/>
                  </a:lnTo>
                  <a:lnTo>
                    <a:pt x="10026" y="1405"/>
                  </a:lnTo>
                  <a:lnTo>
                    <a:pt x="10103" y="1354"/>
                  </a:lnTo>
                  <a:lnTo>
                    <a:pt x="10167" y="1303"/>
                  </a:lnTo>
                  <a:lnTo>
                    <a:pt x="10218" y="1239"/>
                  </a:lnTo>
                  <a:lnTo>
                    <a:pt x="10256" y="1188"/>
                  </a:lnTo>
                  <a:lnTo>
                    <a:pt x="13781" y="1188"/>
                  </a:lnTo>
                  <a:lnTo>
                    <a:pt x="13781" y="894"/>
                  </a:lnTo>
                  <a:lnTo>
                    <a:pt x="10218" y="894"/>
                  </a:lnTo>
                  <a:lnTo>
                    <a:pt x="10179" y="843"/>
                  </a:lnTo>
                  <a:lnTo>
                    <a:pt x="10128" y="792"/>
                  </a:lnTo>
                  <a:lnTo>
                    <a:pt x="9988" y="703"/>
                  </a:lnTo>
                  <a:lnTo>
                    <a:pt x="9809" y="626"/>
                  </a:lnTo>
                  <a:lnTo>
                    <a:pt x="9579" y="549"/>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57" name="Google Shape;157;p15"/>
            <p:cNvSpPr/>
            <p:nvPr/>
          </p:nvSpPr>
          <p:spPr>
            <a:xfrm>
              <a:off x="2629221" y="3330332"/>
              <a:ext cx="764071" cy="159776"/>
            </a:xfrm>
            <a:custGeom>
              <a:avLst/>
              <a:gdLst/>
              <a:ahLst/>
              <a:cxnLst/>
              <a:rect l="l" t="t" r="r" b="b"/>
              <a:pathLst>
                <a:path w="51609" h="10792" extrusionOk="0">
                  <a:moveTo>
                    <a:pt x="0" y="0"/>
                  </a:moveTo>
                  <a:lnTo>
                    <a:pt x="0" y="5402"/>
                  </a:lnTo>
                  <a:lnTo>
                    <a:pt x="13" y="5543"/>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39"/>
                  </a:lnTo>
                  <a:lnTo>
                    <a:pt x="3116" y="7969"/>
                  </a:lnTo>
                  <a:lnTo>
                    <a:pt x="3729" y="8199"/>
                  </a:lnTo>
                  <a:lnTo>
                    <a:pt x="4406" y="8416"/>
                  </a:lnTo>
                  <a:lnTo>
                    <a:pt x="5122" y="8621"/>
                  </a:lnTo>
                  <a:lnTo>
                    <a:pt x="5888" y="8825"/>
                  </a:lnTo>
                  <a:lnTo>
                    <a:pt x="6705" y="9029"/>
                  </a:lnTo>
                  <a:lnTo>
                    <a:pt x="7561" y="9208"/>
                  </a:lnTo>
                  <a:lnTo>
                    <a:pt x="8455" y="9387"/>
                  </a:lnTo>
                  <a:lnTo>
                    <a:pt x="9387" y="9553"/>
                  </a:lnTo>
                  <a:lnTo>
                    <a:pt x="10370" y="9719"/>
                  </a:lnTo>
                  <a:lnTo>
                    <a:pt x="11379" y="9872"/>
                  </a:lnTo>
                  <a:lnTo>
                    <a:pt x="12427" y="10013"/>
                  </a:lnTo>
                  <a:lnTo>
                    <a:pt x="13499" y="10140"/>
                  </a:lnTo>
                  <a:lnTo>
                    <a:pt x="14623" y="10255"/>
                  </a:lnTo>
                  <a:lnTo>
                    <a:pt x="15760" y="10370"/>
                  </a:lnTo>
                  <a:lnTo>
                    <a:pt x="16935" y="10460"/>
                  </a:lnTo>
                  <a:lnTo>
                    <a:pt x="18135" y="10549"/>
                  </a:lnTo>
                  <a:lnTo>
                    <a:pt x="19361" y="10626"/>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26"/>
                  </a:lnTo>
                  <a:lnTo>
                    <a:pt x="33486" y="10549"/>
                  </a:lnTo>
                  <a:lnTo>
                    <a:pt x="34674" y="10460"/>
                  </a:lnTo>
                  <a:lnTo>
                    <a:pt x="35849" y="10370"/>
                  </a:lnTo>
                  <a:lnTo>
                    <a:pt x="36998" y="10255"/>
                  </a:lnTo>
                  <a:lnTo>
                    <a:pt x="38109" y="10140"/>
                  </a:lnTo>
                  <a:lnTo>
                    <a:pt x="39182" y="10013"/>
                  </a:lnTo>
                  <a:lnTo>
                    <a:pt x="40229" y="9872"/>
                  </a:lnTo>
                  <a:lnTo>
                    <a:pt x="41251" y="9719"/>
                  </a:lnTo>
                  <a:lnTo>
                    <a:pt x="42222" y="9553"/>
                  </a:lnTo>
                  <a:lnTo>
                    <a:pt x="43154" y="9387"/>
                  </a:lnTo>
                  <a:lnTo>
                    <a:pt x="44061" y="9208"/>
                  </a:lnTo>
                  <a:lnTo>
                    <a:pt x="44904" y="9029"/>
                  </a:lnTo>
                  <a:lnTo>
                    <a:pt x="45721" y="8825"/>
                  </a:lnTo>
                  <a:lnTo>
                    <a:pt x="46487" y="8621"/>
                  </a:lnTo>
                  <a:lnTo>
                    <a:pt x="47203" y="8416"/>
                  </a:lnTo>
                  <a:lnTo>
                    <a:pt x="47879" y="8199"/>
                  </a:lnTo>
                  <a:lnTo>
                    <a:pt x="48505" y="7969"/>
                  </a:lnTo>
                  <a:lnTo>
                    <a:pt x="49067" y="7739"/>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43"/>
                  </a:lnTo>
                  <a:lnTo>
                    <a:pt x="51609" y="5402"/>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629221" y="3250533"/>
              <a:ext cx="764071" cy="159790"/>
            </a:xfrm>
            <a:custGeom>
              <a:avLst/>
              <a:gdLst/>
              <a:ahLst/>
              <a:cxnLst/>
              <a:rect l="l" t="t" r="r" b="b"/>
              <a:pathLst>
                <a:path w="51609" h="10793" extrusionOk="0">
                  <a:moveTo>
                    <a:pt x="25811" y="1"/>
                  </a:moveTo>
                  <a:lnTo>
                    <a:pt x="24483" y="13"/>
                  </a:lnTo>
                  <a:lnTo>
                    <a:pt x="23167" y="26"/>
                  </a:lnTo>
                  <a:lnTo>
                    <a:pt x="21877" y="65"/>
                  </a:lnTo>
                  <a:lnTo>
                    <a:pt x="20600" y="116"/>
                  </a:lnTo>
                  <a:lnTo>
                    <a:pt x="19361" y="167"/>
                  </a:lnTo>
                  <a:lnTo>
                    <a:pt x="18135" y="243"/>
                  </a:lnTo>
                  <a:lnTo>
                    <a:pt x="16935" y="333"/>
                  </a:lnTo>
                  <a:lnTo>
                    <a:pt x="15760" y="422"/>
                  </a:lnTo>
                  <a:lnTo>
                    <a:pt x="14623" y="537"/>
                  </a:lnTo>
                  <a:lnTo>
                    <a:pt x="13499" y="652"/>
                  </a:lnTo>
                  <a:lnTo>
                    <a:pt x="12427" y="780"/>
                  </a:lnTo>
                  <a:lnTo>
                    <a:pt x="11379" y="920"/>
                  </a:lnTo>
                  <a:lnTo>
                    <a:pt x="10370" y="1073"/>
                  </a:lnTo>
                  <a:lnTo>
                    <a:pt x="9387" y="1239"/>
                  </a:lnTo>
                  <a:lnTo>
                    <a:pt x="8455" y="1405"/>
                  </a:lnTo>
                  <a:lnTo>
                    <a:pt x="7561" y="1584"/>
                  </a:lnTo>
                  <a:lnTo>
                    <a:pt x="6705" y="1776"/>
                  </a:lnTo>
                  <a:lnTo>
                    <a:pt x="5888" y="1967"/>
                  </a:lnTo>
                  <a:lnTo>
                    <a:pt x="5122" y="2172"/>
                  </a:lnTo>
                  <a:lnTo>
                    <a:pt x="4406" y="2376"/>
                  </a:lnTo>
                  <a:lnTo>
                    <a:pt x="3729" y="2593"/>
                  </a:lnTo>
                  <a:lnTo>
                    <a:pt x="3116" y="2823"/>
                  </a:lnTo>
                  <a:lnTo>
                    <a:pt x="2542" y="3053"/>
                  </a:lnTo>
                  <a:lnTo>
                    <a:pt x="2031" y="3296"/>
                  </a:lnTo>
                  <a:lnTo>
                    <a:pt x="1788" y="3423"/>
                  </a:lnTo>
                  <a:lnTo>
                    <a:pt x="1571" y="3538"/>
                  </a:lnTo>
                  <a:lnTo>
                    <a:pt x="1354" y="3666"/>
                  </a:lnTo>
                  <a:lnTo>
                    <a:pt x="1162" y="3794"/>
                  </a:lnTo>
                  <a:lnTo>
                    <a:pt x="984" y="3921"/>
                  </a:lnTo>
                  <a:lnTo>
                    <a:pt x="818" y="4049"/>
                  </a:lnTo>
                  <a:lnTo>
                    <a:pt x="664" y="4177"/>
                  </a:lnTo>
                  <a:lnTo>
                    <a:pt x="524" y="4305"/>
                  </a:lnTo>
                  <a:lnTo>
                    <a:pt x="396" y="4445"/>
                  </a:lnTo>
                  <a:lnTo>
                    <a:pt x="294" y="4573"/>
                  </a:lnTo>
                  <a:lnTo>
                    <a:pt x="205" y="4713"/>
                  </a:lnTo>
                  <a:lnTo>
                    <a:pt x="128" y="4841"/>
                  </a:lnTo>
                  <a:lnTo>
                    <a:pt x="77" y="4981"/>
                  </a:lnTo>
                  <a:lnTo>
                    <a:pt x="39" y="5122"/>
                  </a:lnTo>
                  <a:lnTo>
                    <a:pt x="13" y="5262"/>
                  </a:lnTo>
                  <a:lnTo>
                    <a:pt x="0" y="5390"/>
                  </a:lnTo>
                  <a:lnTo>
                    <a:pt x="13" y="5531"/>
                  </a:lnTo>
                  <a:lnTo>
                    <a:pt x="39" y="5671"/>
                  </a:lnTo>
                  <a:lnTo>
                    <a:pt x="77" y="5812"/>
                  </a:lnTo>
                  <a:lnTo>
                    <a:pt x="128" y="5952"/>
                  </a:lnTo>
                  <a:lnTo>
                    <a:pt x="205" y="6080"/>
                  </a:lnTo>
                  <a:lnTo>
                    <a:pt x="294" y="6220"/>
                  </a:lnTo>
                  <a:lnTo>
                    <a:pt x="396" y="6348"/>
                  </a:lnTo>
                  <a:lnTo>
                    <a:pt x="524" y="6488"/>
                  </a:lnTo>
                  <a:lnTo>
                    <a:pt x="664" y="6616"/>
                  </a:lnTo>
                  <a:lnTo>
                    <a:pt x="818" y="6744"/>
                  </a:lnTo>
                  <a:lnTo>
                    <a:pt x="984" y="6872"/>
                  </a:lnTo>
                  <a:lnTo>
                    <a:pt x="1162" y="6999"/>
                  </a:lnTo>
                  <a:lnTo>
                    <a:pt x="1354" y="7127"/>
                  </a:lnTo>
                  <a:lnTo>
                    <a:pt x="1571" y="7255"/>
                  </a:lnTo>
                  <a:lnTo>
                    <a:pt x="1788" y="7370"/>
                  </a:lnTo>
                  <a:lnTo>
                    <a:pt x="2031" y="7497"/>
                  </a:lnTo>
                  <a:lnTo>
                    <a:pt x="2542" y="7727"/>
                  </a:lnTo>
                  <a:lnTo>
                    <a:pt x="3116" y="7970"/>
                  </a:lnTo>
                  <a:lnTo>
                    <a:pt x="3729" y="8187"/>
                  </a:lnTo>
                  <a:lnTo>
                    <a:pt x="4406" y="8417"/>
                  </a:lnTo>
                  <a:lnTo>
                    <a:pt x="5122" y="8621"/>
                  </a:lnTo>
                  <a:lnTo>
                    <a:pt x="5888" y="8826"/>
                  </a:lnTo>
                  <a:lnTo>
                    <a:pt x="6705" y="9017"/>
                  </a:lnTo>
                  <a:lnTo>
                    <a:pt x="7561" y="9209"/>
                  </a:lnTo>
                  <a:lnTo>
                    <a:pt x="8455" y="9387"/>
                  </a:lnTo>
                  <a:lnTo>
                    <a:pt x="9387" y="9554"/>
                  </a:lnTo>
                  <a:lnTo>
                    <a:pt x="10370" y="9720"/>
                  </a:lnTo>
                  <a:lnTo>
                    <a:pt x="11379" y="9873"/>
                  </a:lnTo>
                  <a:lnTo>
                    <a:pt x="12427" y="10013"/>
                  </a:lnTo>
                  <a:lnTo>
                    <a:pt x="13499" y="10141"/>
                  </a:lnTo>
                  <a:lnTo>
                    <a:pt x="14623" y="10256"/>
                  </a:lnTo>
                  <a:lnTo>
                    <a:pt x="15760" y="10358"/>
                  </a:lnTo>
                  <a:lnTo>
                    <a:pt x="16935" y="10460"/>
                  </a:lnTo>
                  <a:lnTo>
                    <a:pt x="18135" y="10550"/>
                  </a:lnTo>
                  <a:lnTo>
                    <a:pt x="19361" y="10614"/>
                  </a:lnTo>
                  <a:lnTo>
                    <a:pt x="20600" y="10677"/>
                  </a:lnTo>
                  <a:lnTo>
                    <a:pt x="21877" y="10728"/>
                  </a:lnTo>
                  <a:lnTo>
                    <a:pt x="23167" y="10754"/>
                  </a:lnTo>
                  <a:lnTo>
                    <a:pt x="24483" y="10780"/>
                  </a:lnTo>
                  <a:lnTo>
                    <a:pt x="25811" y="10792"/>
                  </a:lnTo>
                  <a:lnTo>
                    <a:pt x="27139" y="10780"/>
                  </a:lnTo>
                  <a:lnTo>
                    <a:pt x="28442" y="10754"/>
                  </a:lnTo>
                  <a:lnTo>
                    <a:pt x="29732" y="10728"/>
                  </a:lnTo>
                  <a:lnTo>
                    <a:pt x="31009" y="10677"/>
                  </a:lnTo>
                  <a:lnTo>
                    <a:pt x="32260" y="10614"/>
                  </a:lnTo>
                  <a:lnTo>
                    <a:pt x="33486" y="10550"/>
                  </a:lnTo>
                  <a:lnTo>
                    <a:pt x="34674" y="10460"/>
                  </a:lnTo>
                  <a:lnTo>
                    <a:pt x="35849" y="10358"/>
                  </a:lnTo>
                  <a:lnTo>
                    <a:pt x="36998" y="10256"/>
                  </a:lnTo>
                  <a:lnTo>
                    <a:pt x="38109" y="10141"/>
                  </a:lnTo>
                  <a:lnTo>
                    <a:pt x="39182" y="10013"/>
                  </a:lnTo>
                  <a:lnTo>
                    <a:pt x="40229" y="9873"/>
                  </a:lnTo>
                  <a:lnTo>
                    <a:pt x="41251" y="9720"/>
                  </a:lnTo>
                  <a:lnTo>
                    <a:pt x="42222" y="9554"/>
                  </a:lnTo>
                  <a:lnTo>
                    <a:pt x="43154" y="9387"/>
                  </a:lnTo>
                  <a:lnTo>
                    <a:pt x="44061" y="9209"/>
                  </a:lnTo>
                  <a:lnTo>
                    <a:pt x="44904" y="9017"/>
                  </a:lnTo>
                  <a:lnTo>
                    <a:pt x="45721" y="8826"/>
                  </a:lnTo>
                  <a:lnTo>
                    <a:pt x="46487" y="8621"/>
                  </a:lnTo>
                  <a:lnTo>
                    <a:pt x="47203" y="8417"/>
                  </a:lnTo>
                  <a:lnTo>
                    <a:pt x="47879" y="8187"/>
                  </a:lnTo>
                  <a:lnTo>
                    <a:pt x="48505" y="7970"/>
                  </a:lnTo>
                  <a:lnTo>
                    <a:pt x="49067" y="7727"/>
                  </a:lnTo>
                  <a:lnTo>
                    <a:pt x="49591" y="7497"/>
                  </a:lnTo>
                  <a:lnTo>
                    <a:pt x="49821" y="7370"/>
                  </a:lnTo>
                  <a:lnTo>
                    <a:pt x="50050" y="7255"/>
                  </a:lnTo>
                  <a:lnTo>
                    <a:pt x="50255" y="7127"/>
                  </a:lnTo>
                  <a:lnTo>
                    <a:pt x="50459" y="6999"/>
                  </a:lnTo>
                  <a:lnTo>
                    <a:pt x="50638" y="6872"/>
                  </a:lnTo>
                  <a:lnTo>
                    <a:pt x="50804" y="6744"/>
                  </a:lnTo>
                  <a:lnTo>
                    <a:pt x="50957" y="6616"/>
                  </a:lnTo>
                  <a:lnTo>
                    <a:pt x="51085" y="6488"/>
                  </a:lnTo>
                  <a:lnTo>
                    <a:pt x="51213" y="6348"/>
                  </a:lnTo>
                  <a:lnTo>
                    <a:pt x="51315" y="6220"/>
                  </a:lnTo>
                  <a:lnTo>
                    <a:pt x="51404" y="6080"/>
                  </a:lnTo>
                  <a:lnTo>
                    <a:pt x="51481" y="5952"/>
                  </a:lnTo>
                  <a:lnTo>
                    <a:pt x="51545" y="5812"/>
                  </a:lnTo>
                  <a:lnTo>
                    <a:pt x="51583" y="5671"/>
                  </a:lnTo>
                  <a:lnTo>
                    <a:pt x="51609" y="5531"/>
                  </a:lnTo>
                  <a:lnTo>
                    <a:pt x="51609" y="5390"/>
                  </a:lnTo>
                  <a:lnTo>
                    <a:pt x="51609" y="5262"/>
                  </a:lnTo>
                  <a:lnTo>
                    <a:pt x="51583" y="5122"/>
                  </a:lnTo>
                  <a:lnTo>
                    <a:pt x="51545" y="4981"/>
                  </a:lnTo>
                  <a:lnTo>
                    <a:pt x="51481" y="4841"/>
                  </a:lnTo>
                  <a:lnTo>
                    <a:pt x="51404" y="4713"/>
                  </a:lnTo>
                  <a:lnTo>
                    <a:pt x="51315" y="4573"/>
                  </a:lnTo>
                  <a:lnTo>
                    <a:pt x="51213" y="4445"/>
                  </a:lnTo>
                  <a:lnTo>
                    <a:pt x="51085" y="4305"/>
                  </a:lnTo>
                  <a:lnTo>
                    <a:pt x="50957" y="4177"/>
                  </a:lnTo>
                  <a:lnTo>
                    <a:pt x="50804" y="4049"/>
                  </a:lnTo>
                  <a:lnTo>
                    <a:pt x="50638" y="3921"/>
                  </a:lnTo>
                  <a:lnTo>
                    <a:pt x="50459" y="3794"/>
                  </a:lnTo>
                  <a:lnTo>
                    <a:pt x="50255" y="3666"/>
                  </a:lnTo>
                  <a:lnTo>
                    <a:pt x="50050" y="3538"/>
                  </a:lnTo>
                  <a:lnTo>
                    <a:pt x="49821" y="3423"/>
                  </a:lnTo>
                  <a:lnTo>
                    <a:pt x="49591" y="3296"/>
                  </a:lnTo>
                  <a:lnTo>
                    <a:pt x="49067" y="3053"/>
                  </a:lnTo>
                  <a:lnTo>
                    <a:pt x="48505" y="2823"/>
                  </a:lnTo>
                  <a:lnTo>
                    <a:pt x="47879" y="2593"/>
                  </a:lnTo>
                  <a:lnTo>
                    <a:pt x="47203" y="2376"/>
                  </a:lnTo>
                  <a:lnTo>
                    <a:pt x="46487" y="2172"/>
                  </a:lnTo>
                  <a:lnTo>
                    <a:pt x="45721" y="1967"/>
                  </a:lnTo>
                  <a:lnTo>
                    <a:pt x="44904" y="1776"/>
                  </a:lnTo>
                  <a:lnTo>
                    <a:pt x="44061" y="1584"/>
                  </a:lnTo>
                  <a:lnTo>
                    <a:pt x="43154" y="1405"/>
                  </a:lnTo>
                  <a:lnTo>
                    <a:pt x="42222" y="1239"/>
                  </a:lnTo>
                  <a:lnTo>
                    <a:pt x="41251" y="1073"/>
                  </a:lnTo>
                  <a:lnTo>
                    <a:pt x="40229" y="920"/>
                  </a:lnTo>
                  <a:lnTo>
                    <a:pt x="39182" y="780"/>
                  </a:lnTo>
                  <a:lnTo>
                    <a:pt x="38109" y="652"/>
                  </a:lnTo>
                  <a:lnTo>
                    <a:pt x="36998" y="537"/>
                  </a:lnTo>
                  <a:lnTo>
                    <a:pt x="35849" y="422"/>
                  </a:lnTo>
                  <a:lnTo>
                    <a:pt x="34674" y="333"/>
                  </a:lnTo>
                  <a:lnTo>
                    <a:pt x="33486" y="243"/>
                  </a:lnTo>
                  <a:lnTo>
                    <a:pt x="32260" y="167"/>
                  </a:lnTo>
                  <a:lnTo>
                    <a:pt x="31009" y="116"/>
                  </a:lnTo>
                  <a:lnTo>
                    <a:pt x="29732" y="65"/>
                  </a:lnTo>
                  <a:lnTo>
                    <a:pt x="28442" y="26"/>
                  </a:lnTo>
                  <a:lnTo>
                    <a:pt x="27139" y="13"/>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2697472" y="3264909"/>
              <a:ext cx="627569" cy="112133"/>
            </a:xfrm>
            <a:custGeom>
              <a:avLst/>
              <a:gdLst/>
              <a:ahLst/>
              <a:cxnLst/>
              <a:rect l="l" t="t" r="r" b="b"/>
              <a:pathLst>
                <a:path w="42389" h="7574" extrusionOk="0">
                  <a:moveTo>
                    <a:pt x="20102" y="0"/>
                  </a:moveTo>
                  <a:lnTo>
                    <a:pt x="19030" y="13"/>
                  </a:lnTo>
                  <a:lnTo>
                    <a:pt x="17970" y="39"/>
                  </a:lnTo>
                  <a:lnTo>
                    <a:pt x="16922" y="77"/>
                  </a:lnTo>
                  <a:lnTo>
                    <a:pt x="15901" y="115"/>
                  </a:lnTo>
                  <a:lnTo>
                    <a:pt x="14892" y="166"/>
                  </a:lnTo>
                  <a:lnTo>
                    <a:pt x="13908" y="230"/>
                  </a:lnTo>
                  <a:lnTo>
                    <a:pt x="12951" y="294"/>
                  </a:lnTo>
                  <a:lnTo>
                    <a:pt x="12006" y="371"/>
                  </a:lnTo>
                  <a:lnTo>
                    <a:pt x="11099" y="447"/>
                  </a:lnTo>
                  <a:lnTo>
                    <a:pt x="10205" y="549"/>
                  </a:lnTo>
                  <a:lnTo>
                    <a:pt x="9349" y="639"/>
                  </a:lnTo>
                  <a:lnTo>
                    <a:pt x="8519" y="754"/>
                  </a:lnTo>
                  <a:lnTo>
                    <a:pt x="7714" y="856"/>
                  </a:lnTo>
                  <a:lnTo>
                    <a:pt x="6948" y="984"/>
                  </a:lnTo>
                  <a:lnTo>
                    <a:pt x="6207" y="1111"/>
                  </a:lnTo>
                  <a:lnTo>
                    <a:pt x="5505" y="1239"/>
                  </a:lnTo>
                  <a:lnTo>
                    <a:pt x="4841" y="1380"/>
                  </a:lnTo>
                  <a:lnTo>
                    <a:pt x="4215" y="1520"/>
                  </a:lnTo>
                  <a:lnTo>
                    <a:pt x="3615" y="1661"/>
                  </a:lnTo>
                  <a:lnTo>
                    <a:pt x="3066" y="1827"/>
                  </a:lnTo>
                  <a:lnTo>
                    <a:pt x="2555" y="1980"/>
                  </a:lnTo>
                  <a:lnTo>
                    <a:pt x="2095" y="2146"/>
                  </a:lnTo>
                  <a:lnTo>
                    <a:pt x="1661" y="2312"/>
                  </a:lnTo>
                  <a:lnTo>
                    <a:pt x="1291" y="2478"/>
                  </a:lnTo>
                  <a:lnTo>
                    <a:pt x="959" y="2657"/>
                  </a:lnTo>
                  <a:lnTo>
                    <a:pt x="665" y="2835"/>
                  </a:lnTo>
                  <a:lnTo>
                    <a:pt x="550" y="2925"/>
                  </a:lnTo>
                  <a:lnTo>
                    <a:pt x="435" y="3027"/>
                  </a:lnTo>
                  <a:lnTo>
                    <a:pt x="333" y="3116"/>
                  </a:lnTo>
                  <a:lnTo>
                    <a:pt x="243" y="3206"/>
                  </a:lnTo>
                  <a:lnTo>
                    <a:pt x="167" y="3308"/>
                  </a:lnTo>
                  <a:lnTo>
                    <a:pt x="116" y="3397"/>
                  </a:lnTo>
                  <a:lnTo>
                    <a:pt x="65" y="3500"/>
                  </a:lnTo>
                  <a:lnTo>
                    <a:pt x="26" y="3589"/>
                  </a:lnTo>
                  <a:lnTo>
                    <a:pt x="13" y="3691"/>
                  </a:lnTo>
                  <a:lnTo>
                    <a:pt x="1" y="3781"/>
                  </a:lnTo>
                  <a:lnTo>
                    <a:pt x="13" y="3883"/>
                  </a:lnTo>
                  <a:lnTo>
                    <a:pt x="26" y="3985"/>
                  </a:lnTo>
                  <a:lnTo>
                    <a:pt x="65" y="4074"/>
                  </a:lnTo>
                  <a:lnTo>
                    <a:pt x="116" y="4176"/>
                  </a:lnTo>
                  <a:lnTo>
                    <a:pt x="167" y="4266"/>
                  </a:lnTo>
                  <a:lnTo>
                    <a:pt x="243" y="4368"/>
                  </a:lnTo>
                  <a:lnTo>
                    <a:pt x="333" y="4457"/>
                  </a:lnTo>
                  <a:lnTo>
                    <a:pt x="435" y="4547"/>
                  </a:lnTo>
                  <a:lnTo>
                    <a:pt x="550" y="4636"/>
                  </a:lnTo>
                  <a:lnTo>
                    <a:pt x="665" y="4738"/>
                  </a:lnTo>
                  <a:lnTo>
                    <a:pt x="959" y="4917"/>
                  </a:lnTo>
                  <a:lnTo>
                    <a:pt x="1291" y="5083"/>
                  </a:lnTo>
                  <a:lnTo>
                    <a:pt x="1661" y="5262"/>
                  </a:lnTo>
                  <a:lnTo>
                    <a:pt x="2095" y="5428"/>
                  </a:lnTo>
                  <a:lnTo>
                    <a:pt x="2555" y="5594"/>
                  </a:lnTo>
                  <a:lnTo>
                    <a:pt x="3066" y="5747"/>
                  </a:lnTo>
                  <a:lnTo>
                    <a:pt x="3615" y="5901"/>
                  </a:lnTo>
                  <a:lnTo>
                    <a:pt x="4215" y="6054"/>
                  </a:lnTo>
                  <a:lnTo>
                    <a:pt x="4841" y="6194"/>
                  </a:lnTo>
                  <a:lnTo>
                    <a:pt x="5505" y="6335"/>
                  </a:lnTo>
                  <a:lnTo>
                    <a:pt x="6207" y="6462"/>
                  </a:lnTo>
                  <a:lnTo>
                    <a:pt x="6948" y="6590"/>
                  </a:lnTo>
                  <a:lnTo>
                    <a:pt x="7714" y="6705"/>
                  </a:lnTo>
                  <a:lnTo>
                    <a:pt x="8519" y="6820"/>
                  </a:lnTo>
                  <a:lnTo>
                    <a:pt x="9349" y="6922"/>
                  </a:lnTo>
                  <a:lnTo>
                    <a:pt x="10205" y="7024"/>
                  </a:lnTo>
                  <a:lnTo>
                    <a:pt x="11099" y="7114"/>
                  </a:lnTo>
                  <a:lnTo>
                    <a:pt x="12006" y="7203"/>
                  </a:lnTo>
                  <a:lnTo>
                    <a:pt x="12951" y="7280"/>
                  </a:lnTo>
                  <a:lnTo>
                    <a:pt x="13908" y="7344"/>
                  </a:lnTo>
                  <a:lnTo>
                    <a:pt x="14892" y="7408"/>
                  </a:lnTo>
                  <a:lnTo>
                    <a:pt x="15901" y="7459"/>
                  </a:lnTo>
                  <a:lnTo>
                    <a:pt x="16922" y="7497"/>
                  </a:lnTo>
                  <a:lnTo>
                    <a:pt x="17970" y="7535"/>
                  </a:lnTo>
                  <a:lnTo>
                    <a:pt x="19030" y="7561"/>
                  </a:lnTo>
                  <a:lnTo>
                    <a:pt x="20102" y="7574"/>
                  </a:lnTo>
                  <a:lnTo>
                    <a:pt x="22286" y="7574"/>
                  </a:lnTo>
                  <a:lnTo>
                    <a:pt x="23359" y="7561"/>
                  </a:lnTo>
                  <a:lnTo>
                    <a:pt x="24419" y="7535"/>
                  </a:lnTo>
                  <a:lnTo>
                    <a:pt x="25466" y="7497"/>
                  </a:lnTo>
                  <a:lnTo>
                    <a:pt x="26488" y="7459"/>
                  </a:lnTo>
                  <a:lnTo>
                    <a:pt x="27497" y="7408"/>
                  </a:lnTo>
                  <a:lnTo>
                    <a:pt x="28480" y="7344"/>
                  </a:lnTo>
                  <a:lnTo>
                    <a:pt x="29451" y="7280"/>
                  </a:lnTo>
                  <a:lnTo>
                    <a:pt x="30383" y="7203"/>
                  </a:lnTo>
                  <a:lnTo>
                    <a:pt x="31303" y="7114"/>
                  </a:lnTo>
                  <a:lnTo>
                    <a:pt x="32184" y="7024"/>
                  </a:lnTo>
                  <a:lnTo>
                    <a:pt x="33052" y="6922"/>
                  </a:lnTo>
                  <a:lnTo>
                    <a:pt x="33883" y="6820"/>
                  </a:lnTo>
                  <a:lnTo>
                    <a:pt x="34674" y="6705"/>
                  </a:lnTo>
                  <a:lnTo>
                    <a:pt x="35453" y="6590"/>
                  </a:lnTo>
                  <a:lnTo>
                    <a:pt x="36181" y="6462"/>
                  </a:lnTo>
                  <a:lnTo>
                    <a:pt x="36884" y="6335"/>
                  </a:lnTo>
                  <a:lnTo>
                    <a:pt x="37548" y="6194"/>
                  </a:lnTo>
                  <a:lnTo>
                    <a:pt x="38186" y="6054"/>
                  </a:lnTo>
                  <a:lnTo>
                    <a:pt x="38774" y="5901"/>
                  </a:lnTo>
                  <a:lnTo>
                    <a:pt x="39323" y="5747"/>
                  </a:lnTo>
                  <a:lnTo>
                    <a:pt x="39834" y="5594"/>
                  </a:lnTo>
                  <a:lnTo>
                    <a:pt x="40306" y="5428"/>
                  </a:lnTo>
                  <a:lnTo>
                    <a:pt x="40728" y="5262"/>
                  </a:lnTo>
                  <a:lnTo>
                    <a:pt x="41111" y="5083"/>
                  </a:lnTo>
                  <a:lnTo>
                    <a:pt x="41443" y="4917"/>
                  </a:lnTo>
                  <a:lnTo>
                    <a:pt x="41724" y="4738"/>
                  </a:lnTo>
                  <a:lnTo>
                    <a:pt x="41852" y="4636"/>
                  </a:lnTo>
                  <a:lnTo>
                    <a:pt x="41967" y="4547"/>
                  </a:lnTo>
                  <a:lnTo>
                    <a:pt x="42056" y="4457"/>
                  </a:lnTo>
                  <a:lnTo>
                    <a:pt x="42146" y="4368"/>
                  </a:lnTo>
                  <a:lnTo>
                    <a:pt x="42222" y="4266"/>
                  </a:lnTo>
                  <a:lnTo>
                    <a:pt x="42286" y="4176"/>
                  </a:lnTo>
                  <a:lnTo>
                    <a:pt x="42324" y="4074"/>
                  </a:lnTo>
                  <a:lnTo>
                    <a:pt x="42363" y="3985"/>
                  </a:lnTo>
                  <a:lnTo>
                    <a:pt x="42388" y="3883"/>
                  </a:lnTo>
                  <a:lnTo>
                    <a:pt x="42388" y="3781"/>
                  </a:lnTo>
                  <a:lnTo>
                    <a:pt x="42388" y="3691"/>
                  </a:lnTo>
                  <a:lnTo>
                    <a:pt x="42363" y="3589"/>
                  </a:lnTo>
                  <a:lnTo>
                    <a:pt x="42324" y="3500"/>
                  </a:lnTo>
                  <a:lnTo>
                    <a:pt x="42286" y="3397"/>
                  </a:lnTo>
                  <a:lnTo>
                    <a:pt x="42222" y="3308"/>
                  </a:lnTo>
                  <a:lnTo>
                    <a:pt x="42146" y="3206"/>
                  </a:lnTo>
                  <a:lnTo>
                    <a:pt x="42056" y="3116"/>
                  </a:lnTo>
                  <a:lnTo>
                    <a:pt x="41967" y="3027"/>
                  </a:lnTo>
                  <a:lnTo>
                    <a:pt x="41852" y="2925"/>
                  </a:lnTo>
                  <a:lnTo>
                    <a:pt x="41724" y="2835"/>
                  </a:lnTo>
                  <a:lnTo>
                    <a:pt x="41443" y="2657"/>
                  </a:lnTo>
                  <a:lnTo>
                    <a:pt x="41111" y="2478"/>
                  </a:lnTo>
                  <a:lnTo>
                    <a:pt x="40728" y="2312"/>
                  </a:lnTo>
                  <a:lnTo>
                    <a:pt x="40306" y="2146"/>
                  </a:lnTo>
                  <a:lnTo>
                    <a:pt x="39834" y="1980"/>
                  </a:lnTo>
                  <a:lnTo>
                    <a:pt x="39323" y="1827"/>
                  </a:lnTo>
                  <a:lnTo>
                    <a:pt x="38774" y="1661"/>
                  </a:lnTo>
                  <a:lnTo>
                    <a:pt x="38186" y="1520"/>
                  </a:lnTo>
                  <a:lnTo>
                    <a:pt x="37548" y="1380"/>
                  </a:lnTo>
                  <a:lnTo>
                    <a:pt x="36884" y="1239"/>
                  </a:lnTo>
                  <a:lnTo>
                    <a:pt x="36181" y="1111"/>
                  </a:lnTo>
                  <a:lnTo>
                    <a:pt x="35453" y="984"/>
                  </a:lnTo>
                  <a:lnTo>
                    <a:pt x="34674" y="856"/>
                  </a:lnTo>
                  <a:lnTo>
                    <a:pt x="33883" y="754"/>
                  </a:lnTo>
                  <a:lnTo>
                    <a:pt x="33052" y="639"/>
                  </a:lnTo>
                  <a:lnTo>
                    <a:pt x="32184" y="549"/>
                  </a:lnTo>
                  <a:lnTo>
                    <a:pt x="31303" y="447"/>
                  </a:lnTo>
                  <a:lnTo>
                    <a:pt x="30383" y="371"/>
                  </a:lnTo>
                  <a:lnTo>
                    <a:pt x="29451" y="294"/>
                  </a:lnTo>
                  <a:lnTo>
                    <a:pt x="28480" y="230"/>
                  </a:lnTo>
                  <a:lnTo>
                    <a:pt x="27497"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2706740" y="3264909"/>
              <a:ext cx="609226" cy="83204"/>
            </a:xfrm>
            <a:custGeom>
              <a:avLst/>
              <a:gdLst/>
              <a:ahLst/>
              <a:cxnLst/>
              <a:rect l="l" t="t" r="r" b="b"/>
              <a:pathLst>
                <a:path w="41150" h="5620" extrusionOk="0">
                  <a:moveTo>
                    <a:pt x="19949" y="0"/>
                  </a:moveTo>
                  <a:lnTo>
                    <a:pt x="18238" y="13"/>
                  </a:lnTo>
                  <a:lnTo>
                    <a:pt x="16577" y="39"/>
                  </a:lnTo>
                  <a:lnTo>
                    <a:pt x="14943" y="102"/>
                  </a:lnTo>
                  <a:lnTo>
                    <a:pt x="13372" y="179"/>
                  </a:lnTo>
                  <a:lnTo>
                    <a:pt x="11839" y="281"/>
                  </a:lnTo>
                  <a:lnTo>
                    <a:pt x="10371" y="409"/>
                  </a:lnTo>
                  <a:lnTo>
                    <a:pt x="8966" y="549"/>
                  </a:lnTo>
                  <a:lnTo>
                    <a:pt x="7625" y="703"/>
                  </a:lnTo>
                  <a:lnTo>
                    <a:pt x="6361" y="881"/>
                  </a:lnTo>
                  <a:lnTo>
                    <a:pt x="5173" y="1073"/>
                  </a:lnTo>
                  <a:lnTo>
                    <a:pt x="4074" y="1277"/>
                  </a:lnTo>
                  <a:lnTo>
                    <a:pt x="3551" y="1380"/>
                  </a:lnTo>
                  <a:lnTo>
                    <a:pt x="3066" y="1494"/>
                  </a:lnTo>
                  <a:lnTo>
                    <a:pt x="2593" y="1609"/>
                  </a:lnTo>
                  <a:lnTo>
                    <a:pt x="2146" y="1724"/>
                  </a:lnTo>
                  <a:lnTo>
                    <a:pt x="1725" y="1852"/>
                  </a:lnTo>
                  <a:lnTo>
                    <a:pt x="1316" y="1980"/>
                  </a:lnTo>
                  <a:lnTo>
                    <a:pt x="946" y="2108"/>
                  </a:lnTo>
                  <a:lnTo>
                    <a:pt x="601" y="2235"/>
                  </a:lnTo>
                  <a:lnTo>
                    <a:pt x="281" y="2363"/>
                  </a:lnTo>
                  <a:lnTo>
                    <a:pt x="0" y="2503"/>
                  </a:lnTo>
                  <a:lnTo>
                    <a:pt x="0" y="2503"/>
                  </a:lnTo>
                  <a:lnTo>
                    <a:pt x="716" y="2286"/>
                  </a:lnTo>
                  <a:lnTo>
                    <a:pt x="1507" y="2082"/>
                  </a:lnTo>
                  <a:lnTo>
                    <a:pt x="2363" y="1890"/>
                  </a:lnTo>
                  <a:lnTo>
                    <a:pt x="3295" y="1712"/>
                  </a:lnTo>
                  <a:lnTo>
                    <a:pt x="4292" y="1533"/>
                  </a:lnTo>
                  <a:lnTo>
                    <a:pt x="5352" y="1380"/>
                  </a:lnTo>
                  <a:lnTo>
                    <a:pt x="6463" y="1226"/>
                  </a:lnTo>
                  <a:lnTo>
                    <a:pt x="7625" y="1099"/>
                  </a:lnTo>
                  <a:lnTo>
                    <a:pt x="8851" y="971"/>
                  </a:lnTo>
                  <a:lnTo>
                    <a:pt x="10115" y="869"/>
                  </a:lnTo>
                  <a:lnTo>
                    <a:pt x="11431" y="767"/>
                  </a:lnTo>
                  <a:lnTo>
                    <a:pt x="12784" y="690"/>
                  </a:lnTo>
                  <a:lnTo>
                    <a:pt x="14164" y="639"/>
                  </a:lnTo>
                  <a:lnTo>
                    <a:pt x="15594" y="588"/>
                  </a:lnTo>
                  <a:lnTo>
                    <a:pt x="17050" y="562"/>
                  </a:lnTo>
                  <a:lnTo>
                    <a:pt x="18531" y="549"/>
                  </a:lnTo>
                  <a:lnTo>
                    <a:pt x="19617" y="562"/>
                  </a:lnTo>
                  <a:lnTo>
                    <a:pt x="20690" y="575"/>
                  </a:lnTo>
                  <a:lnTo>
                    <a:pt x="21750" y="601"/>
                  </a:lnTo>
                  <a:lnTo>
                    <a:pt x="22797" y="626"/>
                  </a:lnTo>
                  <a:lnTo>
                    <a:pt x="23819" y="677"/>
                  </a:lnTo>
                  <a:lnTo>
                    <a:pt x="24828" y="728"/>
                  </a:lnTo>
                  <a:lnTo>
                    <a:pt x="25811" y="779"/>
                  </a:lnTo>
                  <a:lnTo>
                    <a:pt x="26782" y="856"/>
                  </a:lnTo>
                  <a:lnTo>
                    <a:pt x="27714" y="933"/>
                  </a:lnTo>
                  <a:lnTo>
                    <a:pt x="28633" y="1009"/>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2"/>
                  </a:lnTo>
                  <a:lnTo>
                    <a:pt x="36654" y="2376"/>
                  </a:lnTo>
                  <a:lnTo>
                    <a:pt x="37165" y="2542"/>
                  </a:lnTo>
                  <a:lnTo>
                    <a:pt x="37637" y="2708"/>
                  </a:lnTo>
                  <a:lnTo>
                    <a:pt x="38059" y="2874"/>
                  </a:lnTo>
                  <a:lnTo>
                    <a:pt x="38442" y="3040"/>
                  </a:lnTo>
                  <a:lnTo>
                    <a:pt x="38774" y="3219"/>
                  </a:lnTo>
                  <a:lnTo>
                    <a:pt x="39055" y="3397"/>
                  </a:lnTo>
                  <a:lnTo>
                    <a:pt x="39182" y="3487"/>
                  </a:lnTo>
                  <a:lnTo>
                    <a:pt x="39297" y="3576"/>
                  </a:lnTo>
                  <a:lnTo>
                    <a:pt x="39387" y="3678"/>
                  </a:lnTo>
                  <a:lnTo>
                    <a:pt x="39476" y="3768"/>
                  </a:lnTo>
                  <a:lnTo>
                    <a:pt x="39553" y="3857"/>
                  </a:lnTo>
                  <a:lnTo>
                    <a:pt x="39617" y="3959"/>
                  </a:lnTo>
                  <a:lnTo>
                    <a:pt x="39655" y="4049"/>
                  </a:lnTo>
                  <a:lnTo>
                    <a:pt x="39693" y="4151"/>
                  </a:lnTo>
                  <a:lnTo>
                    <a:pt x="39719" y="4253"/>
                  </a:lnTo>
                  <a:lnTo>
                    <a:pt x="39719" y="4342"/>
                  </a:lnTo>
                  <a:lnTo>
                    <a:pt x="39719" y="4432"/>
                  </a:lnTo>
                  <a:lnTo>
                    <a:pt x="39706" y="4508"/>
                  </a:lnTo>
                  <a:lnTo>
                    <a:pt x="39680" y="4598"/>
                  </a:lnTo>
                  <a:lnTo>
                    <a:pt x="39642" y="4675"/>
                  </a:lnTo>
                  <a:lnTo>
                    <a:pt x="39591" y="4764"/>
                  </a:lnTo>
                  <a:lnTo>
                    <a:pt x="39540" y="4841"/>
                  </a:lnTo>
                  <a:lnTo>
                    <a:pt x="39400" y="5007"/>
                  </a:lnTo>
                  <a:lnTo>
                    <a:pt x="39221" y="5160"/>
                  </a:lnTo>
                  <a:lnTo>
                    <a:pt x="39016" y="5326"/>
                  </a:lnTo>
                  <a:lnTo>
                    <a:pt x="38761" y="5479"/>
                  </a:lnTo>
                  <a:lnTo>
                    <a:pt x="38480" y="5620"/>
                  </a:lnTo>
                  <a:lnTo>
                    <a:pt x="38480" y="5620"/>
                  </a:lnTo>
                  <a:lnTo>
                    <a:pt x="39080" y="5415"/>
                  </a:lnTo>
                  <a:lnTo>
                    <a:pt x="39361" y="5313"/>
                  </a:lnTo>
                  <a:lnTo>
                    <a:pt x="39617" y="5198"/>
                  </a:lnTo>
                  <a:lnTo>
                    <a:pt x="39846" y="5096"/>
                  </a:lnTo>
                  <a:lnTo>
                    <a:pt x="40064" y="4981"/>
                  </a:lnTo>
                  <a:lnTo>
                    <a:pt x="40268" y="4866"/>
                  </a:lnTo>
                  <a:lnTo>
                    <a:pt x="40447" y="4751"/>
                  </a:lnTo>
                  <a:lnTo>
                    <a:pt x="40613" y="4636"/>
                  </a:lnTo>
                  <a:lnTo>
                    <a:pt x="40753" y="4521"/>
                  </a:lnTo>
                  <a:lnTo>
                    <a:pt x="40868" y="4394"/>
                  </a:lnTo>
                  <a:lnTo>
                    <a:pt x="40970" y="4279"/>
                  </a:lnTo>
                  <a:lnTo>
                    <a:pt x="41047" y="4151"/>
                  </a:lnTo>
                  <a:lnTo>
                    <a:pt x="41098" y="4036"/>
                  </a:lnTo>
                  <a:lnTo>
                    <a:pt x="41136" y="3908"/>
                  </a:lnTo>
                  <a:lnTo>
                    <a:pt x="41149" y="3781"/>
                  </a:lnTo>
                  <a:lnTo>
                    <a:pt x="41136" y="3691"/>
                  </a:lnTo>
                  <a:lnTo>
                    <a:pt x="41111" y="3589"/>
                  </a:lnTo>
                  <a:lnTo>
                    <a:pt x="41085" y="3500"/>
                  </a:lnTo>
                  <a:lnTo>
                    <a:pt x="41034" y="3397"/>
                  </a:lnTo>
                  <a:lnTo>
                    <a:pt x="40970" y="3308"/>
                  </a:lnTo>
                  <a:lnTo>
                    <a:pt x="40894" y="3206"/>
                  </a:lnTo>
                  <a:lnTo>
                    <a:pt x="40817" y="3116"/>
                  </a:lnTo>
                  <a:lnTo>
                    <a:pt x="40715" y="3027"/>
                  </a:lnTo>
                  <a:lnTo>
                    <a:pt x="40600" y="2925"/>
                  </a:lnTo>
                  <a:lnTo>
                    <a:pt x="40472" y="2835"/>
                  </a:lnTo>
                  <a:lnTo>
                    <a:pt x="40191" y="2657"/>
                  </a:lnTo>
                  <a:lnTo>
                    <a:pt x="39859" y="2478"/>
                  </a:lnTo>
                  <a:lnTo>
                    <a:pt x="39476" y="2312"/>
                  </a:lnTo>
                  <a:lnTo>
                    <a:pt x="39055" y="2146"/>
                  </a:lnTo>
                  <a:lnTo>
                    <a:pt x="38582" y="1980"/>
                  </a:lnTo>
                  <a:lnTo>
                    <a:pt x="38071" y="1827"/>
                  </a:lnTo>
                  <a:lnTo>
                    <a:pt x="37522" y="1661"/>
                  </a:lnTo>
                  <a:lnTo>
                    <a:pt x="36935" y="1520"/>
                  </a:lnTo>
                  <a:lnTo>
                    <a:pt x="36309" y="1380"/>
                  </a:lnTo>
                  <a:lnTo>
                    <a:pt x="35632" y="1239"/>
                  </a:lnTo>
                  <a:lnTo>
                    <a:pt x="34930" y="1111"/>
                  </a:lnTo>
                  <a:lnTo>
                    <a:pt x="34202" y="984"/>
                  </a:lnTo>
                  <a:lnTo>
                    <a:pt x="33435" y="856"/>
                  </a:lnTo>
                  <a:lnTo>
                    <a:pt x="32631" y="754"/>
                  </a:lnTo>
                  <a:lnTo>
                    <a:pt x="31801" y="639"/>
                  </a:lnTo>
                  <a:lnTo>
                    <a:pt x="30945" y="549"/>
                  </a:lnTo>
                  <a:lnTo>
                    <a:pt x="30051" y="447"/>
                  </a:lnTo>
                  <a:lnTo>
                    <a:pt x="29131" y="371"/>
                  </a:lnTo>
                  <a:lnTo>
                    <a:pt x="28199" y="294"/>
                  </a:lnTo>
                  <a:lnTo>
                    <a:pt x="27241" y="230"/>
                  </a:lnTo>
                  <a:lnTo>
                    <a:pt x="26245" y="166"/>
                  </a:lnTo>
                  <a:lnTo>
                    <a:pt x="25249" y="115"/>
                  </a:lnTo>
                  <a:lnTo>
                    <a:pt x="24215" y="77"/>
                  </a:lnTo>
                  <a:lnTo>
                    <a:pt x="23180" y="39"/>
                  </a:lnTo>
                  <a:lnTo>
                    <a:pt x="22120" y="13"/>
                  </a:lnTo>
                  <a:lnTo>
                    <a:pt x="21035"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2915476" y="3295718"/>
              <a:ext cx="204028" cy="57118"/>
            </a:xfrm>
            <a:custGeom>
              <a:avLst/>
              <a:gdLst/>
              <a:ahLst/>
              <a:cxnLst/>
              <a:rect l="l" t="t" r="r" b="b"/>
              <a:pathLst>
                <a:path w="13781" h="3858" extrusionOk="0">
                  <a:moveTo>
                    <a:pt x="1" y="1"/>
                  </a:moveTo>
                  <a:lnTo>
                    <a:pt x="1" y="384"/>
                  </a:lnTo>
                  <a:lnTo>
                    <a:pt x="2325" y="384"/>
                  </a:lnTo>
                  <a:lnTo>
                    <a:pt x="3347" y="397"/>
                  </a:lnTo>
                  <a:lnTo>
                    <a:pt x="4254" y="422"/>
                  </a:lnTo>
                  <a:lnTo>
                    <a:pt x="5058" y="461"/>
                  </a:lnTo>
                  <a:lnTo>
                    <a:pt x="5748" y="512"/>
                  </a:lnTo>
                  <a:lnTo>
                    <a:pt x="6323" y="588"/>
                  </a:lnTo>
                  <a:lnTo>
                    <a:pt x="6578" y="627"/>
                  </a:lnTo>
                  <a:lnTo>
                    <a:pt x="6795" y="678"/>
                  </a:lnTo>
                  <a:lnTo>
                    <a:pt x="6987" y="729"/>
                  </a:lnTo>
                  <a:lnTo>
                    <a:pt x="7140" y="780"/>
                  </a:lnTo>
                  <a:lnTo>
                    <a:pt x="7268" y="831"/>
                  </a:lnTo>
                  <a:lnTo>
                    <a:pt x="7370" y="895"/>
                  </a:lnTo>
                  <a:lnTo>
                    <a:pt x="1" y="895"/>
                  </a:lnTo>
                  <a:lnTo>
                    <a:pt x="1" y="1189"/>
                  </a:lnTo>
                  <a:lnTo>
                    <a:pt x="7472" y="1189"/>
                  </a:lnTo>
                  <a:lnTo>
                    <a:pt x="7446" y="1227"/>
                  </a:lnTo>
                  <a:lnTo>
                    <a:pt x="7408" y="1265"/>
                  </a:lnTo>
                  <a:lnTo>
                    <a:pt x="7306" y="1329"/>
                  </a:lnTo>
                  <a:lnTo>
                    <a:pt x="7165" y="1406"/>
                  </a:lnTo>
                  <a:lnTo>
                    <a:pt x="6987" y="1470"/>
                  </a:lnTo>
                  <a:lnTo>
                    <a:pt x="6770" y="1521"/>
                  </a:lnTo>
                  <a:lnTo>
                    <a:pt x="6514" y="1572"/>
                  </a:lnTo>
                  <a:lnTo>
                    <a:pt x="6208" y="1623"/>
                  </a:lnTo>
                  <a:lnTo>
                    <a:pt x="5876" y="1674"/>
                  </a:lnTo>
                  <a:lnTo>
                    <a:pt x="5505" y="1712"/>
                  </a:lnTo>
                  <a:lnTo>
                    <a:pt x="5097" y="1751"/>
                  </a:lnTo>
                  <a:lnTo>
                    <a:pt x="4151" y="1814"/>
                  </a:lnTo>
                  <a:lnTo>
                    <a:pt x="3053" y="1840"/>
                  </a:lnTo>
                  <a:lnTo>
                    <a:pt x="1802" y="1853"/>
                  </a:lnTo>
                  <a:lnTo>
                    <a:pt x="1" y="1853"/>
                  </a:lnTo>
                  <a:lnTo>
                    <a:pt x="1" y="2223"/>
                  </a:lnTo>
                  <a:lnTo>
                    <a:pt x="2197" y="2645"/>
                  </a:lnTo>
                  <a:lnTo>
                    <a:pt x="4215" y="3053"/>
                  </a:lnTo>
                  <a:lnTo>
                    <a:pt x="6131" y="3462"/>
                  </a:lnTo>
                  <a:lnTo>
                    <a:pt x="8021" y="3858"/>
                  </a:lnTo>
                  <a:lnTo>
                    <a:pt x="11163" y="3858"/>
                  </a:lnTo>
                  <a:lnTo>
                    <a:pt x="9107" y="3411"/>
                  </a:lnTo>
                  <a:lnTo>
                    <a:pt x="7051" y="2977"/>
                  </a:lnTo>
                  <a:lnTo>
                    <a:pt x="5033" y="2568"/>
                  </a:lnTo>
                  <a:lnTo>
                    <a:pt x="3079" y="2185"/>
                  </a:lnTo>
                  <a:lnTo>
                    <a:pt x="3845" y="2185"/>
                  </a:lnTo>
                  <a:lnTo>
                    <a:pt x="4586" y="2159"/>
                  </a:lnTo>
                  <a:lnTo>
                    <a:pt x="5275" y="2134"/>
                  </a:lnTo>
                  <a:lnTo>
                    <a:pt x="5927" y="2108"/>
                  </a:lnTo>
                  <a:lnTo>
                    <a:pt x="6540" y="2070"/>
                  </a:lnTo>
                  <a:lnTo>
                    <a:pt x="7102" y="2019"/>
                  </a:lnTo>
                  <a:lnTo>
                    <a:pt x="7638" y="1968"/>
                  </a:lnTo>
                  <a:lnTo>
                    <a:pt x="8111" y="1904"/>
                  </a:lnTo>
                  <a:lnTo>
                    <a:pt x="8558" y="1840"/>
                  </a:lnTo>
                  <a:lnTo>
                    <a:pt x="8941" y="1763"/>
                  </a:lnTo>
                  <a:lnTo>
                    <a:pt x="9285" y="1687"/>
                  </a:lnTo>
                  <a:lnTo>
                    <a:pt x="9579" y="1597"/>
                  </a:lnTo>
                  <a:lnTo>
                    <a:pt x="9822" y="1495"/>
                  </a:lnTo>
                  <a:lnTo>
                    <a:pt x="10026" y="1406"/>
                  </a:lnTo>
                  <a:lnTo>
                    <a:pt x="10103" y="1355"/>
                  </a:lnTo>
                  <a:lnTo>
                    <a:pt x="10167" y="1304"/>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59"/>
                  </a:lnTo>
                  <a:lnTo>
                    <a:pt x="8391" y="295"/>
                  </a:lnTo>
                  <a:lnTo>
                    <a:pt x="13781" y="295"/>
                  </a:lnTo>
                  <a:lnTo>
                    <a:pt x="13781"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62" name="Google Shape;162;p15"/>
            <p:cNvSpPr/>
            <p:nvPr/>
          </p:nvSpPr>
          <p:spPr>
            <a:xfrm>
              <a:off x="2629221" y="3225009"/>
              <a:ext cx="764071" cy="159598"/>
            </a:xfrm>
            <a:custGeom>
              <a:avLst/>
              <a:gdLst/>
              <a:ahLst/>
              <a:cxnLst/>
              <a:rect l="l" t="t" r="r" b="b"/>
              <a:pathLst>
                <a:path w="51609" h="10780" extrusionOk="0">
                  <a:moveTo>
                    <a:pt x="0" y="1"/>
                  </a:moveTo>
                  <a:lnTo>
                    <a:pt x="0" y="5390"/>
                  </a:lnTo>
                  <a:lnTo>
                    <a:pt x="13" y="5530"/>
                  </a:lnTo>
                  <a:lnTo>
                    <a:pt x="39" y="5658"/>
                  </a:lnTo>
                  <a:lnTo>
                    <a:pt x="77" y="5799"/>
                  </a:lnTo>
                  <a:lnTo>
                    <a:pt x="128" y="5939"/>
                  </a:lnTo>
                  <a:lnTo>
                    <a:pt x="205" y="6080"/>
                  </a:lnTo>
                  <a:lnTo>
                    <a:pt x="294" y="6207"/>
                  </a:lnTo>
                  <a:lnTo>
                    <a:pt x="396" y="6348"/>
                  </a:lnTo>
                  <a:lnTo>
                    <a:pt x="524" y="6476"/>
                  </a:lnTo>
                  <a:lnTo>
                    <a:pt x="664" y="6603"/>
                  </a:lnTo>
                  <a:lnTo>
                    <a:pt x="818" y="6731"/>
                  </a:lnTo>
                  <a:lnTo>
                    <a:pt x="984" y="6859"/>
                  </a:lnTo>
                  <a:lnTo>
                    <a:pt x="1162" y="6986"/>
                  </a:lnTo>
                  <a:lnTo>
                    <a:pt x="1354" y="7114"/>
                  </a:lnTo>
                  <a:lnTo>
                    <a:pt x="1571" y="7242"/>
                  </a:lnTo>
                  <a:lnTo>
                    <a:pt x="1788" y="7370"/>
                  </a:lnTo>
                  <a:lnTo>
                    <a:pt x="2031" y="7484"/>
                  </a:lnTo>
                  <a:lnTo>
                    <a:pt x="2542" y="7727"/>
                  </a:lnTo>
                  <a:lnTo>
                    <a:pt x="3116" y="7957"/>
                  </a:lnTo>
                  <a:lnTo>
                    <a:pt x="3729" y="8187"/>
                  </a:lnTo>
                  <a:lnTo>
                    <a:pt x="4406" y="8404"/>
                  </a:lnTo>
                  <a:lnTo>
                    <a:pt x="5122" y="8608"/>
                  </a:lnTo>
                  <a:lnTo>
                    <a:pt x="5888" y="8813"/>
                  </a:lnTo>
                  <a:lnTo>
                    <a:pt x="6705" y="9017"/>
                  </a:lnTo>
                  <a:lnTo>
                    <a:pt x="7561" y="9196"/>
                  </a:lnTo>
                  <a:lnTo>
                    <a:pt x="8455" y="9375"/>
                  </a:lnTo>
                  <a:lnTo>
                    <a:pt x="9387" y="9553"/>
                  </a:lnTo>
                  <a:lnTo>
                    <a:pt x="10370" y="9707"/>
                  </a:lnTo>
                  <a:lnTo>
                    <a:pt x="11379" y="9860"/>
                  </a:lnTo>
                  <a:lnTo>
                    <a:pt x="12427" y="10000"/>
                  </a:lnTo>
                  <a:lnTo>
                    <a:pt x="13499" y="10128"/>
                  </a:lnTo>
                  <a:lnTo>
                    <a:pt x="14623" y="10243"/>
                  </a:lnTo>
                  <a:lnTo>
                    <a:pt x="15760" y="10358"/>
                  </a:lnTo>
                  <a:lnTo>
                    <a:pt x="16935" y="10447"/>
                  </a:lnTo>
                  <a:lnTo>
                    <a:pt x="18135" y="10537"/>
                  </a:lnTo>
                  <a:lnTo>
                    <a:pt x="19361" y="10613"/>
                  </a:lnTo>
                  <a:lnTo>
                    <a:pt x="20600" y="10664"/>
                  </a:lnTo>
                  <a:lnTo>
                    <a:pt x="21877" y="10716"/>
                  </a:lnTo>
                  <a:lnTo>
                    <a:pt x="23167" y="10754"/>
                  </a:lnTo>
                  <a:lnTo>
                    <a:pt x="24483" y="10767"/>
                  </a:lnTo>
                  <a:lnTo>
                    <a:pt x="25811" y="10779"/>
                  </a:lnTo>
                  <a:lnTo>
                    <a:pt x="27139" y="10767"/>
                  </a:lnTo>
                  <a:lnTo>
                    <a:pt x="28442" y="10754"/>
                  </a:lnTo>
                  <a:lnTo>
                    <a:pt x="29732" y="10716"/>
                  </a:lnTo>
                  <a:lnTo>
                    <a:pt x="31009" y="10664"/>
                  </a:lnTo>
                  <a:lnTo>
                    <a:pt x="32260" y="10613"/>
                  </a:lnTo>
                  <a:lnTo>
                    <a:pt x="33486" y="10537"/>
                  </a:lnTo>
                  <a:lnTo>
                    <a:pt x="34674" y="10447"/>
                  </a:lnTo>
                  <a:lnTo>
                    <a:pt x="35849" y="10358"/>
                  </a:lnTo>
                  <a:lnTo>
                    <a:pt x="36998" y="10243"/>
                  </a:lnTo>
                  <a:lnTo>
                    <a:pt x="38109" y="10128"/>
                  </a:lnTo>
                  <a:lnTo>
                    <a:pt x="39182" y="10000"/>
                  </a:lnTo>
                  <a:lnTo>
                    <a:pt x="40229" y="9860"/>
                  </a:lnTo>
                  <a:lnTo>
                    <a:pt x="41251" y="9707"/>
                  </a:lnTo>
                  <a:lnTo>
                    <a:pt x="42222" y="9553"/>
                  </a:lnTo>
                  <a:lnTo>
                    <a:pt x="43154" y="9375"/>
                  </a:lnTo>
                  <a:lnTo>
                    <a:pt x="44061" y="9196"/>
                  </a:lnTo>
                  <a:lnTo>
                    <a:pt x="44904" y="9017"/>
                  </a:lnTo>
                  <a:lnTo>
                    <a:pt x="45721" y="8813"/>
                  </a:lnTo>
                  <a:lnTo>
                    <a:pt x="46487" y="8608"/>
                  </a:lnTo>
                  <a:lnTo>
                    <a:pt x="47203" y="8404"/>
                  </a:lnTo>
                  <a:lnTo>
                    <a:pt x="47879" y="8187"/>
                  </a:lnTo>
                  <a:lnTo>
                    <a:pt x="48505" y="7957"/>
                  </a:lnTo>
                  <a:lnTo>
                    <a:pt x="49067" y="7727"/>
                  </a:lnTo>
                  <a:lnTo>
                    <a:pt x="49591" y="7484"/>
                  </a:lnTo>
                  <a:lnTo>
                    <a:pt x="49821" y="7370"/>
                  </a:lnTo>
                  <a:lnTo>
                    <a:pt x="50050" y="7242"/>
                  </a:lnTo>
                  <a:lnTo>
                    <a:pt x="50255" y="7114"/>
                  </a:lnTo>
                  <a:lnTo>
                    <a:pt x="50459" y="6986"/>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58"/>
                  </a:lnTo>
                  <a:lnTo>
                    <a:pt x="51609" y="5530"/>
                  </a:lnTo>
                  <a:lnTo>
                    <a:pt x="51609" y="5390"/>
                  </a:lnTo>
                  <a:lnTo>
                    <a:pt x="5160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63" name="Google Shape;163;p15"/>
            <p:cNvSpPr/>
            <p:nvPr/>
          </p:nvSpPr>
          <p:spPr>
            <a:xfrm>
              <a:off x="2629221" y="3145033"/>
              <a:ext cx="764071" cy="159776"/>
            </a:xfrm>
            <a:custGeom>
              <a:avLst/>
              <a:gdLst/>
              <a:ahLst/>
              <a:cxnLst/>
              <a:rect l="l" t="t" r="r" b="b"/>
              <a:pathLst>
                <a:path w="51609" h="10792" extrusionOk="0">
                  <a:moveTo>
                    <a:pt x="25811" y="0"/>
                  </a:moveTo>
                  <a:lnTo>
                    <a:pt x="24483" y="13"/>
                  </a:lnTo>
                  <a:lnTo>
                    <a:pt x="23167" y="26"/>
                  </a:lnTo>
                  <a:lnTo>
                    <a:pt x="21877" y="64"/>
                  </a:lnTo>
                  <a:lnTo>
                    <a:pt x="20600" y="115"/>
                  </a:lnTo>
                  <a:lnTo>
                    <a:pt x="19361" y="179"/>
                  </a:lnTo>
                  <a:lnTo>
                    <a:pt x="18135" y="243"/>
                  </a:lnTo>
                  <a:lnTo>
                    <a:pt x="16935" y="332"/>
                  </a:lnTo>
                  <a:lnTo>
                    <a:pt x="15760" y="422"/>
                  </a:lnTo>
                  <a:lnTo>
                    <a:pt x="14623" y="537"/>
                  </a:lnTo>
                  <a:lnTo>
                    <a:pt x="13499" y="652"/>
                  </a:lnTo>
                  <a:lnTo>
                    <a:pt x="12427" y="779"/>
                  </a:lnTo>
                  <a:lnTo>
                    <a:pt x="11379" y="920"/>
                  </a:lnTo>
                  <a:lnTo>
                    <a:pt x="10370" y="1073"/>
                  </a:lnTo>
                  <a:lnTo>
                    <a:pt x="9387" y="1239"/>
                  </a:lnTo>
                  <a:lnTo>
                    <a:pt x="8455" y="1405"/>
                  </a:lnTo>
                  <a:lnTo>
                    <a:pt x="7561" y="1584"/>
                  </a:lnTo>
                  <a:lnTo>
                    <a:pt x="6705" y="1776"/>
                  </a:lnTo>
                  <a:lnTo>
                    <a:pt x="5888" y="1967"/>
                  </a:lnTo>
                  <a:lnTo>
                    <a:pt x="5122" y="2171"/>
                  </a:lnTo>
                  <a:lnTo>
                    <a:pt x="4406" y="2376"/>
                  </a:lnTo>
                  <a:lnTo>
                    <a:pt x="3729" y="2606"/>
                  </a:lnTo>
                  <a:lnTo>
                    <a:pt x="3116" y="2823"/>
                  </a:lnTo>
                  <a:lnTo>
                    <a:pt x="2542" y="3053"/>
                  </a:lnTo>
                  <a:lnTo>
                    <a:pt x="2031" y="3295"/>
                  </a:lnTo>
                  <a:lnTo>
                    <a:pt x="1788" y="3423"/>
                  </a:lnTo>
                  <a:lnTo>
                    <a:pt x="1571" y="3538"/>
                  </a:lnTo>
                  <a:lnTo>
                    <a:pt x="1354" y="3666"/>
                  </a:lnTo>
                  <a:lnTo>
                    <a:pt x="1162" y="3793"/>
                  </a:lnTo>
                  <a:lnTo>
                    <a:pt x="984" y="3921"/>
                  </a:lnTo>
                  <a:lnTo>
                    <a:pt x="818" y="4049"/>
                  </a:lnTo>
                  <a:lnTo>
                    <a:pt x="664" y="4176"/>
                  </a:lnTo>
                  <a:lnTo>
                    <a:pt x="524" y="4304"/>
                  </a:lnTo>
                  <a:lnTo>
                    <a:pt x="396" y="4445"/>
                  </a:lnTo>
                  <a:lnTo>
                    <a:pt x="294" y="4572"/>
                  </a:lnTo>
                  <a:lnTo>
                    <a:pt x="205" y="4713"/>
                  </a:lnTo>
                  <a:lnTo>
                    <a:pt x="128" y="4841"/>
                  </a:lnTo>
                  <a:lnTo>
                    <a:pt x="77" y="4981"/>
                  </a:lnTo>
                  <a:lnTo>
                    <a:pt x="39" y="5122"/>
                  </a:lnTo>
                  <a:lnTo>
                    <a:pt x="13" y="5262"/>
                  </a:lnTo>
                  <a:lnTo>
                    <a:pt x="0" y="5403"/>
                  </a:lnTo>
                  <a:lnTo>
                    <a:pt x="13" y="5530"/>
                  </a:lnTo>
                  <a:lnTo>
                    <a:pt x="39" y="5671"/>
                  </a:lnTo>
                  <a:lnTo>
                    <a:pt x="77" y="5811"/>
                  </a:lnTo>
                  <a:lnTo>
                    <a:pt x="128" y="5952"/>
                  </a:lnTo>
                  <a:lnTo>
                    <a:pt x="205" y="6079"/>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187"/>
                  </a:lnTo>
                  <a:lnTo>
                    <a:pt x="4406" y="8417"/>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1"/>
                  </a:lnTo>
                  <a:lnTo>
                    <a:pt x="14623" y="10256"/>
                  </a:lnTo>
                  <a:lnTo>
                    <a:pt x="15760" y="10371"/>
                  </a:lnTo>
                  <a:lnTo>
                    <a:pt x="16935" y="10460"/>
                  </a:lnTo>
                  <a:lnTo>
                    <a:pt x="18135" y="10549"/>
                  </a:lnTo>
                  <a:lnTo>
                    <a:pt x="19361" y="10613"/>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13"/>
                  </a:lnTo>
                  <a:lnTo>
                    <a:pt x="33486" y="10549"/>
                  </a:lnTo>
                  <a:lnTo>
                    <a:pt x="34674" y="10460"/>
                  </a:lnTo>
                  <a:lnTo>
                    <a:pt x="35849" y="10371"/>
                  </a:lnTo>
                  <a:lnTo>
                    <a:pt x="36998" y="10256"/>
                  </a:lnTo>
                  <a:lnTo>
                    <a:pt x="38109" y="10141"/>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17"/>
                  </a:lnTo>
                  <a:lnTo>
                    <a:pt x="47879" y="8187"/>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79"/>
                  </a:lnTo>
                  <a:lnTo>
                    <a:pt x="51481" y="5952"/>
                  </a:lnTo>
                  <a:lnTo>
                    <a:pt x="51545" y="5811"/>
                  </a:lnTo>
                  <a:lnTo>
                    <a:pt x="51583" y="5671"/>
                  </a:lnTo>
                  <a:lnTo>
                    <a:pt x="51609" y="5530"/>
                  </a:lnTo>
                  <a:lnTo>
                    <a:pt x="51609" y="5403"/>
                  </a:lnTo>
                  <a:lnTo>
                    <a:pt x="51609" y="5262"/>
                  </a:lnTo>
                  <a:lnTo>
                    <a:pt x="51583" y="5122"/>
                  </a:lnTo>
                  <a:lnTo>
                    <a:pt x="51545" y="4981"/>
                  </a:lnTo>
                  <a:lnTo>
                    <a:pt x="51481" y="4841"/>
                  </a:lnTo>
                  <a:lnTo>
                    <a:pt x="51404" y="4713"/>
                  </a:lnTo>
                  <a:lnTo>
                    <a:pt x="51315" y="4572"/>
                  </a:lnTo>
                  <a:lnTo>
                    <a:pt x="51213" y="4445"/>
                  </a:lnTo>
                  <a:lnTo>
                    <a:pt x="51085" y="4304"/>
                  </a:lnTo>
                  <a:lnTo>
                    <a:pt x="50957" y="4176"/>
                  </a:lnTo>
                  <a:lnTo>
                    <a:pt x="50804" y="4049"/>
                  </a:lnTo>
                  <a:lnTo>
                    <a:pt x="50638" y="3921"/>
                  </a:lnTo>
                  <a:lnTo>
                    <a:pt x="50459" y="3793"/>
                  </a:lnTo>
                  <a:lnTo>
                    <a:pt x="50255" y="3666"/>
                  </a:lnTo>
                  <a:lnTo>
                    <a:pt x="50050" y="3538"/>
                  </a:lnTo>
                  <a:lnTo>
                    <a:pt x="49821" y="3423"/>
                  </a:lnTo>
                  <a:lnTo>
                    <a:pt x="49591" y="3295"/>
                  </a:lnTo>
                  <a:lnTo>
                    <a:pt x="49067" y="3053"/>
                  </a:lnTo>
                  <a:lnTo>
                    <a:pt x="48505" y="2823"/>
                  </a:lnTo>
                  <a:lnTo>
                    <a:pt x="47879" y="2606"/>
                  </a:lnTo>
                  <a:lnTo>
                    <a:pt x="47203" y="2376"/>
                  </a:lnTo>
                  <a:lnTo>
                    <a:pt x="46487" y="2171"/>
                  </a:lnTo>
                  <a:lnTo>
                    <a:pt x="45721" y="1967"/>
                  </a:lnTo>
                  <a:lnTo>
                    <a:pt x="44904" y="1776"/>
                  </a:lnTo>
                  <a:lnTo>
                    <a:pt x="44061" y="1584"/>
                  </a:lnTo>
                  <a:lnTo>
                    <a:pt x="43154" y="1405"/>
                  </a:lnTo>
                  <a:lnTo>
                    <a:pt x="42222" y="1239"/>
                  </a:lnTo>
                  <a:lnTo>
                    <a:pt x="41251" y="1073"/>
                  </a:lnTo>
                  <a:lnTo>
                    <a:pt x="40229" y="920"/>
                  </a:lnTo>
                  <a:lnTo>
                    <a:pt x="39182" y="779"/>
                  </a:lnTo>
                  <a:lnTo>
                    <a:pt x="38109" y="652"/>
                  </a:lnTo>
                  <a:lnTo>
                    <a:pt x="36998" y="537"/>
                  </a:lnTo>
                  <a:lnTo>
                    <a:pt x="35849" y="422"/>
                  </a:lnTo>
                  <a:lnTo>
                    <a:pt x="34674" y="332"/>
                  </a:lnTo>
                  <a:lnTo>
                    <a:pt x="33486" y="243"/>
                  </a:lnTo>
                  <a:lnTo>
                    <a:pt x="32260" y="179"/>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4" name="Google Shape;164;p15"/>
            <p:cNvSpPr/>
            <p:nvPr/>
          </p:nvSpPr>
          <p:spPr>
            <a:xfrm>
              <a:off x="2697472" y="3159394"/>
              <a:ext cx="627569" cy="112148"/>
            </a:xfrm>
            <a:custGeom>
              <a:avLst/>
              <a:gdLst/>
              <a:ahLst/>
              <a:cxnLst/>
              <a:rect l="l" t="t" r="r" b="b"/>
              <a:pathLst>
                <a:path w="42389" h="7575" extrusionOk="0">
                  <a:moveTo>
                    <a:pt x="20102" y="1"/>
                  </a:moveTo>
                  <a:lnTo>
                    <a:pt x="19030" y="14"/>
                  </a:lnTo>
                  <a:lnTo>
                    <a:pt x="17970" y="39"/>
                  </a:lnTo>
                  <a:lnTo>
                    <a:pt x="16922" y="78"/>
                  </a:lnTo>
                  <a:lnTo>
                    <a:pt x="15901" y="116"/>
                  </a:lnTo>
                  <a:lnTo>
                    <a:pt x="14892" y="167"/>
                  </a:lnTo>
                  <a:lnTo>
                    <a:pt x="13908" y="231"/>
                  </a:lnTo>
                  <a:lnTo>
                    <a:pt x="12951" y="295"/>
                  </a:lnTo>
                  <a:lnTo>
                    <a:pt x="12006" y="371"/>
                  </a:lnTo>
                  <a:lnTo>
                    <a:pt x="11099" y="461"/>
                  </a:lnTo>
                  <a:lnTo>
                    <a:pt x="10205" y="550"/>
                  </a:lnTo>
                  <a:lnTo>
                    <a:pt x="9349" y="639"/>
                  </a:lnTo>
                  <a:lnTo>
                    <a:pt x="8519" y="754"/>
                  </a:lnTo>
                  <a:lnTo>
                    <a:pt x="7714" y="857"/>
                  </a:lnTo>
                  <a:lnTo>
                    <a:pt x="6948" y="984"/>
                  </a:lnTo>
                  <a:lnTo>
                    <a:pt x="6207" y="1112"/>
                  </a:lnTo>
                  <a:lnTo>
                    <a:pt x="5505" y="1240"/>
                  </a:lnTo>
                  <a:lnTo>
                    <a:pt x="4841" y="1380"/>
                  </a:lnTo>
                  <a:lnTo>
                    <a:pt x="4215" y="1521"/>
                  </a:lnTo>
                  <a:lnTo>
                    <a:pt x="3615" y="1674"/>
                  </a:lnTo>
                  <a:lnTo>
                    <a:pt x="3066" y="1827"/>
                  </a:lnTo>
                  <a:lnTo>
                    <a:pt x="2555" y="1980"/>
                  </a:lnTo>
                  <a:lnTo>
                    <a:pt x="2095" y="2146"/>
                  </a:lnTo>
                  <a:lnTo>
                    <a:pt x="1661" y="2313"/>
                  </a:lnTo>
                  <a:lnTo>
                    <a:pt x="1291" y="2479"/>
                  </a:lnTo>
                  <a:lnTo>
                    <a:pt x="959" y="2657"/>
                  </a:lnTo>
                  <a:lnTo>
                    <a:pt x="665" y="2836"/>
                  </a:lnTo>
                  <a:lnTo>
                    <a:pt x="550" y="2926"/>
                  </a:lnTo>
                  <a:lnTo>
                    <a:pt x="435" y="3028"/>
                  </a:lnTo>
                  <a:lnTo>
                    <a:pt x="333" y="3117"/>
                  </a:lnTo>
                  <a:lnTo>
                    <a:pt x="243" y="3206"/>
                  </a:lnTo>
                  <a:lnTo>
                    <a:pt x="167" y="3309"/>
                  </a:lnTo>
                  <a:lnTo>
                    <a:pt x="116" y="3398"/>
                  </a:lnTo>
                  <a:lnTo>
                    <a:pt x="65" y="3500"/>
                  </a:lnTo>
                  <a:lnTo>
                    <a:pt x="26" y="3590"/>
                  </a:lnTo>
                  <a:lnTo>
                    <a:pt x="13" y="3692"/>
                  </a:lnTo>
                  <a:lnTo>
                    <a:pt x="1" y="3781"/>
                  </a:lnTo>
                  <a:lnTo>
                    <a:pt x="13" y="3883"/>
                  </a:lnTo>
                  <a:lnTo>
                    <a:pt x="26" y="3986"/>
                  </a:lnTo>
                  <a:lnTo>
                    <a:pt x="65" y="4075"/>
                  </a:lnTo>
                  <a:lnTo>
                    <a:pt x="116" y="4177"/>
                  </a:lnTo>
                  <a:lnTo>
                    <a:pt x="167" y="4267"/>
                  </a:lnTo>
                  <a:lnTo>
                    <a:pt x="243" y="4369"/>
                  </a:lnTo>
                  <a:lnTo>
                    <a:pt x="333" y="4458"/>
                  </a:lnTo>
                  <a:lnTo>
                    <a:pt x="435" y="4547"/>
                  </a:lnTo>
                  <a:lnTo>
                    <a:pt x="550" y="4650"/>
                  </a:lnTo>
                  <a:lnTo>
                    <a:pt x="665" y="4739"/>
                  </a:lnTo>
                  <a:lnTo>
                    <a:pt x="959" y="4918"/>
                  </a:lnTo>
                  <a:lnTo>
                    <a:pt x="1291" y="5097"/>
                  </a:lnTo>
                  <a:lnTo>
                    <a:pt x="1661" y="5263"/>
                  </a:lnTo>
                  <a:lnTo>
                    <a:pt x="2095" y="5429"/>
                  </a:lnTo>
                  <a:lnTo>
                    <a:pt x="2555" y="5595"/>
                  </a:lnTo>
                  <a:lnTo>
                    <a:pt x="3066" y="5748"/>
                  </a:lnTo>
                  <a:lnTo>
                    <a:pt x="3615" y="5901"/>
                  </a:lnTo>
                  <a:lnTo>
                    <a:pt x="4215" y="6054"/>
                  </a:lnTo>
                  <a:lnTo>
                    <a:pt x="4841" y="6195"/>
                  </a:lnTo>
                  <a:lnTo>
                    <a:pt x="5505" y="6335"/>
                  </a:lnTo>
                  <a:lnTo>
                    <a:pt x="6207" y="6463"/>
                  </a:lnTo>
                  <a:lnTo>
                    <a:pt x="6948" y="6591"/>
                  </a:lnTo>
                  <a:lnTo>
                    <a:pt x="7714" y="6706"/>
                  </a:lnTo>
                  <a:lnTo>
                    <a:pt x="8519" y="6821"/>
                  </a:lnTo>
                  <a:lnTo>
                    <a:pt x="9349" y="6936"/>
                  </a:lnTo>
                  <a:lnTo>
                    <a:pt x="10205" y="7025"/>
                  </a:lnTo>
                  <a:lnTo>
                    <a:pt x="11099" y="7114"/>
                  </a:lnTo>
                  <a:lnTo>
                    <a:pt x="12006" y="7204"/>
                  </a:lnTo>
                  <a:lnTo>
                    <a:pt x="12951" y="7281"/>
                  </a:lnTo>
                  <a:lnTo>
                    <a:pt x="13908" y="7344"/>
                  </a:lnTo>
                  <a:lnTo>
                    <a:pt x="14892" y="7408"/>
                  </a:lnTo>
                  <a:lnTo>
                    <a:pt x="15901" y="7459"/>
                  </a:lnTo>
                  <a:lnTo>
                    <a:pt x="16922" y="7498"/>
                  </a:lnTo>
                  <a:lnTo>
                    <a:pt x="17970" y="7536"/>
                  </a:lnTo>
                  <a:lnTo>
                    <a:pt x="19030" y="7561"/>
                  </a:lnTo>
                  <a:lnTo>
                    <a:pt x="20102" y="7574"/>
                  </a:lnTo>
                  <a:lnTo>
                    <a:pt x="22286" y="7574"/>
                  </a:lnTo>
                  <a:lnTo>
                    <a:pt x="23359" y="7561"/>
                  </a:lnTo>
                  <a:lnTo>
                    <a:pt x="24419" y="7536"/>
                  </a:lnTo>
                  <a:lnTo>
                    <a:pt x="25466" y="7498"/>
                  </a:lnTo>
                  <a:lnTo>
                    <a:pt x="26488" y="7459"/>
                  </a:lnTo>
                  <a:lnTo>
                    <a:pt x="27497" y="7408"/>
                  </a:lnTo>
                  <a:lnTo>
                    <a:pt x="28480" y="7344"/>
                  </a:lnTo>
                  <a:lnTo>
                    <a:pt x="29451" y="7281"/>
                  </a:lnTo>
                  <a:lnTo>
                    <a:pt x="30383" y="7204"/>
                  </a:lnTo>
                  <a:lnTo>
                    <a:pt x="31303" y="7114"/>
                  </a:lnTo>
                  <a:lnTo>
                    <a:pt x="32184" y="7025"/>
                  </a:lnTo>
                  <a:lnTo>
                    <a:pt x="33052" y="6936"/>
                  </a:lnTo>
                  <a:lnTo>
                    <a:pt x="33883" y="6821"/>
                  </a:lnTo>
                  <a:lnTo>
                    <a:pt x="34674" y="6706"/>
                  </a:lnTo>
                  <a:lnTo>
                    <a:pt x="35453" y="6591"/>
                  </a:lnTo>
                  <a:lnTo>
                    <a:pt x="36181" y="6463"/>
                  </a:lnTo>
                  <a:lnTo>
                    <a:pt x="36884" y="6335"/>
                  </a:lnTo>
                  <a:lnTo>
                    <a:pt x="37548" y="6195"/>
                  </a:lnTo>
                  <a:lnTo>
                    <a:pt x="38186" y="6054"/>
                  </a:lnTo>
                  <a:lnTo>
                    <a:pt x="38774" y="5901"/>
                  </a:lnTo>
                  <a:lnTo>
                    <a:pt x="39323" y="5748"/>
                  </a:lnTo>
                  <a:lnTo>
                    <a:pt x="39834" y="5595"/>
                  </a:lnTo>
                  <a:lnTo>
                    <a:pt x="40306" y="5429"/>
                  </a:lnTo>
                  <a:lnTo>
                    <a:pt x="40728" y="5263"/>
                  </a:lnTo>
                  <a:lnTo>
                    <a:pt x="41111" y="5097"/>
                  </a:lnTo>
                  <a:lnTo>
                    <a:pt x="41443" y="4918"/>
                  </a:lnTo>
                  <a:lnTo>
                    <a:pt x="41724" y="4739"/>
                  </a:lnTo>
                  <a:lnTo>
                    <a:pt x="41852" y="4650"/>
                  </a:lnTo>
                  <a:lnTo>
                    <a:pt x="41967" y="4547"/>
                  </a:lnTo>
                  <a:lnTo>
                    <a:pt x="42056" y="4458"/>
                  </a:lnTo>
                  <a:lnTo>
                    <a:pt x="42146" y="4369"/>
                  </a:lnTo>
                  <a:lnTo>
                    <a:pt x="42222" y="4267"/>
                  </a:lnTo>
                  <a:lnTo>
                    <a:pt x="42286" y="4177"/>
                  </a:lnTo>
                  <a:lnTo>
                    <a:pt x="42324" y="4075"/>
                  </a:lnTo>
                  <a:lnTo>
                    <a:pt x="42363" y="3986"/>
                  </a:lnTo>
                  <a:lnTo>
                    <a:pt x="42388" y="3883"/>
                  </a:lnTo>
                  <a:lnTo>
                    <a:pt x="42388" y="3781"/>
                  </a:lnTo>
                  <a:lnTo>
                    <a:pt x="42388" y="3692"/>
                  </a:lnTo>
                  <a:lnTo>
                    <a:pt x="42363" y="3590"/>
                  </a:lnTo>
                  <a:lnTo>
                    <a:pt x="42324" y="3500"/>
                  </a:lnTo>
                  <a:lnTo>
                    <a:pt x="42286" y="3398"/>
                  </a:lnTo>
                  <a:lnTo>
                    <a:pt x="42222" y="3309"/>
                  </a:lnTo>
                  <a:lnTo>
                    <a:pt x="42146" y="3206"/>
                  </a:lnTo>
                  <a:lnTo>
                    <a:pt x="42056" y="3117"/>
                  </a:lnTo>
                  <a:lnTo>
                    <a:pt x="41967" y="3028"/>
                  </a:lnTo>
                  <a:lnTo>
                    <a:pt x="41852" y="2926"/>
                  </a:lnTo>
                  <a:lnTo>
                    <a:pt x="41724" y="2836"/>
                  </a:lnTo>
                  <a:lnTo>
                    <a:pt x="41443" y="2657"/>
                  </a:lnTo>
                  <a:lnTo>
                    <a:pt x="41111" y="2479"/>
                  </a:lnTo>
                  <a:lnTo>
                    <a:pt x="40728" y="2313"/>
                  </a:lnTo>
                  <a:lnTo>
                    <a:pt x="40306" y="2146"/>
                  </a:lnTo>
                  <a:lnTo>
                    <a:pt x="39834" y="1980"/>
                  </a:lnTo>
                  <a:lnTo>
                    <a:pt x="39323" y="1827"/>
                  </a:lnTo>
                  <a:lnTo>
                    <a:pt x="38774" y="1674"/>
                  </a:lnTo>
                  <a:lnTo>
                    <a:pt x="38186" y="1521"/>
                  </a:lnTo>
                  <a:lnTo>
                    <a:pt x="37548" y="1380"/>
                  </a:lnTo>
                  <a:lnTo>
                    <a:pt x="36884" y="1240"/>
                  </a:lnTo>
                  <a:lnTo>
                    <a:pt x="36181" y="1112"/>
                  </a:lnTo>
                  <a:lnTo>
                    <a:pt x="35453" y="984"/>
                  </a:lnTo>
                  <a:lnTo>
                    <a:pt x="34674" y="857"/>
                  </a:lnTo>
                  <a:lnTo>
                    <a:pt x="33883" y="754"/>
                  </a:lnTo>
                  <a:lnTo>
                    <a:pt x="33052" y="639"/>
                  </a:lnTo>
                  <a:lnTo>
                    <a:pt x="32184" y="550"/>
                  </a:lnTo>
                  <a:lnTo>
                    <a:pt x="31303" y="461"/>
                  </a:lnTo>
                  <a:lnTo>
                    <a:pt x="30383" y="371"/>
                  </a:lnTo>
                  <a:lnTo>
                    <a:pt x="29451" y="295"/>
                  </a:lnTo>
                  <a:lnTo>
                    <a:pt x="28480" y="231"/>
                  </a:lnTo>
                  <a:lnTo>
                    <a:pt x="27497" y="167"/>
                  </a:lnTo>
                  <a:lnTo>
                    <a:pt x="26488" y="116"/>
                  </a:lnTo>
                  <a:lnTo>
                    <a:pt x="25466" y="78"/>
                  </a:lnTo>
                  <a:lnTo>
                    <a:pt x="24419" y="39"/>
                  </a:lnTo>
                  <a:lnTo>
                    <a:pt x="23359" y="14"/>
                  </a:lnTo>
                  <a:lnTo>
                    <a:pt x="22286"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65" name="Google Shape;165;p15"/>
            <p:cNvSpPr/>
            <p:nvPr/>
          </p:nvSpPr>
          <p:spPr>
            <a:xfrm>
              <a:off x="2706740" y="3159394"/>
              <a:ext cx="609226" cy="83411"/>
            </a:xfrm>
            <a:custGeom>
              <a:avLst/>
              <a:gdLst/>
              <a:ahLst/>
              <a:cxnLst/>
              <a:rect l="l" t="t" r="r" b="b"/>
              <a:pathLst>
                <a:path w="41150" h="5634" extrusionOk="0">
                  <a:moveTo>
                    <a:pt x="19949" y="1"/>
                  </a:moveTo>
                  <a:lnTo>
                    <a:pt x="18238" y="14"/>
                  </a:lnTo>
                  <a:lnTo>
                    <a:pt x="16577" y="39"/>
                  </a:lnTo>
                  <a:lnTo>
                    <a:pt x="14943" y="103"/>
                  </a:lnTo>
                  <a:lnTo>
                    <a:pt x="13372" y="180"/>
                  </a:lnTo>
                  <a:lnTo>
                    <a:pt x="11839" y="282"/>
                  </a:lnTo>
                  <a:lnTo>
                    <a:pt x="10371" y="410"/>
                  </a:lnTo>
                  <a:lnTo>
                    <a:pt x="8966" y="550"/>
                  </a:lnTo>
                  <a:lnTo>
                    <a:pt x="7625" y="703"/>
                  </a:lnTo>
                  <a:lnTo>
                    <a:pt x="6361" y="882"/>
                  </a:lnTo>
                  <a:lnTo>
                    <a:pt x="5173" y="1074"/>
                  </a:lnTo>
                  <a:lnTo>
                    <a:pt x="4074" y="1278"/>
                  </a:lnTo>
                  <a:lnTo>
                    <a:pt x="3551" y="1380"/>
                  </a:lnTo>
                  <a:lnTo>
                    <a:pt x="3066" y="1495"/>
                  </a:lnTo>
                  <a:lnTo>
                    <a:pt x="2593" y="1610"/>
                  </a:lnTo>
                  <a:lnTo>
                    <a:pt x="2146" y="1738"/>
                  </a:lnTo>
                  <a:lnTo>
                    <a:pt x="1725" y="1853"/>
                  </a:lnTo>
                  <a:lnTo>
                    <a:pt x="1316" y="1980"/>
                  </a:lnTo>
                  <a:lnTo>
                    <a:pt x="946" y="2108"/>
                  </a:lnTo>
                  <a:lnTo>
                    <a:pt x="601" y="2236"/>
                  </a:lnTo>
                  <a:lnTo>
                    <a:pt x="281" y="2376"/>
                  </a:lnTo>
                  <a:lnTo>
                    <a:pt x="0" y="2504"/>
                  </a:lnTo>
                  <a:lnTo>
                    <a:pt x="716" y="2287"/>
                  </a:lnTo>
                  <a:lnTo>
                    <a:pt x="1507" y="2095"/>
                  </a:lnTo>
                  <a:lnTo>
                    <a:pt x="2363" y="1891"/>
                  </a:lnTo>
                  <a:lnTo>
                    <a:pt x="3295" y="1712"/>
                  </a:lnTo>
                  <a:lnTo>
                    <a:pt x="4292" y="1533"/>
                  </a:lnTo>
                  <a:lnTo>
                    <a:pt x="5352" y="1380"/>
                  </a:lnTo>
                  <a:lnTo>
                    <a:pt x="6463" y="1227"/>
                  </a:lnTo>
                  <a:lnTo>
                    <a:pt x="7625" y="1099"/>
                  </a:lnTo>
                  <a:lnTo>
                    <a:pt x="8851" y="972"/>
                  </a:lnTo>
                  <a:lnTo>
                    <a:pt x="10115" y="869"/>
                  </a:lnTo>
                  <a:lnTo>
                    <a:pt x="11431" y="780"/>
                  </a:lnTo>
                  <a:lnTo>
                    <a:pt x="12784" y="703"/>
                  </a:lnTo>
                  <a:lnTo>
                    <a:pt x="14164" y="639"/>
                  </a:lnTo>
                  <a:lnTo>
                    <a:pt x="15594" y="588"/>
                  </a:lnTo>
                  <a:lnTo>
                    <a:pt x="17050" y="563"/>
                  </a:lnTo>
                  <a:lnTo>
                    <a:pt x="18531" y="550"/>
                  </a:lnTo>
                  <a:lnTo>
                    <a:pt x="19617" y="563"/>
                  </a:lnTo>
                  <a:lnTo>
                    <a:pt x="20690" y="576"/>
                  </a:lnTo>
                  <a:lnTo>
                    <a:pt x="21750" y="601"/>
                  </a:lnTo>
                  <a:lnTo>
                    <a:pt x="22797" y="639"/>
                  </a:lnTo>
                  <a:lnTo>
                    <a:pt x="23819" y="678"/>
                  </a:lnTo>
                  <a:lnTo>
                    <a:pt x="24828" y="729"/>
                  </a:lnTo>
                  <a:lnTo>
                    <a:pt x="25811" y="793"/>
                  </a:lnTo>
                  <a:lnTo>
                    <a:pt x="26782" y="857"/>
                  </a:lnTo>
                  <a:lnTo>
                    <a:pt x="27714" y="933"/>
                  </a:lnTo>
                  <a:lnTo>
                    <a:pt x="28633" y="1010"/>
                  </a:lnTo>
                  <a:lnTo>
                    <a:pt x="29515" y="1099"/>
                  </a:lnTo>
                  <a:lnTo>
                    <a:pt x="30383" y="1201"/>
                  </a:lnTo>
                  <a:lnTo>
                    <a:pt x="31213" y="1304"/>
                  </a:lnTo>
                  <a:lnTo>
                    <a:pt x="32005" y="1419"/>
                  </a:lnTo>
                  <a:lnTo>
                    <a:pt x="32784" y="1546"/>
                  </a:lnTo>
                  <a:lnTo>
                    <a:pt x="33512" y="1661"/>
                  </a:lnTo>
                  <a:lnTo>
                    <a:pt x="34214" y="1802"/>
                  </a:lnTo>
                  <a:lnTo>
                    <a:pt x="34879" y="1929"/>
                  </a:lnTo>
                  <a:lnTo>
                    <a:pt x="35517" y="2083"/>
                  </a:lnTo>
                  <a:lnTo>
                    <a:pt x="36105" y="2223"/>
                  </a:lnTo>
                  <a:lnTo>
                    <a:pt x="36654" y="2376"/>
                  </a:lnTo>
                  <a:lnTo>
                    <a:pt x="37165" y="2542"/>
                  </a:lnTo>
                  <a:lnTo>
                    <a:pt x="37637" y="2708"/>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2"/>
                  </a:lnTo>
                  <a:lnTo>
                    <a:pt x="39719" y="4254"/>
                  </a:lnTo>
                  <a:lnTo>
                    <a:pt x="39719" y="4343"/>
                  </a:lnTo>
                  <a:lnTo>
                    <a:pt x="39719" y="4433"/>
                  </a:lnTo>
                  <a:lnTo>
                    <a:pt x="39706" y="4509"/>
                  </a:lnTo>
                  <a:lnTo>
                    <a:pt x="39680" y="4599"/>
                  </a:lnTo>
                  <a:lnTo>
                    <a:pt x="39642" y="4675"/>
                  </a:lnTo>
                  <a:lnTo>
                    <a:pt x="39591" y="4765"/>
                  </a:lnTo>
                  <a:lnTo>
                    <a:pt x="39540" y="4841"/>
                  </a:lnTo>
                  <a:lnTo>
                    <a:pt x="39400" y="5007"/>
                  </a:lnTo>
                  <a:lnTo>
                    <a:pt x="39221" y="5160"/>
                  </a:lnTo>
                  <a:lnTo>
                    <a:pt x="39016" y="5327"/>
                  </a:lnTo>
                  <a:lnTo>
                    <a:pt x="38761" y="5480"/>
                  </a:lnTo>
                  <a:lnTo>
                    <a:pt x="38480" y="5633"/>
                  </a:lnTo>
                  <a:lnTo>
                    <a:pt x="39080" y="5416"/>
                  </a:lnTo>
                  <a:lnTo>
                    <a:pt x="39361" y="5314"/>
                  </a:lnTo>
                  <a:lnTo>
                    <a:pt x="39617" y="5199"/>
                  </a:lnTo>
                  <a:lnTo>
                    <a:pt x="39846" y="5097"/>
                  </a:lnTo>
                  <a:lnTo>
                    <a:pt x="40064" y="4982"/>
                  </a:lnTo>
                  <a:lnTo>
                    <a:pt x="40268" y="4867"/>
                  </a:lnTo>
                  <a:lnTo>
                    <a:pt x="40447" y="4752"/>
                  </a:lnTo>
                  <a:lnTo>
                    <a:pt x="40613" y="4637"/>
                  </a:lnTo>
                  <a:lnTo>
                    <a:pt x="40753" y="4522"/>
                  </a:lnTo>
                  <a:lnTo>
                    <a:pt x="40868" y="4394"/>
                  </a:lnTo>
                  <a:lnTo>
                    <a:pt x="40970" y="4279"/>
                  </a:lnTo>
                  <a:lnTo>
                    <a:pt x="41047" y="4164"/>
                  </a:lnTo>
                  <a:lnTo>
                    <a:pt x="41098" y="4037"/>
                  </a:lnTo>
                  <a:lnTo>
                    <a:pt x="41136" y="3909"/>
                  </a:lnTo>
                  <a:lnTo>
                    <a:pt x="41149" y="3781"/>
                  </a:lnTo>
                  <a:lnTo>
                    <a:pt x="41136" y="3692"/>
                  </a:lnTo>
                  <a:lnTo>
                    <a:pt x="41111" y="3590"/>
                  </a:lnTo>
                  <a:lnTo>
                    <a:pt x="41085" y="3500"/>
                  </a:lnTo>
                  <a:lnTo>
                    <a:pt x="41034" y="3398"/>
                  </a:lnTo>
                  <a:lnTo>
                    <a:pt x="40970" y="3309"/>
                  </a:lnTo>
                  <a:lnTo>
                    <a:pt x="40894" y="3206"/>
                  </a:lnTo>
                  <a:lnTo>
                    <a:pt x="40817" y="3117"/>
                  </a:lnTo>
                  <a:lnTo>
                    <a:pt x="40715" y="3028"/>
                  </a:lnTo>
                  <a:lnTo>
                    <a:pt x="40600" y="2926"/>
                  </a:lnTo>
                  <a:lnTo>
                    <a:pt x="40472" y="2836"/>
                  </a:lnTo>
                  <a:lnTo>
                    <a:pt x="40191" y="2657"/>
                  </a:lnTo>
                  <a:lnTo>
                    <a:pt x="39859" y="2479"/>
                  </a:lnTo>
                  <a:lnTo>
                    <a:pt x="39476" y="2313"/>
                  </a:lnTo>
                  <a:lnTo>
                    <a:pt x="39055" y="2146"/>
                  </a:lnTo>
                  <a:lnTo>
                    <a:pt x="38582" y="1980"/>
                  </a:lnTo>
                  <a:lnTo>
                    <a:pt x="38071" y="1827"/>
                  </a:lnTo>
                  <a:lnTo>
                    <a:pt x="37522" y="1674"/>
                  </a:lnTo>
                  <a:lnTo>
                    <a:pt x="36935" y="1521"/>
                  </a:lnTo>
                  <a:lnTo>
                    <a:pt x="36309" y="1380"/>
                  </a:lnTo>
                  <a:lnTo>
                    <a:pt x="35632" y="1240"/>
                  </a:lnTo>
                  <a:lnTo>
                    <a:pt x="34930" y="1112"/>
                  </a:lnTo>
                  <a:lnTo>
                    <a:pt x="34202" y="984"/>
                  </a:lnTo>
                  <a:lnTo>
                    <a:pt x="33435" y="857"/>
                  </a:lnTo>
                  <a:lnTo>
                    <a:pt x="32631" y="754"/>
                  </a:lnTo>
                  <a:lnTo>
                    <a:pt x="31801" y="639"/>
                  </a:lnTo>
                  <a:lnTo>
                    <a:pt x="30945" y="550"/>
                  </a:lnTo>
                  <a:lnTo>
                    <a:pt x="30051" y="461"/>
                  </a:lnTo>
                  <a:lnTo>
                    <a:pt x="29131" y="371"/>
                  </a:lnTo>
                  <a:lnTo>
                    <a:pt x="28199" y="295"/>
                  </a:lnTo>
                  <a:lnTo>
                    <a:pt x="27241" y="231"/>
                  </a:lnTo>
                  <a:lnTo>
                    <a:pt x="26245" y="167"/>
                  </a:lnTo>
                  <a:lnTo>
                    <a:pt x="25249" y="116"/>
                  </a:lnTo>
                  <a:lnTo>
                    <a:pt x="24215" y="78"/>
                  </a:lnTo>
                  <a:lnTo>
                    <a:pt x="23180" y="39"/>
                  </a:lnTo>
                  <a:lnTo>
                    <a:pt x="22120" y="14"/>
                  </a:lnTo>
                  <a:lnTo>
                    <a:pt x="21035"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66" name="Google Shape;166;p15"/>
            <p:cNvSpPr/>
            <p:nvPr/>
          </p:nvSpPr>
          <p:spPr>
            <a:xfrm>
              <a:off x="2915476" y="3190410"/>
              <a:ext cx="204028" cy="57118"/>
            </a:xfrm>
            <a:custGeom>
              <a:avLst/>
              <a:gdLst/>
              <a:ahLst/>
              <a:cxnLst/>
              <a:rect l="l" t="t" r="r" b="b"/>
              <a:pathLst>
                <a:path w="13781" h="3858" extrusionOk="0">
                  <a:moveTo>
                    <a:pt x="1" y="0"/>
                  </a:moveTo>
                  <a:lnTo>
                    <a:pt x="1" y="371"/>
                  </a:lnTo>
                  <a:lnTo>
                    <a:pt x="2325" y="371"/>
                  </a:lnTo>
                  <a:lnTo>
                    <a:pt x="3347" y="384"/>
                  </a:lnTo>
                  <a:lnTo>
                    <a:pt x="4254" y="409"/>
                  </a:lnTo>
                  <a:lnTo>
                    <a:pt x="5058" y="447"/>
                  </a:lnTo>
                  <a:lnTo>
                    <a:pt x="5748" y="498"/>
                  </a:lnTo>
                  <a:lnTo>
                    <a:pt x="6323" y="575"/>
                  </a:lnTo>
                  <a:lnTo>
                    <a:pt x="6578" y="613"/>
                  </a:lnTo>
                  <a:lnTo>
                    <a:pt x="6795" y="665"/>
                  </a:lnTo>
                  <a:lnTo>
                    <a:pt x="6987" y="716"/>
                  </a:lnTo>
                  <a:lnTo>
                    <a:pt x="7140" y="767"/>
                  </a:lnTo>
                  <a:lnTo>
                    <a:pt x="7268" y="818"/>
                  </a:lnTo>
                  <a:lnTo>
                    <a:pt x="7370" y="882"/>
                  </a:lnTo>
                  <a:lnTo>
                    <a:pt x="1" y="882"/>
                  </a:lnTo>
                  <a:lnTo>
                    <a:pt x="1" y="1175"/>
                  </a:lnTo>
                  <a:lnTo>
                    <a:pt x="7472" y="1175"/>
                  </a:lnTo>
                  <a:lnTo>
                    <a:pt x="7446" y="1214"/>
                  </a:lnTo>
                  <a:lnTo>
                    <a:pt x="7408" y="1252"/>
                  </a:lnTo>
                  <a:lnTo>
                    <a:pt x="7306" y="1316"/>
                  </a:lnTo>
                  <a:lnTo>
                    <a:pt x="7165" y="1392"/>
                  </a:lnTo>
                  <a:lnTo>
                    <a:pt x="6987" y="1456"/>
                  </a:lnTo>
                  <a:lnTo>
                    <a:pt x="6770" y="1507"/>
                  </a:lnTo>
                  <a:lnTo>
                    <a:pt x="6514" y="1571"/>
                  </a:lnTo>
                  <a:lnTo>
                    <a:pt x="6208" y="1622"/>
                  </a:lnTo>
                  <a:lnTo>
                    <a:pt x="5876" y="1661"/>
                  </a:lnTo>
                  <a:lnTo>
                    <a:pt x="5505" y="1699"/>
                  </a:lnTo>
                  <a:lnTo>
                    <a:pt x="5097" y="1737"/>
                  </a:lnTo>
                  <a:lnTo>
                    <a:pt x="4637" y="1776"/>
                  </a:lnTo>
                  <a:lnTo>
                    <a:pt x="4151" y="1801"/>
                  </a:lnTo>
                  <a:lnTo>
                    <a:pt x="3053" y="1827"/>
                  </a:lnTo>
                  <a:lnTo>
                    <a:pt x="1802" y="1839"/>
                  </a:lnTo>
                  <a:lnTo>
                    <a:pt x="1" y="1839"/>
                  </a:lnTo>
                  <a:lnTo>
                    <a:pt x="1" y="2210"/>
                  </a:lnTo>
                  <a:lnTo>
                    <a:pt x="2197" y="2631"/>
                  </a:lnTo>
                  <a:lnTo>
                    <a:pt x="4215" y="3040"/>
                  </a:lnTo>
                  <a:lnTo>
                    <a:pt x="6131" y="3449"/>
                  </a:lnTo>
                  <a:lnTo>
                    <a:pt x="8021" y="3857"/>
                  </a:lnTo>
                  <a:lnTo>
                    <a:pt x="11163" y="3857"/>
                  </a:lnTo>
                  <a:lnTo>
                    <a:pt x="9107" y="3398"/>
                  </a:lnTo>
                  <a:lnTo>
                    <a:pt x="7051" y="2963"/>
                  </a:lnTo>
                  <a:lnTo>
                    <a:pt x="5033" y="2555"/>
                  </a:lnTo>
                  <a:lnTo>
                    <a:pt x="3079" y="2172"/>
                  </a:lnTo>
                  <a:lnTo>
                    <a:pt x="3845" y="2172"/>
                  </a:lnTo>
                  <a:lnTo>
                    <a:pt x="4586" y="2159"/>
                  </a:lnTo>
                  <a:lnTo>
                    <a:pt x="5275" y="2133"/>
                  </a:lnTo>
                  <a:lnTo>
                    <a:pt x="5927" y="2095"/>
                  </a:lnTo>
                  <a:lnTo>
                    <a:pt x="6540" y="2057"/>
                  </a:lnTo>
                  <a:lnTo>
                    <a:pt x="7102" y="2005"/>
                  </a:lnTo>
                  <a:lnTo>
                    <a:pt x="7638" y="1954"/>
                  </a:lnTo>
                  <a:lnTo>
                    <a:pt x="8111" y="1891"/>
                  </a:lnTo>
                  <a:lnTo>
                    <a:pt x="8558" y="1827"/>
                  </a:lnTo>
                  <a:lnTo>
                    <a:pt x="8941" y="1750"/>
                  </a:lnTo>
                  <a:lnTo>
                    <a:pt x="9285" y="1673"/>
                  </a:lnTo>
                  <a:lnTo>
                    <a:pt x="9579" y="1584"/>
                  </a:lnTo>
                  <a:lnTo>
                    <a:pt x="9822" y="1495"/>
                  </a:lnTo>
                  <a:lnTo>
                    <a:pt x="10026" y="1392"/>
                  </a:lnTo>
                  <a:lnTo>
                    <a:pt x="10103" y="1341"/>
                  </a:lnTo>
                  <a:lnTo>
                    <a:pt x="10167" y="1290"/>
                  </a:lnTo>
                  <a:lnTo>
                    <a:pt x="10218" y="1226"/>
                  </a:lnTo>
                  <a:lnTo>
                    <a:pt x="10256" y="1175"/>
                  </a:lnTo>
                  <a:lnTo>
                    <a:pt x="13781" y="1175"/>
                  </a:lnTo>
                  <a:lnTo>
                    <a:pt x="13781" y="882"/>
                  </a:lnTo>
                  <a:lnTo>
                    <a:pt x="10218" y="882"/>
                  </a:lnTo>
                  <a:lnTo>
                    <a:pt x="10179" y="831"/>
                  </a:lnTo>
                  <a:lnTo>
                    <a:pt x="10128" y="792"/>
                  </a:lnTo>
                  <a:lnTo>
                    <a:pt x="9988" y="690"/>
                  </a:lnTo>
                  <a:lnTo>
                    <a:pt x="9809" y="613"/>
                  </a:lnTo>
                  <a:lnTo>
                    <a:pt x="9579" y="537"/>
                  </a:lnTo>
                  <a:lnTo>
                    <a:pt x="9337" y="460"/>
                  </a:lnTo>
                  <a:lnTo>
                    <a:pt x="9043" y="396"/>
                  </a:lnTo>
                  <a:lnTo>
                    <a:pt x="8724" y="345"/>
                  </a:lnTo>
                  <a:lnTo>
                    <a:pt x="8391" y="281"/>
                  </a:lnTo>
                  <a:lnTo>
                    <a:pt x="13781" y="281"/>
                  </a:lnTo>
                  <a:lnTo>
                    <a:pt x="13781"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67" name="Google Shape;167;p15"/>
            <p:cNvSpPr/>
            <p:nvPr/>
          </p:nvSpPr>
          <p:spPr>
            <a:xfrm>
              <a:off x="2629221" y="3119509"/>
              <a:ext cx="764071" cy="159598"/>
            </a:xfrm>
            <a:custGeom>
              <a:avLst/>
              <a:gdLst/>
              <a:ahLst/>
              <a:cxnLst/>
              <a:rect l="l" t="t" r="r" b="b"/>
              <a:pathLst>
                <a:path w="51609" h="10780" extrusionOk="0">
                  <a:moveTo>
                    <a:pt x="0" y="0"/>
                  </a:moveTo>
                  <a:lnTo>
                    <a:pt x="0" y="5390"/>
                  </a:lnTo>
                  <a:lnTo>
                    <a:pt x="13" y="5530"/>
                  </a:lnTo>
                  <a:lnTo>
                    <a:pt x="39" y="5671"/>
                  </a:lnTo>
                  <a:lnTo>
                    <a:pt x="77" y="5798"/>
                  </a:lnTo>
                  <a:lnTo>
                    <a:pt x="128" y="5939"/>
                  </a:lnTo>
                  <a:lnTo>
                    <a:pt x="205" y="6079"/>
                  </a:lnTo>
                  <a:lnTo>
                    <a:pt x="294" y="6207"/>
                  </a:lnTo>
                  <a:lnTo>
                    <a:pt x="396" y="6347"/>
                  </a:lnTo>
                  <a:lnTo>
                    <a:pt x="524" y="6475"/>
                  </a:lnTo>
                  <a:lnTo>
                    <a:pt x="664" y="6603"/>
                  </a:lnTo>
                  <a:lnTo>
                    <a:pt x="818" y="6731"/>
                  </a:lnTo>
                  <a:lnTo>
                    <a:pt x="984" y="6858"/>
                  </a:lnTo>
                  <a:lnTo>
                    <a:pt x="1162" y="6986"/>
                  </a:lnTo>
                  <a:lnTo>
                    <a:pt x="1354" y="7114"/>
                  </a:lnTo>
                  <a:lnTo>
                    <a:pt x="1571" y="7241"/>
                  </a:lnTo>
                  <a:lnTo>
                    <a:pt x="1788" y="7369"/>
                  </a:lnTo>
                  <a:lnTo>
                    <a:pt x="2031" y="7484"/>
                  </a:lnTo>
                  <a:lnTo>
                    <a:pt x="2542" y="7727"/>
                  </a:lnTo>
                  <a:lnTo>
                    <a:pt x="3116" y="7957"/>
                  </a:lnTo>
                  <a:lnTo>
                    <a:pt x="3729" y="8187"/>
                  </a:lnTo>
                  <a:lnTo>
                    <a:pt x="4406" y="8404"/>
                  </a:lnTo>
                  <a:lnTo>
                    <a:pt x="5122" y="8608"/>
                  </a:lnTo>
                  <a:lnTo>
                    <a:pt x="5888" y="8812"/>
                  </a:lnTo>
                  <a:lnTo>
                    <a:pt x="6705" y="9017"/>
                  </a:lnTo>
                  <a:lnTo>
                    <a:pt x="7561" y="9195"/>
                  </a:lnTo>
                  <a:lnTo>
                    <a:pt x="8455" y="9374"/>
                  </a:lnTo>
                  <a:lnTo>
                    <a:pt x="9387" y="9553"/>
                  </a:lnTo>
                  <a:lnTo>
                    <a:pt x="10370" y="9706"/>
                  </a:lnTo>
                  <a:lnTo>
                    <a:pt x="11379" y="9860"/>
                  </a:lnTo>
                  <a:lnTo>
                    <a:pt x="12427" y="10000"/>
                  </a:lnTo>
                  <a:lnTo>
                    <a:pt x="13499" y="10128"/>
                  </a:lnTo>
                  <a:lnTo>
                    <a:pt x="14623" y="10243"/>
                  </a:lnTo>
                  <a:lnTo>
                    <a:pt x="15760" y="10358"/>
                  </a:lnTo>
                  <a:lnTo>
                    <a:pt x="16935" y="10447"/>
                  </a:lnTo>
                  <a:lnTo>
                    <a:pt x="18135" y="10536"/>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6"/>
                  </a:lnTo>
                  <a:lnTo>
                    <a:pt x="34674" y="10447"/>
                  </a:lnTo>
                  <a:lnTo>
                    <a:pt x="35849" y="10358"/>
                  </a:lnTo>
                  <a:lnTo>
                    <a:pt x="36998" y="10243"/>
                  </a:lnTo>
                  <a:lnTo>
                    <a:pt x="38109" y="10128"/>
                  </a:lnTo>
                  <a:lnTo>
                    <a:pt x="39182" y="10000"/>
                  </a:lnTo>
                  <a:lnTo>
                    <a:pt x="40229" y="9860"/>
                  </a:lnTo>
                  <a:lnTo>
                    <a:pt x="41251" y="9706"/>
                  </a:lnTo>
                  <a:lnTo>
                    <a:pt x="42222" y="9553"/>
                  </a:lnTo>
                  <a:lnTo>
                    <a:pt x="43154" y="9374"/>
                  </a:lnTo>
                  <a:lnTo>
                    <a:pt x="44061" y="9195"/>
                  </a:lnTo>
                  <a:lnTo>
                    <a:pt x="44904" y="9017"/>
                  </a:lnTo>
                  <a:lnTo>
                    <a:pt x="45721" y="8812"/>
                  </a:lnTo>
                  <a:lnTo>
                    <a:pt x="46487" y="8608"/>
                  </a:lnTo>
                  <a:lnTo>
                    <a:pt x="47203" y="8404"/>
                  </a:lnTo>
                  <a:lnTo>
                    <a:pt x="47879" y="8187"/>
                  </a:lnTo>
                  <a:lnTo>
                    <a:pt x="48505" y="7957"/>
                  </a:lnTo>
                  <a:lnTo>
                    <a:pt x="49067" y="7727"/>
                  </a:lnTo>
                  <a:lnTo>
                    <a:pt x="49591" y="7484"/>
                  </a:lnTo>
                  <a:lnTo>
                    <a:pt x="49821" y="7369"/>
                  </a:lnTo>
                  <a:lnTo>
                    <a:pt x="50050" y="7241"/>
                  </a:lnTo>
                  <a:lnTo>
                    <a:pt x="50255" y="7114"/>
                  </a:lnTo>
                  <a:lnTo>
                    <a:pt x="50459" y="6986"/>
                  </a:lnTo>
                  <a:lnTo>
                    <a:pt x="50638" y="6858"/>
                  </a:lnTo>
                  <a:lnTo>
                    <a:pt x="50804" y="6731"/>
                  </a:lnTo>
                  <a:lnTo>
                    <a:pt x="50957" y="6603"/>
                  </a:lnTo>
                  <a:lnTo>
                    <a:pt x="51085" y="6475"/>
                  </a:lnTo>
                  <a:lnTo>
                    <a:pt x="51213" y="6347"/>
                  </a:lnTo>
                  <a:lnTo>
                    <a:pt x="51315" y="6207"/>
                  </a:lnTo>
                  <a:lnTo>
                    <a:pt x="51404" y="6079"/>
                  </a:lnTo>
                  <a:lnTo>
                    <a:pt x="51481" y="5939"/>
                  </a:lnTo>
                  <a:lnTo>
                    <a:pt x="51545" y="5798"/>
                  </a:lnTo>
                  <a:lnTo>
                    <a:pt x="51583" y="5671"/>
                  </a:lnTo>
                  <a:lnTo>
                    <a:pt x="51609" y="5530"/>
                  </a:lnTo>
                  <a:lnTo>
                    <a:pt x="51609" y="5390"/>
                  </a:lnTo>
                  <a:lnTo>
                    <a:pt x="5160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68" name="Google Shape;168;p15"/>
            <p:cNvSpPr/>
            <p:nvPr/>
          </p:nvSpPr>
          <p:spPr>
            <a:xfrm>
              <a:off x="2629221" y="3039518"/>
              <a:ext cx="764071" cy="159790"/>
            </a:xfrm>
            <a:custGeom>
              <a:avLst/>
              <a:gdLst/>
              <a:ahLst/>
              <a:cxnLst/>
              <a:rect l="l" t="t" r="r" b="b"/>
              <a:pathLst>
                <a:path w="51609" h="10793" extrusionOk="0">
                  <a:moveTo>
                    <a:pt x="25811" y="1"/>
                  </a:moveTo>
                  <a:lnTo>
                    <a:pt x="24483" y="14"/>
                  </a:lnTo>
                  <a:lnTo>
                    <a:pt x="23167" y="39"/>
                  </a:lnTo>
                  <a:lnTo>
                    <a:pt x="21877" y="65"/>
                  </a:lnTo>
                  <a:lnTo>
                    <a:pt x="20600" y="116"/>
                  </a:lnTo>
                  <a:lnTo>
                    <a:pt x="19361" y="180"/>
                  </a:lnTo>
                  <a:lnTo>
                    <a:pt x="18135" y="244"/>
                  </a:lnTo>
                  <a:lnTo>
                    <a:pt x="16935" y="333"/>
                  </a:lnTo>
                  <a:lnTo>
                    <a:pt x="15760" y="435"/>
                  </a:lnTo>
                  <a:lnTo>
                    <a:pt x="14623" y="537"/>
                  </a:lnTo>
                  <a:lnTo>
                    <a:pt x="13499" y="652"/>
                  </a:lnTo>
                  <a:lnTo>
                    <a:pt x="12427" y="780"/>
                  </a:lnTo>
                  <a:lnTo>
                    <a:pt x="11379" y="921"/>
                  </a:lnTo>
                  <a:lnTo>
                    <a:pt x="10370" y="1074"/>
                  </a:lnTo>
                  <a:lnTo>
                    <a:pt x="9387" y="1240"/>
                  </a:lnTo>
                  <a:lnTo>
                    <a:pt x="8455" y="1406"/>
                  </a:lnTo>
                  <a:lnTo>
                    <a:pt x="7561" y="1585"/>
                  </a:lnTo>
                  <a:lnTo>
                    <a:pt x="6705" y="1776"/>
                  </a:lnTo>
                  <a:lnTo>
                    <a:pt x="5888" y="1968"/>
                  </a:lnTo>
                  <a:lnTo>
                    <a:pt x="5122" y="2172"/>
                  </a:lnTo>
                  <a:lnTo>
                    <a:pt x="4406" y="2389"/>
                  </a:lnTo>
                  <a:lnTo>
                    <a:pt x="3729" y="2606"/>
                  </a:lnTo>
                  <a:lnTo>
                    <a:pt x="3116" y="2823"/>
                  </a:lnTo>
                  <a:lnTo>
                    <a:pt x="2542" y="3066"/>
                  </a:lnTo>
                  <a:lnTo>
                    <a:pt x="2031" y="3296"/>
                  </a:lnTo>
                  <a:lnTo>
                    <a:pt x="1788" y="3424"/>
                  </a:lnTo>
                  <a:lnTo>
                    <a:pt x="1571" y="3539"/>
                  </a:lnTo>
                  <a:lnTo>
                    <a:pt x="1354" y="3666"/>
                  </a:lnTo>
                  <a:lnTo>
                    <a:pt x="1162" y="3794"/>
                  </a:lnTo>
                  <a:lnTo>
                    <a:pt x="984" y="3922"/>
                  </a:lnTo>
                  <a:lnTo>
                    <a:pt x="818" y="4049"/>
                  </a:lnTo>
                  <a:lnTo>
                    <a:pt x="664" y="4177"/>
                  </a:lnTo>
                  <a:lnTo>
                    <a:pt x="524" y="4318"/>
                  </a:lnTo>
                  <a:lnTo>
                    <a:pt x="396" y="4445"/>
                  </a:lnTo>
                  <a:lnTo>
                    <a:pt x="294" y="4573"/>
                  </a:lnTo>
                  <a:lnTo>
                    <a:pt x="205" y="4714"/>
                  </a:lnTo>
                  <a:lnTo>
                    <a:pt x="128" y="4841"/>
                  </a:lnTo>
                  <a:lnTo>
                    <a:pt x="77" y="4982"/>
                  </a:lnTo>
                  <a:lnTo>
                    <a:pt x="39" y="5122"/>
                  </a:lnTo>
                  <a:lnTo>
                    <a:pt x="13" y="5263"/>
                  </a:lnTo>
                  <a:lnTo>
                    <a:pt x="0" y="5403"/>
                  </a:lnTo>
                  <a:lnTo>
                    <a:pt x="13" y="5544"/>
                  </a:lnTo>
                  <a:lnTo>
                    <a:pt x="39" y="5671"/>
                  </a:lnTo>
                  <a:lnTo>
                    <a:pt x="77" y="5812"/>
                  </a:lnTo>
                  <a:lnTo>
                    <a:pt x="128" y="5952"/>
                  </a:lnTo>
                  <a:lnTo>
                    <a:pt x="205" y="6080"/>
                  </a:lnTo>
                  <a:lnTo>
                    <a:pt x="294" y="6221"/>
                  </a:lnTo>
                  <a:lnTo>
                    <a:pt x="396" y="6348"/>
                  </a:lnTo>
                  <a:lnTo>
                    <a:pt x="524" y="6489"/>
                  </a:lnTo>
                  <a:lnTo>
                    <a:pt x="664" y="6616"/>
                  </a:lnTo>
                  <a:lnTo>
                    <a:pt x="818" y="6744"/>
                  </a:lnTo>
                  <a:lnTo>
                    <a:pt x="984" y="6872"/>
                  </a:lnTo>
                  <a:lnTo>
                    <a:pt x="1162" y="7000"/>
                  </a:lnTo>
                  <a:lnTo>
                    <a:pt x="1354" y="7127"/>
                  </a:lnTo>
                  <a:lnTo>
                    <a:pt x="1571" y="7255"/>
                  </a:lnTo>
                  <a:lnTo>
                    <a:pt x="1788" y="7370"/>
                  </a:lnTo>
                  <a:lnTo>
                    <a:pt x="2031" y="7498"/>
                  </a:lnTo>
                  <a:lnTo>
                    <a:pt x="2542" y="7740"/>
                  </a:lnTo>
                  <a:lnTo>
                    <a:pt x="3116" y="7970"/>
                  </a:lnTo>
                  <a:lnTo>
                    <a:pt x="3729" y="8200"/>
                  </a:lnTo>
                  <a:lnTo>
                    <a:pt x="4406" y="8417"/>
                  </a:lnTo>
                  <a:lnTo>
                    <a:pt x="5122" y="8622"/>
                  </a:lnTo>
                  <a:lnTo>
                    <a:pt x="5888" y="8826"/>
                  </a:lnTo>
                  <a:lnTo>
                    <a:pt x="6705" y="9030"/>
                  </a:lnTo>
                  <a:lnTo>
                    <a:pt x="7561" y="9209"/>
                  </a:lnTo>
                  <a:lnTo>
                    <a:pt x="8455" y="9388"/>
                  </a:lnTo>
                  <a:lnTo>
                    <a:pt x="9387" y="9554"/>
                  </a:lnTo>
                  <a:lnTo>
                    <a:pt x="10370" y="9720"/>
                  </a:lnTo>
                  <a:lnTo>
                    <a:pt x="11379" y="9873"/>
                  </a:lnTo>
                  <a:lnTo>
                    <a:pt x="12427" y="10014"/>
                  </a:lnTo>
                  <a:lnTo>
                    <a:pt x="13499" y="10141"/>
                  </a:lnTo>
                  <a:lnTo>
                    <a:pt x="14623" y="10256"/>
                  </a:lnTo>
                  <a:lnTo>
                    <a:pt x="15760" y="10371"/>
                  </a:lnTo>
                  <a:lnTo>
                    <a:pt x="16935" y="10461"/>
                  </a:lnTo>
                  <a:lnTo>
                    <a:pt x="18135" y="10550"/>
                  </a:lnTo>
                  <a:lnTo>
                    <a:pt x="19361" y="10627"/>
                  </a:lnTo>
                  <a:lnTo>
                    <a:pt x="20600" y="10678"/>
                  </a:lnTo>
                  <a:lnTo>
                    <a:pt x="21877" y="10729"/>
                  </a:lnTo>
                  <a:lnTo>
                    <a:pt x="23167" y="10767"/>
                  </a:lnTo>
                  <a:lnTo>
                    <a:pt x="24483" y="10780"/>
                  </a:lnTo>
                  <a:lnTo>
                    <a:pt x="25811" y="10793"/>
                  </a:lnTo>
                  <a:lnTo>
                    <a:pt x="27139" y="10780"/>
                  </a:lnTo>
                  <a:lnTo>
                    <a:pt x="28442" y="10767"/>
                  </a:lnTo>
                  <a:lnTo>
                    <a:pt x="29732" y="10729"/>
                  </a:lnTo>
                  <a:lnTo>
                    <a:pt x="31009" y="10678"/>
                  </a:lnTo>
                  <a:lnTo>
                    <a:pt x="32260" y="10627"/>
                  </a:lnTo>
                  <a:lnTo>
                    <a:pt x="33486" y="10550"/>
                  </a:lnTo>
                  <a:lnTo>
                    <a:pt x="34674" y="10461"/>
                  </a:lnTo>
                  <a:lnTo>
                    <a:pt x="35849" y="10371"/>
                  </a:lnTo>
                  <a:lnTo>
                    <a:pt x="36998" y="10256"/>
                  </a:lnTo>
                  <a:lnTo>
                    <a:pt x="38109" y="10141"/>
                  </a:lnTo>
                  <a:lnTo>
                    <a:pt x="39182" y="10014"/>
                  </a:lnTo>
                  <a:lnTo>
                    <a:pt x="40229" y="9873"/>
                  </a:lnTo>
                  <a:lnTo>
                    <a:pt x="41251" y="9720"/>
                  </a:lnTo>
                  <a:lnTo>
                    <a:pt x="42222" y="9554"/>
                  </a:lnTo>
                  <a:lnTo>
                    <a:pt x="43154" y="9388"/>
                  </a:lnTo>
                  <a:lnTo>
                    <a:pt x="44061" y="9209"/>
                  </a:lnTo>
                  <a:lnTo>
                    <a:pt x="44904" y="9030"/>
                  </a:lnTo>
                  <a:lnTo>
                    <a:pt x="45721" y="8826"/>
                  </a:lnTo>
                  <a:lnTo>
                    <a:pt x="46487" y="8622"/>
                  </a:lnTo>
                  <a:lnTo>
                    <a:pt x="47203" y="8417"/>
                  </a:lnTo>
                  <a:lnTo>
                    <a:pt x="47879" y="8200"/>
                  </a:lnTo>
                  <a:lnTo>
                    <a:pt x="48505" y="7970"/>
                  </a:lnTo>
                  <a:lnTo>
                    <a:pt x="49067" y="7740"/>
                  </a:lnTo>
                  <a:lnTo>
                    <a:pt x="49591" y="7498"/>
                  </a:lnTo>
                  <a:lnTo>
                    <a:pt x="49821" y="7370"/>
                  </a:lnTo>
                  <a:lnTo>
                    <a:pt x="50050" y="7255"/>
                  </a:lnTo>
                  <a:lnTo>
                    <a:pt x="50255" y="7127"/>
                  </a:lnTo>
                  <a:lnTo>
                    <a:pt x="50459" y="7000"/>
                  </a:lnTo>
                  <a:lnTo>
                    <a:pt x="50638" y="6872"/>
                  </a:lnTo>
                  <a:lnTo>
                    <a:pt x="50804" y="6744"/>
                  </a:lnTo>
                  <a:lnTo>
                    <a:pt x="50957" y="6616"/>
                  </a:lnTo>
                  <a:lnTo>
                    <a:pt x="51085" y="6489"/>
                  </a:lnTo>
                  <a:lnTo>
                    <a:pt x="51213" y="6348"/>
                  </a:lnTo>
                  <a:lnTo>
                    <a:pt x="51315" y="6221"/>
                  </a:lnTo>
                  <a:lnTo>
                    <a:pt x="51404" y="6080"/>
                  </a:lnTo>
                  <a:lnTo>
                    <a:pt x="51481" y="5952"/>
                  </a:lnTo>
                  <a:lnTo>
                    <a:pt x="51545" y="5812"/>
                  </a:lnTo>
                  <a:lnTo>
                    <a:pt x="51583" y="5671"/>
                  </a:lnTo>
                  <a:lnTo>
                    <a:pt x="51609" y="5544"/>
                  </a:lnTo>
                  <a:lnTo>
                    <a:pt x="51609" y="5403"/>
                  </a:lnTo>
                  <a:lnTo>
                    <a:pt x="51609" y="5263"/>
                  </a:lnTo>
                  <a:lnTo>
                    <a:pt x="51583" y="5122"/>
                  </a:lnTo>
                  <a:lnTo>
                    <a:pt x="51545" y="4982"/>
                  </a:lnTo>
                  <a:lnTo>
                    <a:pt x="51481" y="4841"/>
                  </a:lnTo>
                  <a:lnTo>
                    <a:pt x="51404" y="4714"/>
                  </a:lnTo>
                  <a:lnTo>
                    <a:pt x="51315" y="4573"/>
                  </a:lnTo>
                  <a:lnTo>
                    <a:pt x="51213" y="4445"/>
                  </a:lnTo>
                  <a:lnTo>
                    <a:pt x="51085" y="4318"/>
                  </a:lnTo>
                  <a:lnTo>
                    <a:pt x="50957" y="4177"/>
                  </a:lnTo>
                  <a:lnTo>
                    <a:pt x="50804" y="4049"/>
                  </a:lnTo>
                  <a:lnTo>
                    <a:pt x="50638" y="3922"/>
                  </a:lnTo>
                  <a:lnTo>
                    <a:pt x="50459" y="3794"/>
                  </a:lnTo>
                  <a:lnTo>
                    <a:pt x="50255" y="3666"/>
                  </a:lnTo>
                  <a:lnTo>
                    <a:pt x="50050" y="3539"/>
                  </a:lnTo>
                  <a:lnTo>
                    <a:pt x="49821" y="3424"/>
                  </a:lnTo>
                  <a:lnTo>
                    <a:pt x="49591" y="3296"/>
                  </a:lnTo>
                  <a:lnTo>
                    <a:pt x="49067" y="3066"/>
                  </a:lnTo>
                  <a:lnTo>
                    <a:pt x="48505" y="2823"/>
                  </a:lnTo>
                  <a:lnTo>
                    <a:pt x="47879" y="2606"/>
                  </a:lnTo>
                  <a:lnTo>
                    <a:pt x="47203" y="2389"/>
                  </a:lnTo>
                  <a:lnTo>
                    <a:pt x="46487" y="2172"/>
                  </a:lnTo>
                  <a:lnTo>
                    <a:pt x="45721" y="1968"/>
                  </a:lnTo>
                  <a:lnTo>
                    <a:pt x="44904" y="1776"/>
                  </a:lnTo>
                  <a:lnTo>
                    <a:pt x="44061" y="1585"/>
                  </a:lnTo>
                  <a:lnTo>
                    <a:pt x="43154" y="1406"/>
                  </a:lnTo>
                  <a:lnTo>
                    <a:pt x="42222" y="1240"/>
                  </a:lnTo>
                  <a:lnTo>
                    <a:pt x="41251" y="1074"/>
                  </a:lnTo>
                  <a:lnTo>
                    <a:pt x="40229" y="921"/>
                  </a:lnTo>
                  <a:lnTo>
                    <a:pt x="39182" y="780"/>
                  </a:lnTo>
                  <a:lnTo>
                    <a:pt x="38109" y="652"/>
                  </a:lnTo>
                  <a:lnTo>
                    <a:pt x="36998" y="537"/>
                  </a:lnTo>
                  <a:lnTo>
                    <a:pt x="35849" y="435"/>
                  </a:lnTo>
                  <a:lnTo>
                    <a:pt x="34674" y="333"/>
                  </a:lnTo>
                  <a:lnTo>
                    <a:pt x="33486" y="244"/>
                  </a:lnTo>
                  <a:lnTo>
                    <a:pt x="32260" y="180"/>
                  </a:lnTo>
                  <a:lnTo>
                    <a:pt x="31009" y="116"/>
                  </a:lnTo>
                  <a:lnTo>
                    <a:pt x="29732" y="65"/>
                  </a:lnTo>
                  <a:lnTo>
                    <a:pt x="28442" y="39"/>
                  </a:lnTo>
                  <a:lnTo>
                    <a:pt x="27139" y="14"/>
                  </a:lnTo>
                  <a:lnTo>
                    <a:pt x="258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 name="Google Shape;169;p15"/>
            <p:cNvSpPr/>
            <p:nvPr/>
          </p:nvSpPr>
          <p:spPr>
            <a:xfrm>
              <a:off x="2697472" y="3053893"/>
              <a:ext cx="627569" cy="112133"/>
            </a:xfrm>
            <a:custGeom>
              <a:avLst/>
              <a:gdLst/>
              <a:ahLst/>
              <a:cxnLst/>
              <a:rect l="l" t="t" r="r" b="b"/>
              <a:pathLst>
                <a:path w="42389" h="7574" extrusionOk="0">
                  <a:moveTo>
                    <a:pt x="20102" y="1"/>
                  </a:moveTo>
                  <a:lnTo>
                    <a:pt x="19030" y="13"/>
                  </a:lnTo>
                  <a:lnTo>
                    <a:pt x="17970" y="39"/>
                  </a:lnTo>
                  <a:lnTo>
                    <a:pt x="16922" y="77"/>
                  </a:lnTo>
                  <a:lnTo>
                    <a:pt x="15901" y="116"/>
                  </a:lnTo>
                  <a:lnTo>
                    <a:pt x="14892" y="167"/>
                  </a:lnTo>
                  <a:lnTo>
                    <a:pt x="13908" y="230"/>
                  </a:lnTo>
                  <a:lnTo>
                    <a:pt x="12951" y="294"/>
                  </a:lnTo>
                  <a:lnTo>
                    <a:pt x="12006" y="371"/>
                  </a:lnTo>
                  <a:lnTo>
                    <a:pt x="11099" y="460"/>
                  </a:lnTo>
                  <a:lnTo>
                    <a:pt x="10205" y="550"/>
                  </a:lnTo>
                  <a:lnTo>
                    <a:pt x="9349" y="639"/>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57"/>
                  </a:lnTo>
                  <a:lnTo>
                    <a:pt x="665" y="2836"/>
                  </a:lnTo>
                  <a:lnTo>
                    <a:pt x="550" y="2938"/>
                  </a:lnTo>
                  <a:lnTo>
                    <a:pt x="435" y="3027"/>
                  </a:lnTo>
                  <a:lnTo>
                    <a:pt x="333" y="3117"/>
                  </a:lnTo>
                  <a:lnTo>
                    <a:pt x="243" y="3206"/>
                  </a:lnTo>
                  <a:lnTo>
                    <a:pt x="167" y="3308"/>
                  </a:lnTo>
                  <a:lnTo>
                    <a:pt x="116" y="3398"/>
                  </a:lnTo>
                  <a:lnTo>
                    <a:pt x="65" y="3500"/>
                  </a:lnTo>
                  <a:lnTo>
                    <a:pt x="26" y="3589"/>
                  </a:lnTo>
                  <a:lnTo>
                    <a:pt x="13" y="3691"/>
                  </a:lnTo>
                  <a:lnTo>
                    <a:pt x="1" y="3794"/>
                  </a:lnTo>
                  <a:lnTo>
                    <a:pt x="13" y="3883"/>
                  </a:lnTo>
                  <a:lnTo>
                    <a:pt x="26" y="3985"/>
                  </a:lnTo>
                  <a:lnTo>
                    <a:pt x="65" y="4075"/>
                  </a:lnTo>
                  <a:lnTo>
                    <a:pt x="116" y="4177"/>
                  </a:lnTo>
                  <a:lnTo>
                    <a:pt x="167" y="4266"/>
                  </a:lnTo>
                  <a:lnTo>
                    <a:pt x="243" y="4368"/>
                  </a:lnTo>
                  <a:lnTo>
                    <a:pt x="333" y="4458"/>
                  </a:lnTo>
                  <a:lnTo>
                    <a:pt x="435" y="4547"/>
                  </a:lnTo>
                  <a:lnTo>
                    <a:pt x="550" y="4649"/>
                  </a:lnTo>
                  <a:lnTo>
                    <a:pt x="665" y="4739"/>
                  </a:lnTo>
                  <a:lnTo>
                    <a:pt x="959" y="4918"/>
                  </a:lnTo>
                  <a:lnTo>
                    <a:pt x="1291" y="5096"/>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18"/>
                  </a:lnTo>
                  <a:lnTo>
                    <a:pt x="8519" y="6820"/>
                  </a:lnTo>
                  <a:lnTo>
                    <a:pt x="9349" y="6935"/>
                  </a:lnTo>
                  <a:lnTo>
                    <a:pt x="10205" y="7025"/>
                  </a:lnTo>
                  <a:lnTo>
                    <a:pt x="11099" y="7127"/>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27"/>
                  </a:lnTo>
                  <a:lnTo>
                    <a:pt x="32184" y="7025"/>
                  </a:lnTo>
                  <a:lnTo>
                    <a:pt x="33052" y="6935"/>
                  </a:lnTo>
                  <a:lnTo>
                    <a:pt x="33883" y="6820"/>
                  </a:lnTo>
                  <a:lnTo>
                    <a:pt x="34674" y="6718"/>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96"/>
                  </a:lnTo>
                  <a:lnTo>
                    <a:pt x="41443" y="4918"/>
                  </a:lnTo>
                  <a:lnTo>
                    <a:pt x="41724" y="4739"/>
                  </a:lnTo>
                  <a:lnTo>
                    <a:pt x="41852" y="4649"/>
                  </a:lnTo>
                  <a:lnTo>
                    <a:pt x="41967" y="4547"/>
                  </a:lnTo>
                  <a:lnTo>
                    <a:pt x="42056" y="4458"/>
                  </a:lnTo>
                  <a:lnTo>
                    <a:pt x="42146" y="4368"/>
                  </a:lnTo>
                  <a:lnTo>
                    <a:pt x="42222" y="4266"/>
                  </a:lnTo>
                  <a:lnTo>
                    <a:pt x="42286" y="4177"/>
                  </a:lnTo>
                  <a:lnTo>
                    <a:pt x="42324" y="4075"/>
                  </a:lnTo>
                  <a:lnTo>
                    <a:pt x="42363" y="3985"/>
                  </a:lnTo>
                  <a:lnTo>
                    <a:pt x="42388" y="3883"/>
                  </a:lnTo>
                  <a:lnTo>
                    <a:pt x="42388" y="3794"/>
                  </a:lnTo>
                  <a:lnTo>
                    <a:pt x="42388" y="3691"/>
                  </a:lnTo>
                  <a:lnTo>
                    <a:pt x="42363" y="3589"/>
                  </a:lnTo>
                  <a:lnTo>
                    <a:pt x="42324" y="3500"/>
                  </a:lnTo>
                  <a:lnTo>
                    <a:pt x="42286" y="3398"/>
                  </a:lnTo>
                  <a:lnTo>
                    <a:pt x="42222" y="3308"/>
                  </a:lnTo>
                  <a:lnTo>
                    <a:pt x="42146" y="3206"/>
                  </a:lnTo>
                  <a:lnTo>
                    <a:pt x="42056" y="3117"/>
                  </a:lnTo>
                  <a:lnTo>
                    <a:pt x="41967" y="3027"/>
                  </a:lnTo>
                  <a:lnTo>
                    <a:pt x="41852" y="2938"/>
                  </a:lnTo>
                  <a:lnTo>
                    <a:pt x="41724" y="2836"/>
                  </a:lnTo>
                  <a:lnTo>
                    <a:pt x="41443" y="2657"/>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39"/>
                  </a:lnTo>
                  <a:lnTo>
                    <a:pt x="32184" y="550"/>
                  </a:lnTo>
                  <a:lnTo>
                    <a:pt x="31303" y="460"/>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FFBB6F"/>
            </a:solidFill>
            <a:ln>
              <a:noFill/>
            </a:ln>
          </p:spPr>
          <p:txBody>
            <a:bodyPr spcFirstLastPara="1" wrap="square" lIns="121900" tIns="121900" rIns="121900" bIns="121900" anchor="ctr" anchorCtr="0">
              <a:noAutofit/>
            </a:bodyPr>
            <a:lstStyle/>
            <a:p>
              <a:endParaRPr sz="2400"/>
            </a:p>
          </p:txBody>
        </p:sp>
        <p:sp>
          <p:nvSpPr>
            <p:cNvPr id="170" name="Google Shape;170;p15"/>
            <p:cNvSpPr/>
            <p:nvPr/>
          </p:nvSpPr>
          <p:spPr>
            <a:xfrm>
              <a:off x="2717326" y="3052753"/>
              <a:ext cx="609226" cy="83411"/>
            </a:xfrm>
            <a:custGeom>
              <a:avLst/>
              <a:gdLst/>
              <a:ahLst/>
              <a:cxnLst/>
              <a:rect l="l" t="t" r="r" b="b"/>
              <a:pathLst>
                <a:path w="41150" h="5634" extrusionOk="0">
                  <a:moveTo>
                    <a:pt x="19949" y="1"/>
                  </a:moveTo>
                  <a:lnTo>
                    <a:pt x="18251" y="14"/>
                  </a:lnTo>
                  <a:lnTo>
                    <a:pt x="16578" y="52"/>
                  </a:lnTo>
                  <a:lnTo>
                    <a:pt x="14956" y="103"/>
                  </a:lnTo>
                  <a:lnTo>
                    <a:pt x="13372" y="193"/>
                  </a:lnTo>
                  <a:lnTo>
                    <a:pt x="11840" y="295"/>
                  </a:lnTo>
                  <a:lnTo>
                    <a:pt x="10371" y="410"/>
                  </a:lnTo>
                  <a:lnTo>
                    <a:pt x="8966" y="550"/>
                  </a:lnTo>
                  <a:lnTo>
                    <a:pt x="7638" y="703"/>
                  </a:lnTo>
                  <a:lnTo>
                    <a:pt x="6373" y="882"/>
                  </a:lnTo>
                  <a:lnTo>
                    <a:pt x="5186" y="1074"/>
                  </a:lnTo>
                  <a:lnTo>
                    <a:pt x="4075" y="1278"/>
                  </a:lnTo>
                  <a:lnTo>
                    <a:pt x="3564" y="1393"/>
                  </a:lnTo>
                  <a:lnTo>
                    <a:pt x="3066" y="1508"/>
                  </a:lnTo>
                  <a:lnTo>
                    <a:pt x="2593" y="1623"/>
                  </a:lnTo>
                  <a:lnTo>
                    <a:pt x="2146" y="1738"/>
                  </a:lnTo>
                  <a:lnTo>
                    <a:pt x="1725" y="1866"/>
                  </a:lnTo>
                  <a:lnTo>
                    <a:pt x="1329" y="1981"/>
                  </a:lnTo>
                  <a:lnTo>
                    <a:pt x="958" y="2108"/>
                  </a:lnTo>
                  <a:lnTo>
                    <a:pt x="614" y="2249"/>
                  </a:lnTo>
                  <a:lnTo>
                    <a:pt x="294" y="2376"/>
                  </a:lnTo>
                  <a:lnTo>
                    <a:pt x="1" y="2517"/>
                  </a:lnTo>
                  <a:lnTo>
                    <a:pt x="1" y="2517"/>
                  </a:lnTo>
                  <a:lnTo>
                    <a:pt x="716" y="2300"/>
                  </a:lnTo>
                  <a:lnTo>
                    <a:pt x="1508" y="2095"/>
                  </a:lnTo>
                  <a:lnTo>
                    <a:pt x="2376" y="1904"/>
                  </a:lnTo>
                  <a:lnTo>
                    <a:pt x="3308" y="1712"/>
                  </a:lnTo>
                  <a:lnTo>
                    <a:pt x="4305" y="1546"/>
                  </a:lnTo>
                  <a:lnTo>
                    <a:pt x="5352" y="1380"/>
                  </a:lnTo>
                  <a:lnTo>
                    <a:pt x="6463" y="1240"/>
                  </a:lnTo>
                  <a:lnTo>
                    <a:pt x="7638" y="1099"/>
                  </a:lnTo>
                  <a:lnTo>
                    <a:pt x="8851" y="984"/>
                  </a:lnTo>
                  <a:lnTo>
                    <a:pt x="10115" y="869"/>
                  </a:lnTo>
                  <a:lnTo>
                    <a:pt x="11431" y="780"/>
                  </a:lnTo>
                  <a:lnTo>
                    <a:pt x="12785" y="703"/>
                  </a:lnTo>
                  <a:lnTo>
                    <a:pt x="14177" y="640"/>
                  </a:lnTo>
                  <a:lnTo>
                    <a:pt x="15594" y="601"/>
                  </a:lnTo>
                  <a:lnTo>
                    <a:pt x="17050" y="576"/>
                  </a:lnTo>
                  <a:lnTo>
                    <a:pt x="18532" y="563"/>
                  </a:lnTo>
                  <a:lnTo>
                    <a:pt x="19630" y="563"/>
                  </a:lnTo>
                  <a:lnTo>
                    <a:pt x="20703" y="576"/>
                  </a:lnTo>
                  <a:lnTo>
                    <a:pt x="21763" y="601"/>
                  </a:lnTo>
                  <a:lnTo>
                    <a:pt x="22810" y="640"/>
                  </a:lnTo>
                  <a:lnTo>
                    <a:pt x="23832" y="678"/>
                  </a:lnTo>
                  <a:lnTo>
                    <a:pt x="24841" y="729"/>
                  </a:lnTo>
                  <a:lnTo>
                    <a:pt x="25824" y="793"/>
                  </a:lnTo>
                  <a:lnTo>
                    <a:pt x="26782" y="857"/>
                  </a:lnTo>
                  <a:lnTo>
                    <a:pt x="27727" y="933"/>
                  </a:lnTo>
                  <a:lnTo>
                    <a:pt x="28634" y="1023"/>
                  </a:lnTo>
                  <a:lnTo>
                    <a:pt x="29528" y="1112"/>
                  </a:lnTo>
                  <a:lnTo>
                    <a:pt x="30383" y="1214"/>
                  </a:lnTo>
                  <a:lnTo>
                    <a:pt x="31213" y="1316"/>
                  </a:lnTo>
                  <a:lnTo>
                    <a:pt x="32018" y="1431"/>
                  </a:lnTo>
                  <a:lnTo>
                    <a:pt x="32784" y="1546"/>
                  </a:lnTo>
                  <a:lnTo>
                    <a:pt x="33525" y="1674"/>
                  </a:lnTo>
                  <a:lnTo>
                    <a:pt x="34227" y="1802"/>
                  </a:lnTo>
                  <a:lnTo>
                    <a:pt x="34891" y="1942"/>
                  </a:lnTo>
                  <a:lnTo>
                    <a:pt x="35517" y="2083"/>
                  </a:lnTo>
                  <a:lnTo>
                    <a:pt x="36105" y="2236"/>
                  </a:lnTo>
                  <a:lnTo>
                    <a:pt x="36654" y="2389"/>
                  </a:lnTo>
                  <a:lnTo>
                    <a:pt x="37165" y="2542"/>
                  </a:lnTo>
                  <a:lnTo>
                    <a:pt x="37637" y="2708"/>
                  </a:lnTo>
                  <a:lnTo>
                    <a:pt x="38059" y="2874"/>
                  </a:lnTo>
                  <a:lnTo>
                    <a:pt x="38442" y="3053"/>
                  </a:lnTo>
                  <a:lnTo>
                    <a:pt x="38774" y="3219"/>
                  </a:lnTo>
                  <a:lnTo>
                    <a:pt x="39068" y="3411"/>
                  </a:lnTo>
                  <a:lnTo>
                    <a:pt x="39183" y="3500"/>
                  </a:lnTo>
                  <a:lnTo>
                    <a:pt x="39298" y="3590"/>
                  </a:lnTo>
                  <a:lnTo>
                    <a:pt x="39400" y="3679"/>
                  </a:lnTo>
                  <a:lnTo>
                    <a:pt x="39489" y="3781"/>
                  </a:lnTo>
                  <a:lnTo>
                    <a:pt x="39553" y="3871"/>
                  </a:lnTo>
                  <a:lnTo>
                    <a:pt x="39617" y="3960"/>
                  </a:lnTo>
                  <a:lnTo>
                    <a:pt x="39668" y="4062"/>
                  </a:lnTo>
                  <a:lnTo>
                    <a:pt x="39706" y="4152"/>
                  </a:lnTo>
                  <a:lnTo>
                    <a:pt x="39719" y="4254"/>
                  </a:lnTo>
                  <a:lnTo>
                    <a:pt x="39732" y="4356"/>
                  </a:lnTo>
                  <a:lnTo>
                    <a:pt x="39719" y="4433"/>
                  </a:lnTo>
                  <a:lnTo>
                    <a:pt x="39706" y="4522"/>
                  </a:lnTo>
                  <a:lnTo>
                    <a:pt x="39681" y="4599"/>
                  </a:lnTo>
                  <a:lnTo>
                    <a:pt x="39642" y="4688"/>
                  </a:lnTo>
                  <a:lnTo>
                    <a:pt x="39604" y="4765"/>
                  </a:lnTo>
                  <a:lnTo>
                    <a:pt x="39553" y="4854"/>
                  </a:lnTo>
                  <a:lnTo>
                    <a:pt x="39412" y="5007"/>
                  </a:lnTo>
                  <a:lnTo>
                    <a:pt x="39234" y="5173"/>
                  </a:lnTo>
                  <a:lnTo>
                    <a:pt x="39017" y="5327"/>
                  </a:lnTo>
                  <a:lnTo>
                    <a:pt x="38774" y="5480"/>
                  </a:lnTo>
                  <a:lnTo>
                    <a:pt x="38480" y="5633"/>
                  </a:lnTo>
                  <a:lnTo>
                    <a:pt x="39080" y="5429"/>
                  </a:lnTo>
                  <a:lnTo>
                    <a:pt x="39361" y="5314"/>
                  </a:lnTo>
                  <a:lnTo>
                    <a:pt x="39617" y="5212"/>
                  </a:lnTo>
                  <a:lnTo>
                    <a:pt x="39859" y="5097"/>
                  </a:lnTo>
                  <a:lnTo>
                    <a:pt x="40077" y="4982"/>
                  </a:lnTo>
                  <a:lnTo>
                    <a:pt x="40268" y="4880"/>
                  </a:lnTo>
                  <a:lnTo>
                    <a:pt x="40447" y="4765"/>
                  </a:lnTo>
                  <a:lnTo>
                    <a:pt x="40613" y="4637"/>
                  </a:lnTo>
                  <a:lnTo>
                    <a:pt x="40753" y="4522"/>
                  </a:lnTo>
                  <a:lnTo>
                    <a:pt x="40868" y="4407"/>
                  </a:lnTo>
                  <a:lnTo>
                    <a:pt x="40971" y="4279"/>
                  </a:lnTo>
                  <a:lnTo>
                    <a:pt x="41047" y="4164"/>
                  </a:lnTo>
                  <a:lnTo>
                    <a:pt x="41098" y="4037"/>
                  </a:lnTo>
                  <a:lnTo>
                    <a:pt x="41137" y="3922"/>
                  </a:lnTo>
                  <a:lnTo>
                    <a:pt x="41149" y="3794"/>
                  </a:lnTo>
                  <a:lnTo>
                    <a:pt x="41137" y="3692"/>
                  </a:lnTo>
                  <a:lnTo>
                    <a:pt x="41124" y="3602"/>
                  </a:lnTo>
                  <a:lnTo>
                    <a:pt x="41085" y="3500"/>
                  </a:lnTo>
                  <a:lnTo>
                    <a:pt x="41034" y="3411"/>
                  </a:lnTo>
                  <a:lnTo>
                    <a:pt x="40983" y="3309"/>
                  </a:lnTo>
                  <a:lnTo>
                    <a:pt x="40907" y="3219"/>
                  </a:lnTo>
                  <a:lnTo>
                    <a:pt x="40817" y="3117"/>
                  </a:lnTo>
                  <a:lnTo>
                    <a:pt x="40715" y="3028"/>
                  </a:lnTo>
                  <a:lnTo>
                    <a:pt x="40613" y="2938"/>
                  </a:lnTo>
                  <a:lnTo>
                    <a:pt x="40485" y="2849"/>
                  </a:lnTo>
                  <a:lnTo>
                    <a:pt x="40192" y="2670"/>
                  </a:lnTo>
                  <a:lnTo>
                    <a:pt x="39859" y="2491"/>
                  </a:lnTo>
                  <a:lnTo>
                    <a:pt x="39489" y="2313"/>
                  </a:lnTo>
                  <a:lnTo>
                    <a:pt x="39055" y="2147"/>
                  </a:lnTo>
                  <a:lnTo>
                    <a:pt x="38595" y="1981"/>
                  </a:lnTo>
                  <a:lnTo>
                    <a:pt x="38084" y="1827"/>
                  </a:lnTo>
                  <a:lnTo>
                    <a:pt x="37535" y="1674"/>
                  </a:lnTo>
                  <a:lnTo>
                    <a:pt x="36935" y="1521"/>
                  </a:lnTo>
                  <a:lnTo>
                    <a:pt x="36309" y="1380"/>
                  </a:lnTo>
                  <a:lnTo>
                    <a:pt x="35645" y="1240"/>
                  </a:lnTo>
                  <a:lnTo>
                    <a:pt x="34943" y="1112"/>
                  </a:lnTo>
                  <a:lnTo>
                    <a:pt x="34202" y="984"/>
                  </a:lnTo>
                  <a:lnTo>
                    <a:pt x="33436" y="869"/>
                  </a:lnTo>
                  <a:lnTo>
                    <a:pt x="32631" y="754"/>
                  </a:lnTo>
                  <a:lnTo>
                    <a:pt x="31801" y="652"/>
                  </a:lnTo>
                  <a:lnTo>
                    <a:pt x="30945" y="550"/>
                  </a:lnTo>
                  <a:lnTo>
                    <a:pt x="30051" y="461"/>
                  </a:lnTo>
                  <a:lnTo>
                    <a:pt x="29144" y="371"/>
                  </a:lnTo>
                  <a:lnTo>
                    <a:pt x="28199" y="295"/>
                  </a:lnTo>
                  <a:lnTo>
                    <a:pt x="27242" y="231"/>
                  </a:lnTo>
                  <a:lnTo>
                    <a:pt x="26258" y="180"/>
                  </a:lnTo>
                  <a:lnTo>
                    <a:pt x="25249" y="129"/>
                  </a:lnTo>
                  <a:lnTo>
                    <a:pt x="24228" y="78"/>
                  </a:lnTo>
                  <a:lnTo>
                    <a:pt x="23180" y="52"/>
                  </a:lnTo>
                  <a:lnTo>
                    <a:pt x="22120" y="27"/>
                  </a:lnTo>
                  <a:lnTo>
                    <a:pt x="21048" y="14"/>
                  </a:lnTo>
                  <a:lnTo>
                    <a:pt x="19949"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71" name="Google Shape;171;p15"/>
            <p:cNvSpPr/>
            <p:nvPr/>
          </p:nvSpPr>
          <p:spPr>
            <a:xfrm>
              <a:off x="1462987" y="3963364"/>
              <a:ext cx="764264" cy="159583"/>
            </a:xfrm>
            <a:custGeom>
              <a:avLst/>
              <a:gdLst/>
              <a:ahLst/>
              <a:cxnLst/>
              <a:rect l="l" t="t" r="r" b="b"/>
              <a:pathLst>
                <a:path w="51622" h="10779" extrusionOk="0">
                  <a:moveTo>
                    <a:pt x="1" y="0"/>
                  </a:moveTo>
                  <a:lnTo>
                    <a:pt x="1" y="5390"/>
                  </a:lnTo>
                  <a:lnTo>
                    <a:pt x="14" y="5530"/>
                  </a:lnTo>
                  <a:lnTo>
                    <a:pt x="39" y="5671"/>
                  </a:lnTo>
                  <a:lnTo>
                    <a:pt x="77" y="5811"/>
                  </a:lnTo>
                  <a:lnTo>
                    <a:pt x="141" y="5939"/>
                  </a:lnTo>
                  <a:lnTo>
                    <a:pt x="205" y="6079"/>
                  </a:lnTo>
                  <a:lnTo>
                    <a:pt x="294" y="6207"/>
                  </a:lnTo>
                  <a:lnTo>
                    <a:pt x="409" y="6347"/>
                  </a:lnTo>
                  <a:lnTo>
                    <a:pt x="524" y="6475"/>
                  </a:lnTo>
                  <a:lnTo>
                    <a:pt x="665" y="6603"/>
                  </a:lnTo>
                  <a:lnTo>
                    <a:pt x="818" y="6743"/>
                  </a:lnTo>
                  <a:lnTo>
                    <a:pt x="984" y="6871"/>
                  </a:lnTo>
                  <a:lnTo>
                    <a:pt x="1163" y="6999"/>
                  </a:lnTo>
                  <a:lnTo>
                    <a:pt x="1354" y="7126"/>
                  </a:lnTo>
                  <a:lnTo>
                    <a:pt x="1572" y="7241"/>
                  </a:lnTo>
                  <a:lnTo>
                    <a:pt x="1789" y="7369"/>
                  </a:lnTo>
                  <a:lnTo>
                    <a:pt x="2031" y="7484"/>
                  </a:lnTo>
                  <a:lnTo>
                    <a:pt x="2542" y="7727"/>
                  </a:lnTo>
                  <a:lnTo>
                    <a:pt x="3117" y="7957"/>
                  </a:lnTo>
                  <a:lnTo>
                    <a:pt x="3743" y="8186"/>
                  </a:lnTo>
                  <a:lnTo>
                    <a:pt x="4407" y="8404"/>
                  </a:lnTo>
                  <a:lnTo>
                    <a:pt x="5135" y="8621"/>
                  </a:lnTo>
                  <a:lnTo>
                    <a:pt x="5901" y="8825"/>
                  </a:lnTo>
                  <a:lnTo>
                    <a:pt x="6706" y="9017"/>
                  </a:lnTo>
                  <a:lnTo>
                    <a:pt x="7561" y="9208"/>
                  </a:lnTo>
                  <a:lnTo>
                    <a:pt x="8455" y="9387"/>
                  </a:lnTo>
                  <a:lnTo>
                    <a:pt x="9400" y="9553"/>
                  </a:lnTo>
                  <a:lnTo>
                    <a:pt x="10371" y="9706"/>
                  </a:lnTo>
                  <a:lnTo>
                    <a:pt x="11380" y="9859"/>
                  </a:lnTo>
                  <a:lnTo>
                    <a:pt x="12427" y="10000"/>
                  </a:lnTo>
                  <a:lnTo>
                    <a:pt x="13513" y="10128"/>
                  </a:lnTo>
                  <a:lnTo>
                    <a:pt x="14624" y="10255"/>
                  </a:lnTo>
                  <a:lnTo>
                    <a:pt x="15760" y="10358"/>
                  </a:lnTo>
                  <a:lnTo>
                    <a:pt x="16935" y="10460"/>
                  </a:lnTo>
                  <a:lnTo>
                    <a:pt x="18136" y="10536"/>
                  </a:lnTo>
                  <a:lnTo>
                    <a:pt x="19362" y="10613"/>
                  </a:lnTo>
                  <a:lnTo>
                    <a:pt x="20613" y="10677"/>
                  </a:lnTo>
                  <a:lnTo>
                    <a:pt x="21878" y="10728"/>
                  </a:lnTo>
                  <a:lnTo>
                    <a:pt x="23168" y="10753"/>
                  </a:lnTo>
                  <a:lnTo>
                    <a:pt x="24483" y="10779"/>
                  </a:lnTo>
                  <a:lnTo>
                    <a:pt x="27139" y="10779"/>
                  </a:lnTo>
                  <a:lnTo>
                    <a:pt x="28455" y="10753"/>
                  </a:lnTo>
                  <a:lnTo>
                    <a:pt x="29745" y="10728"/>
                  </a:lnTo>
                  <a:lnTo>
                    <a:pt x="31009" y="10677"/>
                  </a:lnTo>
                  <a:lnTo>
                    <a:pt x="32261" y="10613"/>
                  </a:lnTo>
                  <a:lnTo>
                    <a:pt x="33487" y="10536"/>
                  </a:lnTo>
                  <a:lnTo>
                    <a:pt x="34687" y="10460"/>
                  </a:lnTo>
                  <a:lnTo>
                    <a:pt x="35849" y="10358"/>
                  </a:lnTo>
                  <a:lnTo>
                    <a:pt x="36999" y="10255"/>
                  </a:lnTo>
                  <a:lnTo>
                    <a:pt x="38110" y="10128"/>
                  </a:lnTo>
                  <a:lnTo>
                    <a:pt x="39195" y="10000"/>
                  </a:lnTo>
                  <a:lnTo>
                    <a:pt x="40243" y="9859"/>
                  </a:lnTo>
                  <a:lnTo>
                    <a:pt x="41252" y="9706"/>
                  </a:lnTo>
                  <a:lnTo>
                    <a:pt x="42222" y="9553"/>
                  </a:lnTo>
                  <a:lnTo>
                    <a:pt x="43167" y="9387"/>
                  </a:lnTo>
                  <a:lnTo>
                    <a:pt x="44061" y="9208"/>
                  </a:lnTo>
                  <a:lnTo>
                    <a:pt x="44917" y="9017"/>
                  </a:lnTo>
                  <a:lnTo>
                    <a:pt x="45722" y="8825"/>
                  </a:lnTo>
                  <a:lnTo>
                    <a:pt x="46488" y="8621"/>
                  </a:lnTo>
                  <a:lnTo>
                    <a:pt x="47216" y="8404"/>
                  </a:lnTo>
                  <a:lnTo>
                    <a:pt x="47880" y="8186"/>
                  </a:lnTo>
                  <a:lnTo>
                    <a:pt x="48506" y="7957"/>
                  </a:lnTo>
                  <a:lnTo>
                    <a:pt x="49068" y="7727"/>
                  </a:lnTo>
                  <a:lnTo>
                    <a:pt x="49591" y="7484"/>
                  </a:lnTo>
                  <a:lnTo>
                    <a:pt x="49834" y="7369"/>
                  </a:lnTo>
                  <a:lnTo>
                    <a:pt x="50051" y="7241"/>
                  </a:lnTo>
                  <a:lnTo>
                    <a:pt x="50268" y="7126"/>
                  </a:lnTo>
                  <a:lnTo>
                    <a:pt x="50460" y="6999"/>
                  </a:lnTo>
                  <a:lnTo>
                    <a:pt x="50638" y="6871"/>
                  </a:lnTo>
                  <a:lnTo>
                    <a:pt x="50804" y="6743"/>
                  </a:lnTo>
                  <a:lnTo>
                    <a:pt x="50958" y="6603"/>
                  </a:lnTo>
                  <a:lnTo>
                    <a:pt x="51098" y="6475"/>
                  </a:lnTo>
                  <a:lnTo>
                    <a:pt x="51213" y="6347"/>
                  </a:lnTo>
                  <a:lnTo>
                    <a:pt x="51315" y="6207"/>
                  </a:lnTo>
                  <a:lnTo>
                    <a:pt x="51405" y="6079"/>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72" name="Google Shape;172;p15"/>
            <p:cNvSpPr/>
            <p:nvPr/>
          </p:nvSpPr>
          <p:spPr>
            <a:xfrm>
              <a:off x="1462987" y="3883565"/>
              <a:ext cx="764264" cy="159598"/>
            </a:xfrm>
            <a:custGeom>
              <a:avLst/>
              <a:gdLst/>
              <a:ahLst/>
              <a:cxnLst/>
              <a:rect l="l" t="t" r="r" b="b"/>
              <a:pathLst>
                <a:path w="51622" h="10780" extrusionOk="0">
                  <a:moveTo>
                    <a:pt x="24483" y="1"/>
                  </a:moveTo>
                  <a:lnTo>
                    <a:pt x="23168" y="26"/>
                  </a:lnTo>
                  <a:lnTo>
                    <a:pt x="21878" y="65"/>
                  </a:lnTo>
                  <a:lnTo>
                    <a:pt x="20613" y="103"/>
                  </a:lnTo>
                  <a:lnTo>
                    <a:pt x="19362" y="167"/>
                  </a:lnTo>
                  <a:lnTo>
                    <a:pt x="18136" y="243"/>
                  </a:lnTo>
                  <a:lnTo>
                    <a:pt x="16935" y="320"/>
                  </a:lnTo>
                  <a:lnTo>
                    <a:pt x="15760" y="422"/>
                  </a:lnTo>
                  <a:lnTo>
                    <a:pt x="14624" y="524"/>
                  </a:lnTo>
                  <a:lnTo>
                    <a:pt x="13513" y="652"/>
                  </a:lnTo>
                  <a:lnTo>
                    <a:pt x="12427" y="780"/>
                  </a:lnTo>
                  <a:lnTo>
                    <a:pt x="11380" y="920"/>
                  </a:lnTo>
                  <a:lnTo>
                    <a:pt x="10371" y="1073"/>
                  </a:lnTo>
                  <a:lnTo>
                    <a:pt x="9400" y="1227"/>
                  </a:lnTo>
                  <a:lnTo>
                    <a:pt x="8455" y="1393"/>
                  </a:lnTo>
                  <a:lnTo>
                    <a:pt x="7561" y="1572"/>
                  </a:lnTo>
                  <a:lnTo>
                    <a:pt x="6706" y="1763"/>
                  </a:lnTo>
                  <a:lnTo>
                    <a:pt x="5901" y="1955"/>
                  </a:lnTo>
                  <a:lnTo>
                    <a:pt x="5135" y="2159"/>
                  </a:lnTo>
                  <a:lnTo>
                    <a:pt x="4407" y="2376"/>
                  </a:lnTo>
                  <a:lnTo>
                    <a:pt x="3743" y="2593"/>
                  </a:lnTo>
                  <a:lnTo>
                    <a:pt x="3117" y="2823"/>
                  </a:lnTo>
                  <a:lnTo>
                    <a:pt x="2542" y="3053"/>
                  </a:lnTo>
                  <a:lnTo>
                    <a:pt x="2031" y="3296"/>
                  </a:lnTo>
                  <a:lnTo>
                    <a:pt x="1789" y="3411"/>
                  </a:lnTo>
                  <a:lnTo>
                    <a:pt x="1572" y="3538"/>
                  </a:lnTo>
                  <a:lnTo>
                    <a:pt x="1354" y="3653"/>
                  </a:lnTo>
                  <a:lnTo>
                    <a:pt x="1163" y="3781"/>
                  </a:lnTo>
                  <a:lnTo>
                    <a:pt x="984" y="3909"/>
                  </a:lnTo>
                  <a:lnTo>
                    <a:pt x="818" y="4036"/>
                  </a:lnTo>
                  <a:lnTo>
                    <a:pt x="665" y="4177"/>
                  </a:lnTo>
                  <a:lnTo>
                    <a:pt x="524" y="4305"/>
                  </a:lnTo>
                  <a:lnTo>
                    <a:pt x="409" y="4432"/>
                  </a:lnTo>
                  <a:lnTo>
                    <a:pt x="294" y="4573"/>
                  </a:lnTo>
                  <a:lnTo>
                    <a:pt x="205" y="4700"/>
                  </a:lnTo>
                  <a:lnTo>
                    <a:pt x="141" y="4841"/>
                  </a:lnTo>
                  <a:lnTo>
                    <a:pt x="77" y="4969"/>
                  </a:lnTo>
                  <a:lnTo>
                    <a:pt x="39" y="5109"/>
                  </a:lnTo>
                  <a:lnTo>
                    <a:pt x="14" y="5250"/>
                  </a:lnTo>
                  <a:lnTo>
                    <a:pt x="1" y="5390"/>
                  </a:lnTo>
                  <a:lnTo>
                    <a:pt x="14" y="5531"/>
                  </a:lnTo>
                  <a:lnTo>
                    <a:pt x="39" y="5671"/>
                  </a:lnTo>
                  <a:lnTo>
                    <a:pt x="77" y="5799"/>
                  </a:lnTo>
                  <a:lnTo>
                    <a:pt x="141" y="5939"/>
                  </a:lnTo>
                  <a:lnTo>
                    <a:pt x="205" y="6080"/>
                  </a:lnTo>
                  <a:lnTo>
                    <a:pt x="294" y="6207"/>
                  </a:lnTo>
                  <a:lnTo>
                    <a:pt x="409" y="6348"/>
                  </a:lnTo>
                  <a:lnTo>
                    <a:pt x="524" y="6476"/>
                  </a:lnTo>
                  <a:lnTo>
                    <a:pt x="665" y="6603"/>
                  </a:lnTo>
                  <a:lnTo>
                    <a:pt x="818" y="6731"/>
                  </a:lnTo>
                  <a:lnTo>
                    <a:pt x="984" y="6859"/>
                  </a:lnTo>
                  <a:lnTo>
                    <a:pt x="1163" y="6987"/>
                  </a:lnTo>
                  <a:lnTo>
                    <a:pt x="1354" y="7114"/>
                  </a:lnTo>
                  <a:lnTo>
                    <a:pt x="1572" y="7242"/>
                  </a:lnTo>
                  <a:lnTo>
                    <a:pt x="1789" y="7370"/>
                  </a:lnTo>
                  <a:lnTo>
                    <a:pt x="2031" y="7485"/>
                  </a:lnTo>
                  <a:lnTo>
                    <a:pt x="2542" y="7727"/>
                  </a:lnTo>
                  <a:lnTo>
                    <a:pt x="3117" y="7957"/>
                  </a:lnTo>
                  <a:lnTo>
                    <a:pt x="3743" y="8187"/>
                  </a:lnTo>
                  <a:lnTo>
                    <a:pt x="4407" y="8404"/>
                  </a:lnTo>
                  <a:lnTo>
                    <a:pt x="5135" y="8621"/>
                  </a:lnTo>
                  <a:lnTo>
                    <a:pt x="5901" y="8813"/>
                  </a:lnTo>
                  <a:lnTo>
                    <a:pt x="6706" y="9017"/>
                  </a:lnTo>
                  <a:lnTo>
                    <a:pt x="7561" y="9196"/>
                  </a:lnTo>
                  <a:lnTo>
                    <a:pt x="8455" y="9375"/>
                  </a:lnTo>
                  <a:lnTo>
                    <a:pt x="9400" y="9554"/>
                  </a:lnTo>
                  <a:lnTo>
                    <a:pt x="10371" y="9707"/>
                  </a:lnTo>
                  <a:lnTo>
                    <a:pt x="11380" y="9860"/>
                  </a:lnTo>
                  <a:lnTo>
                    <a:pt x="12427" y="10001"/>
                  </a:lnTo>
                  <a:lnTo>
                    <a:pt x="13513" y="10128"/>
                  </a:lnTo>
                  <a:lnTo>
                    <a:pt x="14624" y="10243"/>
                  </a:lnTo>
                  <a:lnTo>
                    <a:pt x="15760" y="10358"/>
                  </a:lnTo>
                  <a:lnTo>
                    <a:pt x="16935" y="10460"/>
                  </a:lnTo>
                  <a:lnTo>
                    <a:pt x="18136" y="10537"/>
                  </a:lnTo>
                  <a:lnTo>
                    <a:pt x="19362" y="10614"/>
                  </a:lnTo>
                  <a:lnTo>
                    <a:pt x="20613" y="10677"/>
                  </a:lnTo>
                  <a:lnTo>
                    <a:pt x="21878" y="10716"/>
                  </a:lnTo>
                  <a:lnTo>
                    <a:pt x="23168" y="10754"/>
                  </a:lnTo>
                  <a:lnTo>
                    <a:pt x="24483" y="10780"/>
                  </a:lnTo>
                  <a:lnTo>
                    <a:pt x="27139" y="10780"/>
                  </a:lnTo>
                  <a:lnTo>
                    <a:pt x="28455" y="10754"/>
                  </a:lnTo>
                  <a:lnTo>
                    <a:pt x="29745" y="10716"/>
                  </a:lnTo>
                  <a:lnTo>
                    <a:pt x="31009" y="10677"/>
                  </a:lnTo>
                  <a:lnTo>
                    <a:pt x="32261" y="10614"/>
                  </a:lnTo>
                  <a:lnTo>
                    <a:pt x="33487" y="10537"/>
                  </a:lnTo>
                  <a:lnTo>
                    <a:pt x="34687" y="10460"/>
                  </a:lnTo>
                  <a:lnTo>
                    <a:pt x="35849" y="10358"/>
                  </a:lnTo>
                  <a:lnTo>
                    <a:pt x="36999" y="10243"/>
                  </a:lnTo>
                  <a:lnTo>
                    <a:pt x="38110" y="10128"/>
                  </a:lnTo>
                  <a:lnTo>
                    <a:pt x="39195" y="10001"/>
                  </a:lnTo>
                  <a:lnTo>
                    <a:pt x="40243" y="9860"/>
                  </a:lnTo>
                  <a:lnTo>
                    <a:pt x="41252" y="9707"/>
                  </a:lnTo>
                  <a:lnTo>
                    <a:pt x="42222" y="9554"/>
                  </a:lnTo>
                  <a:lnTo>
                    <a:pt x="43167" y="9375"/>
                  </a:lnTo>
                  <a:lnTo>
                    <a:pt x="44061" y="9196"/>
                  </a:lnTo>
                  <a:lnTo>
                    <a:pt x="44917" y="9017"/>
                  </a:lnTo>
                  <a:lnTo>
                    <a:pt x="45722" y="8813"/>
                  </a:lnTo>
                  <a:lnTo>
                    <a:pt x="46488" y="8621"/>
                  </a:lnTo>
                  <a:lnTo>
                    <a:pt x="47216" y="8404"/>
                  </a:lnTo>
                  <a:lnTo>
                    <a:pt x="47880" y="8187"/>
                  </a:lnTo>
                  <a:lnTo>
                    <a:pt x="48506" y="7957"/>
                  </a:lnTo>
                  <a:lnTo>
                    <a:pt x="49068" y="7727"/>
                  </a:lnTo>
                  <a:lnTo>
                    <a:pt x="49591" y="7485"/>
                  </a:lnTo>
                  <a:lnTo>
                    <a:pt x="49834" y="7370"/>
                  </a:lnTo>
                  <a:lnTo>
                    <a:pt x="50051" y="7242"/>
                  </a:lnTo>
                  <a:lnTo>
                    <a:pt x="50268" y="7114"/>
                  </a:lnTo>
                  <a:lnTo>
                    <a:pt x="50460" y="6987"/>
                  </a:lnTo>
                  <a:lnTo>
                    <a:pt x="50638" y="6859"/>
                  </a:lnTo>
                  <a:lnTo>
                    <a:pt x="50804" y="6731"/>
                  </a:lnTo>
                  <a:lnTo>
                    <a:pt x="50958" y="6603"/>
                  </a:lnTo>
                  <a:lnTo>
                    <a:pt x="51098" y="6476"/>
                  </a:lnTo>
                  <a:lnTo>
                    <a:pt x="51213" y="6348"/>
                  </a:lnTo>
                  <a:lnTo>
                    <a:pt x="51315" y="6207"/>
                  </a:lnTo>
                  <a:lnTo>
                    <a:pt x="51405" y="6080"/>
                  </a:lnTo>
                  <a:lnTo>
                    <a:pt x="51481" y="5939"/>
                  </a:lnTo>
                  <a:lnTo>
                    <a:pt x="51545" y="5799"/>
                  </a:lnTo>
                  <a:lnTo>
                    <a:pt x="51583" y="5671"/>
                  </a:lnTo>
                  <a:lnTo>
                    <a:pt x="51609" y="5531"/>
                  </a:lnTo>
                  <a:lnTo>
                    <a:pt x="51622" y="5390"/>
                  </a:lnTo>
                  <a:lnTo>
                    <a:pt x="51609" y="5250"/>
                  </a:lnTo>
                  <a:lnTo>
                    <a:pt x="51583" y="5109"/>
                  </a:lnTo>
                  <a:lnTo>
                    <a:pt x="51545" y="4969"/>
                  </a:lnTo>
                  <a:lnTo>
                    <a:pt x="51481" y="4841"/>
                  </a:lnTo>
                  <a:lnTo>
                    <a:pt x="51405" y="4700"/>
                  </a:lnTo>
                  <a:lnTo>
                    <a:pt x="51315" y="4573"/>
                  </a:lnTo>
                  <a:lnTo>
                    <a:pt x="51213" y="4432"/>
                  </a:lnTo>
                  <a:lnTo>
                    <a:pt x="51098" y="4305"/>
                  </a:lnTo>
                  <a:lnTo>
                    <a:pt x="50958" y="4177"/>
                  </a:lnTo>
                  <a:lnTo>
                    <a:pt x="50804" y="4036"/>
                  </a:lnTo>
                  <a:lnTo>
                    <a:pt x="50638" y="3909"/>
                  </a:lnTo>
                  <a:lnTo>
                    <a:pt x="50460" y="3781"/>
                  </a:lnTo>
                  <a:lnTo>
                    <a:pt x="50268" y="3653"/>
                  </a:lnTo>
                  <a:lnTo>
                    <a:pt x="50051" y="3538"/>
                  </a:lnTo>
                  <a:lnTo>
                    <a:pt x="49834" y="3411"/>
                  </a:lnTo>
                  <a:lnTo>
                    <a:pt x="49591" y="3296"/>
                  </a:lnTo>
                  <a:lnTo>
                    <a:pt x="49068" y="3053"/>
                  </a:lnTo>
                  <a:lnTo>
                    <a:pt x="48506" y="2823"/>
                  </a:lnTo>
                  <a:lnTo>
                    <a:pt x="47880" y="2593"/>
                  </a:lnTo>
                  <a:lnTo>
                    <a:pt x="47216" y="2376"/>
                  </a:lnTo>
                  <a:lnTo>
                    <a:pt x="46488" y="2159"/>
                  </a:lnTo>
                  <a:lnTo>
                    <a:pt x="45722" y="1955"/>
                  </a:lnTo>
                  <a:lnTo>
                    <a:pt x="44917" y="1763"/>
                  </a:lnTo>
                  <a:lnTo>
                    <a:pt x="44061" y="1572"/>
                  </a:lnTo>
                  <a:lnTo>
                    <a:pt x="43167" y="1393"/>
                  </a:lnTo>
                  <a:lnTo>
                    <a:pt x="42222" y="1227"/>
                  </a:lnTo>
                  <a:lnTo>
                    <a:pt x="41252" y="1073"/>
                  </a:lnTo>
                  <a:lnTo>
                    <a:pt x="40243" y="920"/>
                  </a:lnTo>
                  <a:lnTo>
                    <a:pt x="39195" y="780"/>
                  </a:lnTo>
                  <a:lnTo>
                    <a:pt x="38110" y="652"/>
                  </a:lnTo>
                  <a:lnTo>
                    <a:pt x="36999" y="524"/>
                  </a:lnTo>
                  <a:lnTo>
                    <a:pt x="35849" y="422"/>
                  </a:lnTo>
                  <a:lnTo>
                    <a:pt x="34687" y="320"/>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73" name="Google Shape;173;p15"/>
            <p:cNvSpPr/>
            <p:nvPr/>
          </p:nvSpPr>
          <p:spPr>
            <a:xfrm>
              <a:off x="1531253" y="3897749"/>
              <a:ext cx="627747" cy="112326"/>
            </a:xfrm>
            <a:custGeom>
              <a:avLst/>
              <a:gdLst/>
              <a:ahLst/>
              <a:cxnLst/>
              <a:rect l="l" t="t" r="r" b="b"/>
              <a:pathLst>
                <a:path w="42401" h="7587" extrusionOk="0">
                  <a:moveTo>
                    <a:pt x="20115" y="0"/>
                  </a:moveTo>
                  <a:lnTo>
                    <a:pt x="19029" y="26"/>
                  </a:lnTo>
                  <a:lnTo>
                    <a:pt x="17969" y="52"/>
                  </a:lnTo>
                  <a:lnTo>
                    <a:pt x="16922" y="77"/>
                  </a:lnTo>
                  <a:lnTo>
                    <a:pt x="15900" y="115"/>
                  </a:lnTo>
                  <a:lnTo>
                    <a:pt x="14891" y="167"/>
                  </a:lnTo>
                  <a:lnTo>
                    <a:pt x="13908" y="230"/>
                  </a:lnTo>
                  <a:lnTo>
                    <a:pt x="12950" y="294"/>
                  </a:lnTo>
                  <a:lnTo>
                    <a:pt x="12005" y="371"/>
                  </a:lnTo>
                  <a:lnTo>
                    <a:pt x="11098" y="460"/>
                  </a:lnTo>
                  <a:lnTo>
                    <a:pt x="10204" y="550"/>
                  </a:lnTo>
                  <a:lnTo>
                    <a:pt x="9349" y="652"/>
                  </a:lnTo>
                  <a:lnTo>
                    <a:pt x="8518" y="754"/>
                  </a:lnTo>
                  <a:lnTo>
                    <a:pt x="7714" y="869"/>
                  </a:lnTo>
                  <a:lnTo>
                    <a:pt x="6948" y="984"/>
                  </a:lnTo>
                  <a:lnTo>
                    <a:pt x="6207" y="1112"/>
                  </a:lnTo>
                  <a:lnTo>
                    <a:pt x="5504" y="1239"/>
                  </a:lnTo>
                  <a:lnTo>
                    <a:pt x="4840" y="1380"/>
                  </a:lnTo>
                  <a:lnTo>
                    <a:pt x="4215" y="1520"/>
                  </a:lnTo>
                  <a:lnTo>
                    <a:pt x="3627" y="1674"/>
                  </a:lnTo>
                  <a:lnTo>
                    <a:pt x="3078" y="1827"/>
                  </a:lnTo>
                  <a:lnTo>
                    <a:pt x="2567" y="1980"/>
                  </a:lnTo>
                  <a:lnTo>
                    <a:pt x="2095" y="2146"/>
                  </a:lnTo>
                  <a:lnTo>
                    <a:pt x="1673" y="2312"/>
                  </a:lnTo>
                  <a:lnTo>
                    <a:pt x="1290" y="2491"/>
                  </a:lnTo>
                  <a:lnTo>
                    <a:pt x="958" y="2670"/>
                  </a:lnTo>
                  <a:lnTo>
                    <a:pt x="677" y="2848"/>
                  </a:lnTo>
                  <a:lnTo>
                    <a:pt x="549" y="2938"/>
                  </a:lnTo>
                  <a:lnTo>
                    <a:pt x="434" y="3027"/>
                  </a:lnTo>
                  <a:lnTo>
                    <a:pt x="332" y="3117"/>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58"/>
                  </a:lnTo>
                  <a:lnTo>
                    <a:pt x="434" y="4560"/>
                  </a:lnTo>
                  <a:lnTo>
                    <a:pt x="549" y="4649"/>
                  </a:lnTo>
                  <a:lnTo>
                    <a:pt x="677" y="4739"/>
                  </a:lnTo>
                  <a:lnTo>
                    <a:pt x="958" y="4917"/>
                  </a:lnTo>
                  <a:lnTo>
                    <a:pt x="1290" y="5096"/>
                  </a:lnTo>
                  <a:lnTo>
                    <a:pt x="1673" y="5262"/>
                  </a:lnTo>
                  <a:lnTo>
                    <a:pt x="2095" y="5441"/>
                  </a:lnTo>
                  <a:lnTo>
                    <a:pt x="2567" y="5594"/>
                  </a:lnTo>
                  <a:lnTo>
                    <a:pt x="3078" y="5760"/>
                  </a:lnTo>
                  <a:lnTo>
                    <a:pt x="3627"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98" y="7127"/>
                  </a:lnTo>
                  <a:lnTo>
                    <a:pt x="12005" y="7203"/>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03"/>
                  </a:lnTo>
                  <a:lnTo>
                    <a:pt x="31302" y="7127"/>
                  </a:lnTo>
                  <a:lnTo>
                    <a:pt x="32183" y="7037"/>
                  </a:lnTo>
                  <a:lnTo>
                    <a:pt x="33052" y="6935"/>
                  </a:lnTo>
                  <a:lnTo>
                    <a:pt x="33882" y="6833"/>
                  </a:lnTo>
                  <a:lnTo>
                    <a:pt x="34687" y="6718"/>
                  </a:lnTo>
                  <a:lnTo>
                    <a:pt x="35453" y="6603"/>
                  </a:lnTo>
                  <a:lnTo>
                    <a:pt x="36181" y="6476"/>
                  </a:lnTo>
                  <a:lnTo>
                    <a:pt x="36883" y="6335"/>
                  </a:lnTo>
                  <a:lnTo>
                    <a:pt x="37560" y="6207"/>
                  </a:lnTo>
                  <a:lnTo>
                    <a:pt x="38186" y="6054"/>
                  </a:lnTo>
                  <a:lnTo>
                    <a:pt x="38773" y="5914"/>
                  </a:lnTo>
                  <a:lnTo>
                    <a:pt x="39323" y="5760"/>
                  </a:lnTo>
                  <a:lnTo>
                    <a:pt x="39833" y="5594"/>
                  </a:lnTo>
                  <a:lnTo>
                    <a:pt x="40306" y="5441"/>
                  </a:lnTo>
                  <a:lnTo>
                    <a:pt x="40727" y="5262"/>
                  </a:lnTo>
                  <a:lnTo>
                    <a:pt x="41111" y="5096"/>
                  </a:lnTo>
                  <a:lnTo>
                    <a:pt x="41443" y="4917"/>
                  </a:lnTo>
                  <a:lnTo>
                    <a:pt x="41724" y="4739"/>
                  </a:lnTo>
                  <a:lnTo>
                    <a:pt x="41851" y="4649"/>
                  </a:lnTo>
                  <a:lnTo>
                    <a:pt x="41966" y="4560"/>
                  </a:lnTo>
                  <a:lnTo>
                    <a:pt x="42068" y="4458"/>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17"/>
                  </a:lnTo>
                  <a:lnTo>
                    <a:pt x="41966" y="3027"/>
                  </a:lnTo>
                  <a:lnTo>
                    <a:pt x="41851" y="2938"/>
                  </a:lnTo>
                  <a:lnTo>
                    <a:pt x="41724" y="2848"/>
                  </a:lnTo>
                  <a:lnTo>
                    <a:pt x="41443" y="2670"/>
                  </a:lnTo>
                  <a:lnTo>
                    <a:pt x="41111" y="2491"/>
                  </a:lnTo>
                  <a:lnTo>
                    <a:pt x="40727" y="2312"/>
                  </a:lnTo>
                  <a:lnTo>
                    <a:pt x="40306" y="2146"/>
                  </a:lnTo>
                  <a:lnTo>
                    <a:pt x="39833" y="1980"/>
                  </a:lnTo>
                  <a:lnTo>
                    <a:pt x="39323" y="1827"/>
                  </a:lnTo>
                  <a:lnTo>
                    <a:pt x="38773" y="1674"/>
                  </a:lnTo>
                  <a:lnTo>
                    <a:pt x="38186" y="1520"/>
                  </a:lnTo>
                  <a:lnTo>
                    <a:pt x="37560" y="1380"/>
                  </a:lnTo>
                  <a:lnTo>
                    <a:pt x="36883" y="1239"/>
                  </a:lnTo>
                  <a:lnTo>
                    <a:pt x="36181" y="1112"/>
                  </a:lnTo>
                  <a:lnTo>
                    <a:pt x="35453" y="984"/>
                  </a:lnTo>
                  <a:lnTo>
                    <a:pt x="34687" y="869"/>
                  </a:lnTo>
                  <a:lnTo>
                    <a:pt x="33882" y="754"/>
                  </a:lnTo>
                  <a:lnTo>
                    <a:pt x="33052" y="652"/>
                  </a:lnTo>
                  <a:lnTo>
                    <a:pt x="32183" y="550"/>
                  </a:lnTo>
                  <a:lnTo>
                    <a:pt x="31302" y="460"/>
                  </a:lnTo>
                  <a:lnTo>
                    <a:pt x="30383" y="371"/>
                  </a:lnTo>
                  <a:lnTo>
                    <a:pt x="29450" y="294"/>
                  </a:lnTo>
                  <a:lnTo>
                    <a:pt x="28493" y="230"/>
                  </a:lnTo>
                  <a:lnTo>
                    <a:pt x="27496" y="167"/>
                  </a:lnTo>
                  <a:lnTo>
                    <a:pt x="26500" y="115"/>
                  </a:lnTo>
                  <a:lnTo>
                    <a:pt x="25466" y="77"/>
                  </a:lnTo>
                  <a:lnTo>
                    <a:pt x="24431" y="52"/>
                  </a:lnTo>
                  <a:lnTo>
                    <a:pt x="23371" y="26"/>
                  </a:lnTo>
                  <a:lnTo>
                    <a:pt x="22286"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74" name="Google Shape;174;p15"/>
            <p:cNvSpPr/>
            <p:nvPr/>
          </p:nvSpPr>
          <p:spPr>
            <a:xfrm>
              <a:off x="1540506" y="3897749"/>
              <a:ext cx="609226" cy="83397"/>
            </a:xfrm>
            <a:custGeom>
              <a:avLst/>
              <a:gdLst/>
              <a:ahLst/>
              <a:cxnLst/>
              <a:rect l="l" t="t" r="r" b="b"/>
              <a:pathLst>
                <a:path w="41150" h="5633" extrusionOk="0">
                  <a:moveTo>
                    <a:pt x="19949" y="0"/>
                  </a:moveTo>
                  <a:lnTo>
                    <a:pt x="18251" y="13"/>
                  </a:lnTo>
                  <a:lnTo>
                    <a:pt x="16578" y="52"/>
                  </a:lnTo>
                  <a:lnTo>
                    <a:pt x="14956" y="103"/>
                  </a:lnTo>
                  <a:lnTo>
                    <a:pt x="13372" y="192"/>
                  </a:lnTo>
                  <a:lnTo>
                    <a:pt x="11840" y="294"/>
                  </a:lnTo>
                  <a:lnTo>
                    <a:pt x="10371" y="409"/>
                  </a:lnTo>
                  <a:lnTo>
                    <a:pt x="8966" y="550"/>
                  </a:lnTo>
                  <a:lnTo>
                    <a:pt x="7625" y="703"/>
                  </a:lnTo>
                  <a:lnTo>
                    <a:pt x="6361" y="882"/>
                  </a:lnTo>
                  <a:lnTo>
                    <a:pt x="5186" y="1073"/>
                  </a:lnTo>
                  <a:lnTo>
                    <a:pt x="4075" y="1278"/>
                  </a:lnTo>
                  <a:lnTo>
                    <a:pt x="3564" y="1393"/>
                  </a:lnTo>
                  <a:lnTo>
                    <a:pt x="3066" y="1508"/>
                  </a:lnTo>
                  <a:lnTo>
                    <a:pt x="2593" y="1622"/>
                  </a:lnTo>
                  <a:lnTo>
                    <a:pt x="2146" y="1737"/>
                  </a:lnTo>
                  <a:lnTo>
                    <a:pt x="1725" y="1852"/>
                  </a:lnTo>
                  <a:lnTo>
                    <a:pt x="1329" y="1980"/>
                  </a:lnTo>
                  <a:lnTo>
                    <a:pt x="959" y="2108"/>
                  </a:lnTo>
                  <a:lnTo>
                    <a:pt x="614" y="2248"/>
                  </a:lnTo>
                  <a:lnTo>
                    <a:pt x="295" y="2376"/>
                  </a:lnTo>
                  <a:lnTo>
                    <a:pt x="1" y="2516"/>
                  </a:lnTo>
                  <a:lnTo>
                    <a:pt x="1" y="2516"/>
                  </a:lnTo>
                  <a:lnTo>
                    <a:pt x="716" y="2299"/>
                  </a:lnTo>
                  <a:lnTo>
                    <a:pt x="1508" y="2095"/>
                  </a:lnTo>
                  <a:lnTo>
                    <a:pt x="2376" y="1903"/>
                  </a:lnTo>
                  <a:lnTo>
                    <a:pt x="3296" y="1712"/>
                  </a:lnTo>
                  <a:lnTo>
                    <a:pt x="4292" y="1546"/>
                  </a:lnTo>
                  <a:lnTo>
                    <a:pt x="5352" y="1380"/>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62"/>
                  </a:lnTo>
                  <a:lnTo>
                    <a:pt x="20703" y="575"/>
                  </a:lnTo>
                  <a:lnTo>
                    <a:pt x="21763" y="601"/>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19"/>
                  </a:lnTo>
                  <a:lnTo>
                    <a:pt x="39055" y="3398"/>
                  </a:lnTo>
                  <a:lnTo>
                    <a:pt x="39183" y="3500"/>
                  </a:lnTo>
                  <a:lnTo>
                    <a:pt x="39298" y="3589"/>
                  </a:lnTo>
                  <a:lnTo>
                    <a:pt x="39400" y="3679"/>
                  </a:lnTo>
                  <a:lnTo>
                    <a:pt x="39477" y="3768"/>
                  </a:lnTo>
                  <a:lnTo>
                    <a:pt x="39553" y="3870"/>
                  </a:lnTo>
                  <a:lnTo>
                    <a:pt x="39617" y="3960"/>
                  </a:lnTo>
                  <a:lnTo>
                    <a:pt x="39668" y="4062"/>
                  </a:lnTo>
                  <a:lnTo>
                    <a:pt x="39694" y="4151"/>
                  </a:lnTo>
                  <a:lnTo>
                    <a:pt x="39719" y="4253"/>
                  </a:lnTo>
                  <a:lnTo>
                    <a:pt x="39732" y="4355"/>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13"/>
                  </a:lnTo>
                  <a:lnTo>
                    <a:pt x="39617" y="5211"/>
                  </a:lnTo>
                  <a:lnTo>
                    <a:pt x="39847" y="5096"/>
                  </a:lnTo>
                  <a:lnTo>
                    <a:pt x="40077" y="4981"/>
                  </a:lnTo>
                  <a:lnTo>
                    <a:pt x="40268" y="4866"/>
                  </a:lnTo>
                  <a:lnTo>
                    <a:pt x="40447" y="4751"/>
                  </a:lnTo>
                  <a:lnTo>
                    <a:pt x="40613" y="4636"/>
                  </a:lnTo>
                  <a:lnTo>
                    <a:pt x="40754" y="4522"/>
                  </a:lnTo>
                  <a:lnTo>
                    <a:pt x="40869" y="4407"/>
                  </a:lnTo>
                  <a:lnTo>
                    <a:pt x="40971" y="4279"/>
                  </a:lnTo>
                  <a:lnTo>
                    <a:pt x="41047" y="4164"/>
                  </a:lnTo>
                  <a:lnTo>
                    <a:pt x="41099" y="4036"/>
                  </a:lnTo>
                  <a:lnTo>
                    <a:pt x="41137" y="3921"/>
                  </a:lnTo>
                  <a:lnTo>
                    <a:pt x="41150" y="3794"/>
                  </a:lnTo>
                  <a:lnTo>
                    <a:pt x="41137" y="3691"/>
                  </a:lnTo>
                  <a:lnTo>
                    <a:pt x="41124" y="3602"/>
                  </a:lnTo>
                  <a:lnTo>
                    <a:pt x="41086" y="3500"/>
                  </a:lnTo>
                  <a:lnTo>
                    <a:pt x="41035" y="3410"/>
                  </a:lnTo>
                  <a:lnTo>
                    <a:pt x="40984" y="3308"/>
                  </a:lnTo>
                  <a:lnTo>
                    <a:pt x="40907" y="3219"/>
                  </a:lnTo>
                  <a:lnTo>
                    <a:pt x="40818" y="3117"/>
                  </a:lnTo>
                  <a:lnTo>
                    <a:pt x="40715" y="3027"/>
                  </a:lnTo>
                  <a:lnTo>
                    <a:pt x="40600" y="2938"/>
                  </a:lnTo>
                  <a:lnTo>
                    <a:pt x="40486" y="2848"/>
                  </a:lnTo>
                  <a:lnTo>
                    <a:pt x="40192" y="2670"/>
                  </a:lnTo>
                  <a:lnTo>
                    <a:pt x="39860" y="2491"/>
                  </a:lnTo>
                  <a:lnTo>
                    <a:pt x="39477" y="2312"/>
                  </a:lnTo>
                  <a:lnTo>
                    <a:pt x="39055" y="2146"/>
                  </a:lnTo>
                  <a:lnTo>
                    <a:pt x="38595" y="1980"/>
                  </a:lnTo>
                  <a:lnTo>
                    <a:pt x="38085" y="1827"/>
                  </a:lnTo>
                  <a:lnTo>
                    <a:pt x="37523" y="1674"/>
                  </a:lnTo>
                  <a:lnTo>
                    <a:pt x="36935" y="1520"/>
                  </a:lnTo>
                  <a:lnTo>
                    <a:pt x="36309" y="1380"/>
                  </a:lnTo>
                  <a:lnTo>
                    <a:pt x="35645" y="1239"/>
                  </a:lnTo>
                  <a:lnTo>
                    <a:pt x="34943" y="1112"/>
                  </a:lnTo>
                  <a:lnTo>
                    <a:pt x="34202" y="984"/>
                  </a:lnTo>
                  <a:lnTo>
                    <a:pt x="33436" y="869"/>
                  </a:lnTo>
                  <a:lnTo>
                    <a:pt x="32631" y="754"/>
                  </a:lnTo>
                  <a:lnTo>
                    <a:pt x="31801" y="652"/>
                  </a:lnTo>
                  <a:lnTo>
                    <a:pt x="30945" y="550"/>
                  </a:lnTo>
                  <a:lnTo>
                    <a:pt x="30051" y="460"/>
                  </a:lnTo>
                  <a:lnTo>
                    <a:pt x="29145" y="371"/>
                  </a:lnTo>
                  <a:lnTo>
                    <a:pt x="28200" y="294"/>
                  </a:lnTo>
                  <a:lnTo>
                    <a:pt x="27242" y="230"/>
                  </a:lnTo>
                  <a:lnTo>
                    <a:pt x="26258" y="167"/>
                  </a:lnTo>
                  <a:lnTo>
                    <a:pt x="25250" y="115"/>
                  </a:lnTo>
                  <a:lnTo>
                    <a:pt x="24228" y="77"/>
                  </a:lnTo>
                  <a:lnTo>
                    <a:pt x="23181" y="52"/>
                  </a:lnTo>
                  <a:lnTo>
                    <a:pt x="22121" y="26"/>
                  </a:lnTo>
                  <a:lnTo>
                    <a:pt x="21048"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75" name="Google Shape;175;p15"/>
            <p:cNvSpPr/>
            <p:nvPr/>
          </p:nvSpPr>
          <p:spPr>
            <a:xfrm>
              <a:off x="1749449" y="3928750"/>
              <a:ext cx="204028" cy="57118"/>
            </a:xfrm>
            <a:custGeom>
              <a:avLst/>
              <a:gdLst/>
              <a:ahLst/>
              <a:cxnLst/>
              <a:rect l="l" t="t" r="r" b="b"/>
              <a:pathLst>
                <a:path w="13781" h="3858" extrusionOk="0">
                  <a:moveTo>
                    <a:pt x="0" y="1"/>
                  </a:moveTo>
                  <a:lnTo>
                    <a:pt x="0" y="384"/>
                  </a:lnTo>
                  <a:lnTo>
                    <a:pt x="3333" y="384"/>
                  </a:lnTo>
                  <a:lnTo>
                    <a:pt x="4240" y="410"/>
                  </a:lnTo>
                  <a:lnTo>
                    <a:pt x="5045" y="448"/>
                  </a:lnTo>
                  <a:lnTo>
                    <a:pt x="5734" y="512"/>
                  </a:lnTo>
                  <a:lnTo>
                    <a:pt x="6322" y="576"/>
                  </a:lnTo>
                  <a:lnTo>
                    <a:pt x="6564" y="627"/>
                  </a:lnTo>
                  <a:lnTo>
                    <a:pt x="6782" y="665"/>
                  </a:lnTo>
                  <a:lnTo>
                    <a:pt x="6973" y="716"/>
                  </a:lnTo>
                  <a:lnTo>
                    <a:pt x="7126" y="767"/>
                  </a:lnTo>
                  <a:lnTo>
                    <a:pt x="7267" y="831"/>
                  </a:lnTo>
                  <a:lnTo>
                    <a:pt x="7356" y="895"/>
                  </a:lnTo>
                  <a:lnTo>
                    <a:pt x="0" y="895"/>
                  </a:lnTo>
                  <a:lnTo>
                    <a:pt x="0" y="1176"/>
                  </a:lnTo>
                  <a:lnTo>
                    <a:pt x="7458" y="1176"/>
                  </a:lnTo>
                  <a:lnTo>
                    <a:pt x="7433" y="1214"/>
                  </a:lnTo>
                  <a:lnTo>
                    <a:pt x="7395" y="1253"/>
                  </a:lnTo>
                  <a:lnTo>
                    <a:pt x="7292" y="1329"/>
                  </a:lnTo>
                  <a:lnTo>
                    <a:pt x="7152" y="1393"/>
                  </a:lnTo>
                  <a:lnTo>
                    <a:pt x="6973" y="1457"/>
                  </a:lnTo>
                  <a:lnTo>
                    <a:pt x="6756" y="1521"/>
                  </a:lnTo>
                  <a:lnTo>
                    <a:pt x="6501" y="1572"/>
                  </a:lnTo>
                  <a:lnTo>
                    <a:pt x="6207" y="1623"/>
                  </a:lnTo>
                  <a:lnTo>
                    <a:pt x="5862" y="1661"/>
                  </a:lnTo>
                  <a:lnTo>
                    <a:pt x="5492" y="1712"/>
                  </a:lnTo>
                  <a:lnTo>
                    <a:pt x="5083" y="1751"/>
                  </a:lnTo>
                  <a:lnTo>
                    <a:pt x="4138" y="1802"/>
                  </a:lnTo>
                  <a:lnTo>
                    <a:pt x="3052" y="1840"/>
                  </a:lnTo>
                  <a:lnTo>
                    <a:pt x="1801" y="1853"/>
                  </a:lnTo>
                  <a:lnTo>
                    <a:pt x="0" y="1853"/>
                  </a:lnTo>
                  <a:lnTo>
                    <a:pt x="0" y="2210"/>
                  </a:lnTo>
                  <a:lnTo>
                    <a:pt x="2184" y="2645"/>
                  </a:lnTo>
                  <a:lnTo>
                    <a:pt x="4202" y="3053"/>
                  </a:lnTo>
                  <a:lnTo>
                    <a:pt x="6117" y="3449"/>
                  </a:lnTo>
                  <a:lnTo>
                    <a:pt x="8020" y="3858"/>
                  </a:lnTo>
                  <a:lnTo>
                    <a:pt x="11162" y="3858"/>
                  </a:lnTo>
                  <a:lnTo>
                    <a:pt x="9093" y="3411"/>
                  </a:lnTo>
                  <a:lnTo>
                    <a:pt x="7037" y="2977"/>
                  </a:lnTo>
                  <a:lnTo>
                    <a:pt x="5032" y="2555"/>
                  </a:lnTo>
                  <a:lnTo>
                    <a:pt x="3078" y="2185"/>
                  </a:lnTo>
                  <a:lnTo>
                    <a:pt x="3844" y="2172"/>
                  </a:lnTo>
                  <a:lnTo>
                    <a:pt x="4572" y="2159"/>
                  </a:lnTo>
                  <a:lnTo>
                    <a:pt x="5262" y="2134"/>
                  </a:lnTo>
                  <a:lnTo>
                    <a:pt x="5913" y="2095"/>
                  </a:lnTo>
                  <a:lnTo>
                    <a:pt x="6526" y="2057"/>
                  </a:lnTo>
                  <a:lnTo>
                    <a:pt x="7101" y="2019"/>
                  </a:lnTo>
                  <a:lnTo>
                    <a:pt x="7624" y="1955"/>
                  </a:lnTo>
                  <a:lnTo>
                    <a:pt x="8110" y="1904"/>
                  </a:lnTo>
                  <a:lnTo>
                    <a:pt x="8544" y="1827"/>
                  </a:lnTo>
                  <a:lnTo>
                    <a:pt x="8940" y="1751"/>
                  </a:lnTo>
                  <a:lnTo>
                    <a:pt x="9285" y="1674"/>
                  </a:lnTo>
                  <a:lnTo>
                    <a:pt x="9578" y="1585"/>
                  </a:lnTo>
                  <a:lnTo>
                    <a:pt x="9821" y="1495"/>
                  </a:lnTo>
                  <a:lnTo>
                    <a:pt x="10013" y="1393"/>
                  </a:lnTo>
                  <a:lnTo>
                    <a:pt x="10089" y="1342"/>
                  </a:lnTo>
                  <a:lnTo>
                    <a:pt x="10153" y="1291"/>
                  </a:lnTo>
                  <a:lnTo>
                    <a:pt x="10204" y="1240"/>
                  </a:lnTo>
                  <a:lnTo>
                    <a:pt x="10243" y="1176"/>
                  </a:lnTo>
                  <a:lnTo>
                    <a:pt x="13780" y="1176"/>
                  </a:lnTo>
                  <a:lnTo>
                    <a:pt x="13780" y="895"/>
                  </a:lnTo>
                  <a:lnTo>
                    <a:pt x="10204" y="895"/>
                  </a:lnTo>
                  <a:lnTo>
                    <a:pt x="10166" y="844"/>
                  </a:lnTo>
                  <a:lnTo>
                    <a:pt x="10115" y="793"/>
                  </a:lnTo>
                  <a:lnTo>
                    <a:pt x="9974" y="703"/>
                  </a:lnTo>
                  <a:lnTo>
                    <a:pt x="9796" y="614"/>
                  </a:lnTo>
                  <a:lnTo>
                    <a:pt x="9578" y="537"/>
                  </a:lnTo>
                  <a:lnTo>
                    <a:pt x="9323" y="474"/>
                  </a:lnTo>
                  <a:lnTo>
                    <a:pt x="9029" y="410"/>
                  </a:lnTo>
                  <a:lnTo>
                    <a:pt x="8723" y="346"/>
                  </a:lnTo>
                  <a:lnTo>
                    <a:pt x="8378" y="295"/>
                  </a:lnTo>
                  <a:lnTo>
                    <a:pt x="13780" y="295"/>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76" name="Google Shape;176;p15"/>
            <p:cNvSpPr/>
            <p:nvPr/>
          </p:nvSpPr>
          <p:spPr>
            <a:xfrm>
              <a:off x="1462987" y="3857849"/>
              <a:ext cx="764264" cy="159598"/>
            </a:xfrm>
            <a:custGeom>
              <a:avLst/>
              <a:gdLst/>
              <a:ahLst/>
              <a:cxnLst/>
              <a:rect l="l" t="t" r="r" b="b"/>
              <a:pathLst>
                <a:path w="51622" h="10780" extrusionOk="0">
                  <a:moveTo>
                    <a:pt x="1" y="1"/>
                  </a:moveTo>
                  <a:lnTo>
                    <a:pt x="1" y="5390"/>
                  </a:lnTo>
                  <a:lnTo>
                    <a:pt x="14" y="5531"/>
                  </a:lnTo>
                  <a:lnTo>
                    <a:pt x="39" y="5671"/>
                  </a:lnTo>
                  <a:lnTo>
                    <a:pt x="77" y="5812"/>
                  </a:lnTo>
                  <a:lnTo>
                    <a:pt x="141" y="5939"/>
                  </a:lnTo>
                  <a:lnTo>
                    <a:pt x="205" y="6080"/>
                  </a:lnTo>
                  <a:lnTo>
                    <a:pt x="294" y="6220"/>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8"/>
                  </a:lnTo>
                  <a:lnTo>
                    <a:pt x="9400" y="9554"/>
                  </a:lnTo>
                  <a:lnTo>
                    <a:pt x="10371" y="9720"/>
                  </a:lnTo>
                  <a:lnTo>
                    <a:pt x="11380" y="9860"/>
                  </a:lnTo>
                  <a:lnTo>
                    <a:pt x="12427" y="10001"/>
                  </a:lnTo>
                  <a:lnTo>
                    <a:pt x="13513" y="10141"/>
                  </a:lnTo>
                  <a:lnTo>
                    <a:pt x="14624" y="10256"/>
                  </a:lnTo>
                  <a:lnTo>
                    <a:pt x="15760" y="10358"/>
                  </a:lnTo>
                  <a:lnTo>
                    <a:pt x="16935" y="10460"/>
                  </a:lnTo>
                  <a:lnTo>
                    <a:pt x="18136" y="10537"/>
                  </a:lnTo>
                  <a:lnTo>
                    <a:pt x="19362" y="10614"/>
                  </a:lnTo>
                  <a:lnTo>
                    <a:pt x="20613" y="10678"/>
                  </a:lnTo>
                  <a:lnTo>
                    <a:pt x="21878" y="10729"/>
                  </a:lnTo>
                  <a:lnTo>
                    <a:pt x="23168" y="10754"/>
                  </a:lnTo>
                  <a:lnTo>
                    <a:pt x="24483" y="10780"/>
                  </a:lnTo>
                  <a:lnTo>
                    <a:pt x="27139" y="10780"/>
                  </a:lnTo>
                  <a:lnTo>
                    <a:pt x="28455" y="10754"/>
                  </a:lnTo>
                  <a:lnTo>
                    <a:pt x="29745" y="10729"/>
                  </a:lnTo>
                  <a:lnTo>
                    <a:pt x="31009" y="10678"/>
                  </a:lnTo>
                  <a:lnTo>
                    <a:pt x="32261" y="10614"/>
                  </a:lnTo>
                  <a:lnTo>
                    <a:pt x="33487" y="10537"/>
                  </a:lnTo>
                  <a:lnTo>
                    <a:pt x="34687" y="10460"/>
                  </a:lnTo>
                  <a:lnTo>
                    <a:pt x="35849" y="10358"/>
                  </a:lnTo>
                  <a:lnTo>
                    <a:pt x="36999" y="10256"/>
                  </a:lnTo>
                  <a:lnTo>
                    <a:pt x="38110" y="10141"/>
                  </a:lnTo>
                  <a:lnTo>
                    <a:pt x="39195" y="10001"/>
                  </a:lnTo>
                  <a:lnTo>
                    <a:pt x="40243" y="9860"/>
                  </a:lnTo>
                  <a:lnTo>
                    <a:pt x="41252" y="9720"/>
                  </a:lnTo>
                  <a:lnTo>
                    <a:pt x="42222" y="9554"/>
                  </a:lnTo>
                  <a:lnTo>
                    <a:pt x="43167" y="9388"/>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20"/>
                  </a:lnTo>
                  <a:lnTo>
                    <a:pt x="51405" y="6080"/>
                  </a:lnTo>
                  <a:lnTo>
                    <a:pt x="51481" y="5939"/>
                  </a:lnTo>
                  <a:lnTo>
                    <a:pt x="51545" y="5812"/>
                  </a:lnTo>
                  <a:lnTo>
                    <a:pt x="51583" y="5671"/>
                  </a:lnTo>
                  <a:lnTo>
                    <a:pt x="51609" y="5531"/>
                  </a:lnTo>
                  <a:lnTo>
                    <a:pt x="51622" y="5390"/>
                  </a:lnTo>
                  <a:lnTo>
                    <a:pt x="51622"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77" name="Google Shape;177;p15"/>
            <p:cNvSpPr/>
            <p:nvPr/>
          </p:nvSpPr>
          <p:spPr>
            <a:xfrm>
              <a:off x="1462987" y="3778065"/>
              <a:ext cx="764264" cy="159598"/>
            </a:xfrm>
            <a:custGeom>
              <a:avLst/>
              <a:gdLst/>
              <a:ahLst/>
              <a:cxnLst/>
              <a:rect l="l" t="t" r="r" b="b"/>
              <a:pathLst>
                <a:path w="51622" h="10780" extrusionOk="0">
                  <a:moveTo>
                    <a:pt x="24483" y="0"/>
                  </a:moveTo>
                  <a:lnTo>
                    <a:pt x="23168" y="26"/>
                  </a:lnTo>
                  <a:lnTo>
                    <a:pt x="21878" y="64"/>
                  </a:lnTo>
                  <a:lnTo>
                    <a:pt x="20613" y="102"/>
                  </a:lnTo>
                  <a:lnTo>
                    <a:pt x="19362" y="166"/>
                  </a:lnTo>
                  <a:lnTo>
                    <a:pt x="18136" y="243"/>
                  </a:lnTo>
                  <a:lnTo>
                    <a:pt x="16935" y="320"/>
                  </a:lnTo>
                  <a:lnTo>
                    <a:pt x="15760" y="422"/>
                  </a:lnTo>
                  <a:lnTo>
                    <a:pt x="14624" y="524"/>
                  </a:lnTo>
                  <a:lnTo>
                    <a:pt x="13513" y="652"/>
                  </a:lnTo>
                  <a:lnTo>
                    <a:pt x="12427" y="779"/>
                  </a:lnTo>
                  <a:lnTo>
                    <a:pt x="11380" y="920"/>
                  </a:lnTo>
                  <a:lnTo>
                    <a:pt x="10371" y="1073"/>
                  </a:lnTo>
                  <a:lnTo>
                    <a:pt x="9400" y="1226"/>
                  </a:lnTo>
                  <a:lnTo>
                    <a:pt x="8455" y="1392"/>
                  </a:lnTo>
                  <a:lnTo>
                    <a:pt x="7561" y="1571"/>
                  </a:lnTo>
                  <a:lnTo>
                    <a:pt x="6706" y="1763"/>
                  </a:lnTo>
                  <a:lnTo>
                    <a:pt x="5901" y="1954"/>
                  </a:lnTo>
                  <a:lnTo>
                    <a:pt x="5135" y="2159"/>
                  </a:lnTo>
                  <a:lnTo>
                    <a:pt x="4407" y="2376"/>
                  </a:lnTo>
                  <a:lnTo>
                    <a:pt x="3743" y="2593"/>
                  </a:lnTo>
                  <a:lnTo>
                    <a:pt x="3117" y="2823"/>
                  </a:lnTo>
                  <a:lnTo>
                    <a:pt x="2542" y="3053"/>
                  </a:lnTo>
                  <a:lnTo>
                    <a:pt x="2031" y="3295"/>
                  </a:lnTo>
                  <a:lnTo>
                    <a:pt x="1789" y="3410"/>
                  </a:lnTo>
                  <a:lnTo>
                    <a:pt x="1572" y="3538"/>
                  </a:lnTo>
                  <a:lnTo>
                    <a:pt x="1354" y="3666"/>
                  </a:lnTo>
                  <a:lnTo>
                    <a:pt x="1163" y="3781"/>
                  </a:lnTo>
                  <a:lnTo>
                    <a:pt x="984" y="3908"/>
                  </a:lnTo>
                  <a:lnTo>
                    <a:pt x="818" y="4036"/>
                  </a:lnTo>
                  <a:lnTo>
                    <a:pt x="665" y="4177"/>
                  </a:lnTo>
                  <a:lnTo>
                    <a:pt x="524" y="4304"/>
                  </a:lnTo>
                  <a:lnTo>
                    <a:pt x="409" y="4432"/>
                  </a:lnTo>
                  <a:lnTo>
                    <a:pt x="294" y="4572"/>
                  </a:lnTo>
                  <a:lnTo>
                    <a:pt x="205" y="4700"/>
                  </a:lnTo>
                  <a:lnTo>
                    <a:pt x="141" y="4841"/>
                  </a:lnTo>
                  <a:lnTo>
                    <a:pt x="77" y="4968"/>
                  </a:lnTo>
                  <a:lnTo>
                    <a:pt x="39" y="5109"/>
                  </a:lnTo>
                  <a:lnTo>
                    <a:pt x="14" y="5249"/>
                  </a:lnTo>
                  <a:lnTo>
                    <a:pt x="1" y="5390"/>
                  </a:lnTo>
                  <a:lnTo>
                    <a:pt x="14" y="5530"/>
                  </a:lnTo>
                  <a:lnTo>
                    <a:pt x="39" y="5671"/>
                  </a:lnTo>
                  <a:lnTo>
                    <a:pt x="77" y="5798"/>
                  </a:lnTo>
                  <a:lnTo>
                    <a:pt x="141" y="5939"/>
                  </a:lnTo>
                  <a:lnTo>
                    <a:pt x="205" y="6079"/>
                  </a:lnTo>
                  <a:lnTo>
                    <a:pt x="294" y="6207"/>
                  </a:lnTo>
                  <a:lnTo>
                    <a:pt x="409" y="6348"/>
                  </a:lnTo>
                  <a:lnTo>
                    <a:pt x="524" y="6475"/>
                  </a:lnTo>
                  <a:lnTo>
                    <a:pt x="665" y="6603"/>
                  </a:lnTo>
                  <a:lnTo>
                    <a:pt x="818" y="6744"/>
                  </a:lnTo>
                  <a:lnTo>
                    <a:pt x="984" y="6871"/>
                  </a:lnTo>
                  <a:lnTo>
                    <a:pt x="1163" y="6999"/>
                  </a:lnTo>
                  <a:lnTo>
                    <a:pt x="1354" y="7114"/>
                  </a:lnTo>
                  <a:lnTo>
                    <a:pt x="1572" y="7242"/>
                  </a:lnTo>
                  <a:lnTo>
                    <a:pt x="1789" y="7369"/>
                  </a:lnTo>
                  <a:lnTo>
                    <a:pt x="2031" y="7484"/>
                  </a:lnTo>
                  <a:lnTo>
                    <a:pt x="2542" y="7727"/>
                  </a:lnTo>
                  <a:lnTo>
                    <a:pt x="3117" y="7957"/>
                  </a:lnTo>
                  <a:lnTo>
                    <a:pt x="3743" y="8187"/>
                  </a:lnTo>
                  <a:lnTo>
                    <a:pt x="4407" y="8404"/>
                  </a:lnTo>
                  <a:lnTo>
                    <a:pt x="5135" y="8621"/>
                  </a:lnTo>
                  <a:lnTo>
                    <a:pt x="5901" y="8825"/>
                  </a:lnTo>
                  <a:lnTo>
                    <a:pt x="6706" y="9017"/>
                  </a:lnTo>
                  <a:lnTo>
                    <a:pt x="7561" y="9208"/>
                  </a:lnTo>
                  <a:lnTo>
                    <a:pt x="8455" y="9387"/>
                  </a:lnTo>
                  <a:lnTo>
                    <a:pt x="9400" y="9553"/>
                  </a:lnTo>
                  <a:lnTo>
                    <a:pt x="10371" y="9706"/>
                  </a:lnTo>
                  <a:lnTo>
                    <a:pt x="11380" y="9860"/>
                  </a:lnTo>
                  <a:lnTo>
                    <a:pt x="12427" y="10000"/>
                  </a:lnTo>
                  <a:lnTo>
                    <a:pt x="13513" y="10128"/>
                  </a:lnTo>
                  <a:lnTo>
                    <a:pt x="14624" y="10256"/>
                  </a:lnTo>
                  <a:lnTo>
                    <a:pt x="15760" y="10358"/>
                  </a:lnTo>
                  <a:lnTo>
                    <a:pt x="16935" y="10460"/>
                  </a:lnTo>
                  <a:lnTo>
                    <a:pt x="18136" y="10537"/>
                  </a:lnTo>
                  <a:lnTo>
                    <a:pt x="19362" y="10613"/>
                  </a:lnTo>
                  <a:lnTo>
                    <a:pt x="20613" y="10677"/>
                  </a:lnTo>
                  <a:lnTo>
                    <a:pt x="21878" y="10715"/>
                  </a:lnTo>
                  <a:lnTo>
                    <a:pt x="23168" y="10754"/>
                  </a:lnTo>
                  <a:lnTo>
                    <a:pt x="24483" y="10779"/>
                  </a:lnTo>
                  <a:lnTo>
                    <a:pt x="27139" y="10779"/>
                  </a:lnTo>
                  <a:lnTo>
                    <a:pt x="28455" y="10754"/>
                  </a:lnTo>
                  <a:lnTo>
                    <a:pt x="29745" y="10715"/>
                  </a:lnTo>
                  <a:lnTo>
                    <a:pt x="31009" y="10677"/>
                  </a:lnTo>
                  <a:lnTo>
                    <a:pt x="32261" y="10613"/>
                  </a:lnTo>
                  <a:lnTo>
                    <a:pt x="33487" y="10537"/>
                  </a:lnTo>
                  <a:lnTo>
                    <a:pt x="34687" y="10460"/>
                  </a:lnTo>
                  <a:lnTo>
                    <a:pt x="35849" y="10358"/>
                  </a:lnTo>
                  <a:lnTo>
                    <a:pt x="36999" y="10256"/>
                  </a:lnTo>
                  <a:lnTo>
                    <a:pt x="38110" y="10128"/>
                  </a:lnTo>
                  <a:lnTo>
                    <a:pt x="39195" y="10000"/>
                  </a:lnTo>
                  <a:lnTo>
                    <a:pt x="40243" y="9860"/>
                  </a:lnTo>
                  <a:lnTo>
                    <a:pt x="41252" y="9706"/>
                  </a:lnTo>
                  <a:lnTo>
                    <a:pt x="42222" y="9553"/>
                  </a:lnTo>
                  <a:lnTo>
                    <a:pt x="43167" y="9387"/>
                  </a:lnTo>
                  <a:lnTo>
                    <a:pt x="44061" y="9208"/>
                  </a:lnTo>
                  <a:lnTo>
                    <a:pt x="44917" y="9017"/>
                  </a:lnTo>
                  <a:lnTo>
                    <a:pt x="45722" y="8825"/>
                  </a:lnTo>
                  <a:lnTo>
                    <a:pt x="46488" y="8621"/>
                  </a:lnTo>
                  <a:lnTo>
                    <a:pt x="47216" y="8404"/>
                  </a:lnTo>
                  <a:lnTo>
                    <a:pt x="47880" y="8187"/>
                  </a:lnTo>
                  <a:lnTo>
                    <a:pt x="48506" y="7957"/>
                  </a:lnTo>
                  <a:lnTo>
                    <a:pt x="49068" y="7727"/>
                  </a:lnTo>
                  <a:lnTo>
                    <a:pt x="49591" y="7484"/>
                  </a:lnTo>
                  <a:lnTo>
                    <a:pt x="49834" y="7369"/>
                  </a:lnTo>
                  <a:lnTo>
                    <a:pt x="50051" y="7242"/>
                  </a:lnTo>
                  <a:lnTo>
                    <a:pt x="50268" y="7114"/>
                  </a:lnTo>
                  <a:lnTo>
                    <a:pt x="50460" y="6999"/>
                  </a:lnTo>
                  <a:lnTo>
                    <a:pt x="50638" y="6871"/>
                  </a:lnTo>
                  <a:lnTo>
                    <a:pt x="50804" y="6744"/>
                  </a:lnTo>
                  <a:lnTo>
                    <a:pt x="50958" y="6603"/>
                  </a:lnTo>
                  <a:lnTo>
                    <a:pt x="51098" y="6475"/>
                  </a:lnTo>
                  <a:lnTo>
                    <a:pt x="51213" y="6348"/>
                  </a:lnTo>
                  <a:lnTo>
                    <a:pt x="51315" y="6207"/>
                  </a:lnTo>
                  <a:lnTo>
                    <a:pt x="51405" y="6079"/>
                  </a:lnTo>
                  <a:lnTo>
                    <a:pt x="51481" y="5939"/>
                  </a:lnTo>
                  <a:lnTo>
                    <a:pt x="51545" y="5798"/>
                  </a:lnTo>
                  <a:lnTo>
                    <a:pt x="51583" y="5671"/>
                  </a:lnTo>
                  <a:lnTo>
                    <a:pt x="51609" y="5530"/>
                  </a:lnTo>
                  <a:lnTo>
                    <a:pt x="51622" y="5390"/>
                  </a:lnTo>
                  <a:lnTo>
                    <a:pt x="51609" y="5249"/>
                  </a:lnTo>
                  <a:lnTo>
                    <a:pt x="51583" y="5109"/>
                  </a:lnTo>
                  <a:lnTo>
                    <a:pt x="51545" y="4968"/>
                  </a:lnTo>
                  <a:lnTo>
                    <a:pt x="51481" y="4841"/>
                  </a:lnTo>
                  <a:lnTo>
                    <a:pt x="51405" y="4700"/>
                  </a:lnTo>
                  <a:lnTo>
                    <a:pt x="51315" y="4572"/>
                  </a:lnTo>
                  <a:lnTo>
                    <a:pt x="51213" y="4432"/>
                  </a:lnTo>
                  <a:lnTo>
                    <a:pt x="51098" y="4304"/>
                  </a:lnTo>
                  <a:lnTo>
                    <a:pt x="50958" y="4177"/>
                  </a:lnTo>
                  <a:lnTo>
                    <a:pt x="50804" y="4036"/>
                  </a:lnTo>
                  <a:lnTo>
                    <a:pt x="50638" y="3908"/>
                  </a:lnTo>
                  <a:lnTo>
                    <a:pt x="50460" y="3781"/>
                  </a:lnTo>
                  <a:lnTo>
                    <a:pt x="50268" y="3666"/>
                  </a:lnTo>
                  <a:lnTo>
                    <a:pt x="50051" y="3538"/>
                  </a:lnTo>
                  <a:lnTo>
                    <a:pt x="49834" y="3410"/>
                  </a:lnTo>
                  <a:lnTo>
                    <a:pt x="49591" y="3295"/>
                  </a:lnTo>
                  <a:lnTo>
                    <a:pt x="49068" y="3053"/>
                  </a:lnTo>
                  <a:lnTo>
                    <a:pt x="48506" y="2823"/>
                  </a:lnTo>
                  <a:lnTo>
                    <a:pt x="47880" y="2593"/>
                  </a:lnTo>
                  <a:lnTo>
                    <a:pt x="47216" y="2376"/>
                  </a:lnTo>
                  <a:lnTo>
                    <a:pt x="46488" y="2159"/>
                  </a:lnTo>
                  <a:lnTo>
                    <a:pt x="45722" y="1954"/>
                  </a:lnTo>
                  <a:lnTo>
                    <a:pt x="44917" y="1763"/>
                  </a:lnTo>
                  <a:lnTo>
                    <a:pt x="44061" y="1571"/>
                  </a:lnTo>
                  <a:lnTo>
                    <a:pt x="43167" y="1392"/>
                  </a:lnTo>
                  <a:lnTo>
                    <a:pt x="42222" y="1226"/>
                  </a:lnTo>
                  <a:lnTo>
                    <a:pt x="41252" y="1073"/>
                  </a:lnTo>
                  <a:lnTo>
                    <a:pt x="40243" y="920"/>
                  </a:lnTo>
                  <a:lnTo>
                    <a:pt x="39195" y="779"/>
                  </a:lnTo>
                  <a:lnTo>
                    <a:pt x="38110" y="652"/>
                  </a:lnTo>
                  <a:lnTo>
                    <a:pt x="36999" y="524"/>
                  </a:lnTo>
                  <a:lnTo>
                    <a:pt x="35849" y="422"/>
                  </a:lnTo>
                  <a:lnTo>
                    <a:pt x="34687" y="320"/>
                  </a:lnTo>
                  <a:lnTo>
                    <a:pt x="33487" y="243"/>
                  </a:lnTo>
                  <a:lnTo>
                    <a:pt x="32261" y="166"/>
                  </a:lnTo>
                  <a:lnTo>
                    <a:pt x="31009" y="102"/>
                  </a:lnTo>
                  <a:lnTo>
                    <a:pt x="29745" y="64"/>
                  </a:lnTo>
                  <a:lnTo>
                    <a:pt x="28455" y="26"/>
                  </a:lnTo>
                  <a:lnTo>
                    <a:pt x="2713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1531253" y="3792248"/>
              <a:ext cx="627747" cy="112326"/>
            </a:xfrm>
            <a:custGeom>
              <a:avLst/>
              <a:gdLst/>
              <a:ahLst/>
              <a:cxnLst/>
              <a:rect l="l" t="t" r="r" b="b"/>
              <a:pathLst>
                <a:path w="42401" h="7587" extrusionOk="0">
                  <a:moveTo>
                    <a:pt x="21200" y="0"/>
                  </a:moveTo>
                  <a:lnTo>
                    <a:pt x="20115" y="13"/>
                  </a:lnTo>
                  <a:lnTo>
                    <a:pt x="19029" y="26"/>
                  </a:lnTo>
                  <a:lnTo>
                    <a:pt x="17969" y="51"/>
                  </a:lnTo>
                  <a:lnTo>
                    <a:pt x="16922" y="77"/>
                  </a:lnTo>
                  <a:lnTo>
                    <a:pt x="15900" y="128"/>
                  </a:lnTo>
                  <a:lnTo>
                    <a:pt x="14891" y="179"/>
                  </a:lnTo>
                  <a:lnTo>
                    <a:pt x="13908" y="230"/>
                  </a:lnTo>
                  <a:lnTo>
                    <a:pt x="12950" y="307"/>
                  </a:lnTo>
                  <a:lnTo>
                    <a:pt x="12005" y="371"/>
                  </a:lnTo>
                  <a:lnTo>
                    <a:pt x="11098" y="460"/>
                  </a:lnTo>
                  <a:lnTo>
                    <a:pt x="10204" y="549"/>
                  </a:lnTo>
                  <a:lnTo>
                    <a:pt x="9349" y="651"/>
                  </a:lnTo>
                  <a:lnTo>
                    <a:pt x="8518" y="754"/>
                  </a:lnTo>
                  <a:lnTo>
                    <a:pt x="7714" y="869"/>
                  </a:lnTo>
                  <a:lnTo>
                    <a:pt x="6948" y="984"/>
                  </a:lnTo>
                  <a:lnTo>
                    <a:pt x="6207" y="1111"/>
                  </a:lnTo>
                  <a:lnTo>
                    <a:pt x="5504" y="1239"/>
                  </a:lnTo>
                  <a:lnTo>
                    <a:pt x="4840" y="1379"/>
                  </a:lnTo>
                  <a:lnTo>
                    <a:pt x="4215" y="1520"/>
                  </a:lnTo>
                  <a:lnTo>
                    <a:pt x="3627" y="1673"/>
                  </a:lnTo>
                  <a:lnTo>
                    <a:pt x="3078" y="1826"/>
                  </a:lnTo>
                  <a:lnTo>
                    <a:pt x="2567" y="1980"/>
                  </a:lnTo>
                  <a:lnTo>
                    <a:pt x="2095" y="2146"/>
                  </a:lnTo>
                  <a:lnTo>
                    <a:pt x="1673" y="2312"/>
                  </a:lnTo>
                  <a:lnTo>
                    <a:pt x="1290" y="2491"/>
                  </a:lnTo>
                  <a:lnTo>
                    <a:pt x="958" y="2669"/>
                  </a:lnTo>
                  <a:lnTo>
                    <a:pt x="677" y="2848"/>
                  </a:lnTo>
                  <a:lnTo>
                    <a:pt x="549" y="2938"/>
                  </a:lnTo>
                  <a:lnTo>
                    <a:pt x="434" y="3027"/>
                  </a:lnTo>
                  <a:lnTo>
                    <a:pt x="332" y="3116"/>
                  </a:lnTo>
                  <a:lnTo>
                    <a:pt x="243" y="3219"/>
                  </a:lnTo>
                  <a:lnTo>
                    <a:pt x="179" y="3308"/>
                  </a:lnTo>
                  <a:lnTo>
                    <a:pt x="115" y="3410"/>
                  </a:lnTo>
                  <a:lnTo>
                    <a:pt x="64" y="3499"/>
                  </a:lnTo>
                  <a:lnTo>
                    <a:pt x="26" y="3602"/>
                  </a:lnTo>
                  <a:lnTo>
                    <a:pt x="13" y="3691"/>
                  </a:lnTo>
                  <a:lnTo>
                    <a:pt x="0" y="3793"/>
                  </a:lnTo>
                  <a:lnTo>
                    <a:pt x="13" y="3895"/>
                  </a:lnTo>
                  <a:lnTo>
                    <a:pt x="26" y="3985"/>
                  </a:lnTo>
                  <a:lnTo>
                    <a:pt x="64" y="4087"/>
                  </a:lnTo>
                  <a:lnTo>
                    <a:pt x="115" y="4176"/>
                  </a:lnTo>
                  <a:lnTo>
                    <a:pt x="179" y="4279"/>
                  </a:lnTo>
                  <a:lnTo>
                    <a:pt x="243" y="4368"/>
                  </a:lnTo>
                  <a:lnTo>
                    <a:pt x="332" y="4457"/>
                  </a:lnTo>
                  <a:lnTo>
                    <a:pt x="434" y="4559"/>
                  </a:lnTo>
                  <a:lnTo>
                    <a:pt x="549" y="4649"/>
                  </a:lnTo>
                  <a:lnTo>
                    <a:pt x="677" y="4738"/>
                  </a:lnTo>
                  <a:lnTo>
                    <a:pt x="958" y="4917"/>
                  </a:lnTo>
                  <a:lnTo>
                    <a:pt x="1290" y="5096"/>
                  </a:lnTo>
                  <a:lnTo>
                    <a:pt x="1673" y="5262"/>
                  </a:lnTo>
                  <a:lnTo>
                    <a:pt x="2095" y="5441"/>
                  </a:lnTo>
                  <a:lnTo>
                    <a:pt x="2567" y="5594"/>
                  </a:lnTo>
                  <a:lnTo>
                    <a:pt x="3078" y="5760"/>
                  </a:lnTo>
                  <a:lnTo>
                    <a:pt x="3627"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98" y="7126"/>
                  </a:lnTo>
                  <a:lnTo>
                    <a:pt x="12005" y="7203"/>
                  </a:lnTo>
                  <a:lnTo>
                    <a:pt x="12950" y="7280"/>
                  </a:lnTo>
                  <a:lnTo>
                    <a:pt x="13908" y="7356"/>
                  </a:lnTo>
                  <a:lnTo>
                    <a:pt x="14891" y="7407"/>
                  </a:lnTo>
                  <a:lnTo>
                    <a:pt x="15900" y="7459"/>
                  </a:lnTo>
                  <a:lnTo>
                    <a:pt x="16922" y="7510"/>
                  </a:lnTo>
                  <a:lnTo>
                    <a:pt x="17969" y="7535"/>
                  </a:lnTo>
                  <a:lnTo>
                    <a:pt x="19029" y="7561"/>
                  </a:lnTo>
                  <a:lnTo>
                    <a:pt x="20115" y="7573"/>
                  </a:lnTo>
                  <a:lnTo>
                    <a:pt x="21200" y="7586"/>
                  </a:lnTo>
                  <a:lnTo>
                    <a:pt x="22286" y="7573"/>
                  </a:lnTo>
                  <a:lnTo>
                    <a:pt x="23371" y="7561"/>
                  </a:lnTo>
                  <a:lnTo>
                    <a:pt x="24431" y="7535"/>
                  </a:lnTo>
                  <a:lnTo>
                    <a:pt x="25466" y="7510"/>
                  </a:lnTo>
                  <a:lnTo>
                    <a:pt x="26500" y="7459"/>
                  </a:lnTo>
                  <a:lnTo>
                    <a:pt x="27496" y="7407"/>
                  </a:lnTo>
                  <a:lnTo>
                    <a:pt x="28493" y="7356"/>
                  </a:lnTo>
                  <a:lnTo>
                    <a:pt x="29450" y="7280"/>
                  </a:lnTo>
                  <a:lnTo>
                    <a:pt x="30383" y="7203"/>
                  </a:lnTo>
                  <a:lnTo>
                    <a:pt x="31302" y="7126"/>
                  </a:lnTo>
                  <a:lnTo>
                    <a:pt x="32183" y="7037"/>
                  </a:lnTo>
                  <a:lnTo>
                    <a:pt x="33052" y="6935"/>
                  </a:lnTo>
                  <a:lnTo>
                    <a:pt x="33882" y="6833"/>
                  </a:lnTo>
                  <a:lnTo>
                    <a:pt x="34687" y="6718"/>
                  </a:lnTo>
                  <a:lnTo>
                    <a:pt x="35453" y="6603"/>
                  </a:lnTo>
                  <a:lnTo>
                    <a:pt x="36181" y="6475"/>
                  </a:lnTo>
                  <a:lnTo>
                    <a:pt x="36883" y="6335"/>
                  </a:lnTo>
                  <a:lnTo>
                    <a:pt x="37560" y="6207"/>
                  </a:lnTo>
                  <a:lnTo>
                    <a:pt x="38186" y="6066"/>
                  </a:lnTo>
                  <a:lnTo>
                    <a:pt x="38773" y="5913"/>
                  </a:lnTo>
                  <a:lnTo>
                    <a:pt x="39323" y="5760"/>
                  </a:lnTo>
                  <a:lnTo>
                    <a:pt x="39833" y="5594"/>
                  </a:lnTo>
                  <a:lnTo>
                    <a:pt x="40306" y="5441"/>
                  </a:lnTo>
                  <a:lnTo>
                    <a:pt x="40727" y="5262"/>
                  </a:lnTo>
                  <a:lnTo>
                    <a:pt x="41111" y="5096"/>
                  </a:lnTo>
                  <a:lnTo>
                    <a:pt x="41443" y="4917"/>
                  </a:lnTo>
                  <a:lnTo>
                    <a:pt x="41724" y="4738"/>
                  </a:lnTo>
                  <a:lnTo>
                    <a:pt x="41851" y="4649"/>
                  </a:lnTo>
                  <a:lnTo>
                    <a:pt x="41966" y="4559"/>
                  </a:lnTo>
                  <a:lnTo>
                    <a:pt x="42068" y="4457"/>
                  </a:lnTo>
                  <a:lnTo>
                    <a:pt x="42145" y="4368"/>
                  </a:lnTo>
                  <a:lnTo>
                    <a:pt x="42222" y="4279"/>
                  </a:lnTo>
                  <a:lnTo>
                    <a:pt x="42285" y="4176"/>
                  </a:lnTo>
                  <a:lnTo>
                    <a:pt x="42337" y="4087"/>
                  </a:lnTo>
                  <a:lnTo>
                    <a:pt x="42362" y="3985"/>
                  </a:lnTo>
                  <a:lnTo>
                    <a:pt x="42388" y="3895"/>
                  </a:lnTo>
                  <a:lnTo>
                    <a:pt x="42400" y="3793"/>
                  </a:lnTo>
                  <a:lnTo>
                    <a:pt x="42388" y="3691"/>
                  </a:lnTo>
                  <a:lnTo>
                    <a:pt x="42362" y="3602"/>
                  </a:lnTo>
                  <a:lnTo>
                    <a:pt x="42337" y="3499"/>
                  </a:lnTo>
                  <a:lnTo>
                    <a:pt x="42285" y="3410"/>
                  </a:lnTo>
                  <a:lnTo>
                    <a:pt x="42222" y="3308"/>
                  </a:lnTo>
                  <a:lnTo>
                    <a:pt x="42145" y="3219"/>
                  </a:lnTo>
                  <a:lnTo>
                    <a:pt x="42068" y="3116"/>
                  </a:lnTo>
                  <a:lnTo>
                    <a:pt x="41966" y="3027"/>
                  </a:lnTo>
                  <a:lnTo>
                    <a:pt x="41851" y="2938"/>
                  </a:lnTo>
                  <a:lnTo>
                    <a:pt x="41724" y="2848"/>
                  </a:lnTo>
                  <a:lnTo>
                    <a:pt x="41443" y="2669"/>
                  </a:lnTo>
                  <a:lnTo>
                    <a:pt x="41111" y="2491"/>
                  </a:lnTo>
                  <a:lnTo>
                    <a:pt x="40727" y="2312"/>
                  </a:lnTo>
                  <a:lnTo>
                    <a:pt x="40306" y="2146"/>
                  </a:lnTo>
                  <a:lnTo>
                    <a:pt x="39833" y="1980"/>
                  </a:lnTo>
                  <a:lnTo>
                    <a:pt x="39323" y="1826"/>
                  </a:lnTo>
                  <a:lnTo>
                    <a:pt x="38773" y="1673"/>
                  </a:lnTo>
                  <a:lnTo>
                    <a:pt x="38186" y="1520"/>
                  </a:lnTo>
                  <a:lnTo>
                    <a:pt x="37560" y="1379"/>
                  </a:lnTo>
                  <a:lnTo>
                    <a:pt x="36883" y="1239"/>
                  </a:lnTo>
                  <a:lnTo>
                    <a:pt x="36181" y="1111"/>
                  </a:lnTo>
                  <a:lnTo>
                    <a:pt x="35453" y="984"/>
                  </a:lnTo>
                  <a:lnTo>
                    <a:pt x="34687" y="869"/>
                  </a:lnTo>
                  <a:lnTo>
                    <a:pt x="33882" y="754"/>
                  </a:lnTo>
                  <a:lnTo>
                    <a:pt x="33052" y="651"/>
                  </a:lnTo>
                  <a:lnTo>
                    <a:pt x="32183" y="549"/>
                  </a:lnTo>
                  <a:lnTo>
                    <a:pt x="31302" y="460"/>
                  </a:lnTo>
                  <a:lnTo>
                    <a:pt x="30383" y="371"/>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1540506" y="3792248"/>
              <a:ext cx="609226" cy="83397"/>
            </a:xfrm>
            <a:custGeom>
              <a:avLst/>
              <a:gdLst/>
              <a:ahLst/>
              <a:cxnLst/>
              <a:rect l="l" t="t" r="r" b="b"/>
              <a:pathLst>
                <a:path w="41150" h="5633" extrusionOk="0">
                  <a:moveTo>
                    <a:pt x="19949" y="0"/>
                  </a:moveTo>
                  <a:lnTo>
                    <a:pt x="18251" y="13"/>
                  </a:lnTo>
                  <a:lnTo>
                    <a:pt x="16578" y="51"/>
                  </a:lnTo>
                  <a:lnTo>
                    <a:pt x="14956" y="115"/>
                  </a:lnTo>
                  <a:lnTo>
                    <a:pt x="13372" y="192"/>
                  </a:lnTo>
                  <a:lnTo>
                    <a:pt x="11840" y="294"/>
                  </a:lnTo>
                  <a:lnTo>
                    <a:pt x="10371" y="409"/>
                  </a:lnTo>
                  <a:lnTo>
                    <a:pt x="8966" y="549"/>
                  </a:lnTo>
                  <a:lnTo>
                    <a:pt x="7625" y="703"/>
                  </a:lnTo>
                  <a:lnTo>
                    <a:pt x="6361" y="881"/>
                  </a:lnTo>
                  <a:lnTo>
                    <a:pt x="5186" y="1073"/>
                  </a:lnTo>
                  <a:lnTo>
                    <a:pt x="4075" y="1277"/>
                  </a:lnTo>
                  <a:lnTo>
                    <a:pt x="3564" y="1392"/>
                  </a:lnTo>
                  <a:lnTo>
                    <a:pt x="3066" y="1507"/>
                  </a:lnTo>
                  <a:lnTo>
                    <a:pt x="2593" y="1622"/>
                  </a:lnTo>
                  <a:lnTo>
                    <a:pt x="2146" y="1737"/>
                  </a:lnTo>
                  <a:lnTo>
                    <a:pt x="1725" y="1865"/>
                  </a:lnTo>
                  <a:lnTo>
                    <a:pt x="1329" y="1980"/>
                  </a:lnTo>
                  <a:lnTo>
                    <a:pt x="959" y="2107"/>
                  </a:lnTo>
                  <a:lnTo>
                    <a:pt x="614" y="2248"/>
                  </a:lnTo>
                  <a:lnTo>
                    <a:pt x="295" y="2376"/>
                  </a:lnTo>
                  <a:lnTo>
                    <a:pt x="1" y="2516"/>
                  </a:lnTo>
                  <a:lnTo>
                    <a:pt x="1" y="2516"/>
                  </a:lnTo>
                  <a:lnTo>
                    <a:pt x="716" y="2299"/>
                  </a:lnTo>
                  <a:lnTo>
                    <a:pt x="1508" y="2095"/>
                  </a:lnTo>
                  <a:lnTo>
                    <a:pt x="2376" y="1903"/>
                  </a:lnTo>
                  <a:lnTo>
                    <a:pt x="3296" y="1712"/>
                  </a:lnTo>
                  <a:lnTo>
                    <a:pt x="4292" y="1545"/>
                  </a:lnTo>
                  <a:lnTo>
                    <a:pt x="5352" y="1379"/>
                  </a:lnTo>
                  <a:lnTo>
                    <a:pt x="6463" y="1239"/>
                  </a:lnTo>
                  <a:lnTo>
                    <a:pt x="7638" y="1098"/>
                  </a:lnTo>
                  <a:lnTo>
                    <a:pt x="8851" y="984"/>
                  </a:lnTo>
                  <a:lnTo>
                    <a:pt x="10116" y="869"/>
                  </a:lnTo>
                  <a:lnTo>
                    <a:pt x="11431" y="779"/>
                  </a:lnTo>
                  <a:lnTo>
                    <a:pt x="12785" y="703"/>
                  </a:lnTo>
                  <a:lnTo>
                    <a:pt x="14177" y="639"/>
                  </a:lnTo>
                  <a:lnTo>
                    <a:pt x="15595" y="600"/>
                  </a:lnTo>
                  <a:lnTo>
                    <a:pt x="17050" y="575"/>
                  </a:lnTo>
                  <a:lnTo>
                    <a:pt x="18532" y="562"/>
                  </a:lnTo>
                  <a:lnTo>
                    <a:pt x="19617" y="562"/>
                  </a:lnTo>
                  <a:lnTo>
                    <a:pt x="20703" y="575"/>
                  </a:lnTo>
                  <a:lnTo>
                    <a:pt x="21763" y="600"/>
                  </a:lnTo>
                  <a:lnTo>
                    <a:pt x="22797" y="639"/>
                  </a:lnTo>
                  <a:lnTo>
                    <a:pt x="23832" y="677"/>
                  </a:lnTo>
                  <a:lnTo>
                    <a:pt x="24841" y="728"/>
                  </a:lnTo>
                  <a:lnTo>
                    <a:pt x="25824" y="792"/>
                  </a:lnTo>
                  <a:lnTo>
                    <a:pt x="26782" y="856"/>
                  </a:lnTo>
                  <a:lnTo>
                    <a:pt x="27714" y="932"/>
                  </a:lnTo>
                  <a:lnTo>
                    <a:pt x="28634" y="1022"/>
                  </a:lnTo>
                  <a:lnTo>
                    <a:pt x="29528" y="1111"/>
                  </a:lnTo>
                  <a:lnTo>
                    <a:pt x="30384" y="1213"/>
                  </a:lnTo>
                  <a:lnTo>
                    <a:pt x="31214" y="1316"/>
                  </a:lnTo>
                  <a:lnTo>
                    <a:pt x="32018" y="1431"/>
                  </a:lnTo>
                  <a:lnTo>
                    <a:pt x="32784" y="1545"/>
                  </a:lnTo>
                  <a:lnTo>
                    <a:pt x="33525" y="1673"/>
                  </a:lnTo>
                  <a:lnTo>
                    <a:pt x="34215" y="1801"/>
                  </a:lnTo>
                  <a:lnTo>
                    <a:pt x="34892" y="1941"/>
                  </a:lnTo>
                  <a:lnTo>
                    <a:pt x="35518" y="2082"/>
                  </a:lnTo>
                  <a:lnTo>
                    <a:pt x="36105" y="2235"/>
                  </a:lnTo>
                  <a:lnTo>
                    <a:pt x="36654" y="2388"/>
                  </a:lnTo>
                  <a:lnTo>
                    <a:pt x="37165" y="2542"/>
                  </a:lnTo>
                  <a:lnTo>
                    <a:pt x="37638" y="2708"/>
                  </a:lnTo>
                  <a:lnTo>
                    <a:pt x="38059" y="2874"/>
                  </a:lnTo>
                  <a:lnTo>
                    <a:pt x="38442" y="3052"/>
                  </a:lnTo>
                  <a:lnTo>
                    <a:pt x="38774" y="3219"/>
                  </a:lnTo>
                  <a:lnTo>
                    <a:pt x="39055" y="3410"/>
                  </a:lnTo>
                  <a:lnTo>
                    <a:pt x="39183" y="3499"/>
                  </a:lnTo>
                  <a:lnTo>
                    <a:pt x="39298" y="3589"/>
                  </a:lnTo>
                  <a:lnTo>
                    <a:pt x="39400" y="3678"/>
                  </a:lnTo>
                  <a:lnTo>
                    <a:pt x="39477" y="3780"/>
                  </a:lnTo>
                  <a:lnTo>
                    <a:pt x="39553" y="3870"/>
                  </a:lnTo>
                  <a:lnTo>
                    <a:pt x="39617" y="3959"/>
                  </a:lnTo>
                  <a:lnTo>
                    <a:pt x="39668" y="4061"/>
                  </a:lnTo>
                  <a:lnTo>
                    <a:pt x="39694" y="4151"/>
                  </a:lnTo>
                  <a:lnTo>
                    <a:pt x="39719" y="4253"/>
                  </a:lnTo>
                  <a:lnTo>
                    <a:pt x="39732" y="4355"/>
                  </a:lnTo>
                  <a:lnTo>
                    <a:pt x="39719" y="4432"/>
                  </a:lnTo>
                  <a:lnTo>
                    <a:pt x="39706" y="4521"/>
                  </a:lnTo>
                  <a:lnTo>
                    <a:pt x="39681" y="4598"/>
                  </a:lnTo>
                  <a:lnTo>
                    <a:pt x="39643" y="4687"/>
                  </a:lnTo>
                  <a:lnTo>
                    <a:pt x="39604" y="4764"/>
                  </a:lnTo>
                  <a:lnTo>
                    <a:pt x="39540" y="4853"/>
                  </a:lnTo>
                  <a:lnTo>
                    <a:pt x="39400" y="5006"/>
                  </a:lnTo>
                  <a:lnTo>
                    <a:pt x="39234" y="5173"/>
                  </a:lnTo>
                  <a:lnTo>
                    <a:pt x="39017" y="5326"/>
                  </a:lnTo>
                  <a:lnTo>
                    <a:pt x="38761" y="5479"/>
                  </a:lnTo>
                  <a:lnTo>
                    <a:pt x="38480" y="5632"/>
                  </a:lnTo>
                  <a:lnTo>
                    <a:pt x="39081" y="5428"/>
                  </a:lnTo>
                  <a:lnTo>
                    <a:pt x="39362" y="5313"/>
                  </a:lnTo>
                  <a:lnTo>
                    <a:pt x="39617" y="5211"/>
                  </a:lnTo>
                  <a:lnTo>
                    <a:pt x="39847" y="5096"/>
                  </a:lnTo>
                  <a:lnTo>
                    <a:pt x="40077" y="4981"/>
                  </a:lnTo>
                  <a:lnTo>
                    <a:pt x="40268" y="4879"/>
                  </a:lnTo>
                  <a:lnTo>
                    <a:pt x="40447" y="4764"/>
                  </a:lnTo>
                  <a:lnTo>
                    <a:pt x="40613" y="4636"/>
                  </a:lnTo>
                  <a:lnTo>
                    <a:pt x="40754" y="4521"/>
                  </a:lnTo>
                  <a:lnTo>
                    <a:pt x="40869" y="4406"/>
                  </a:lnTo>
                  <a:lnTo>
                    <a:pt x="40971" y="4291"/>
                  </a:lnTo>
                  <a:lnTo>
                    <a:pt x="41047" y="4164"/>
                  </a:lnTo>
                  <a:lnTo>
                    <a:pt x="41099" y="4036"/>
                  </a:lnTo>
                  <a:lnTo>
                    <a:pt x="41137" y="3921"/>
                  </a:lnTo>
                  <a:lnTo>
                    <a:pt x="41150" y="3793"/>
                  </a:lnTo>
                  <a:lnTo>
                    <a:pt x="41137" y="3691"/>
                  </a:lnTo>
                  <a:lnTo>
                    <a:pt x="41124" y="3602"/>
                  </a:lnTo>
                  <a:lnTo>
                    <a:pt x="41086" y="3499"/>
                  </a:lnTo>
                  <a:lnTo>
                    <a:pt x="41035" y="3410"/>
                  </a:lnTo>
                  <a:lnTo>
                    <a:pt x="40984" y="3308"/>
                  </a:lnTo>
                  <a:lnTo>
                    <a:pt x="40907" y="3219"/>
                  </a:lnTo>
                  <a:lnTo>
                    <a:pt x="40818" y="3116"/>
                  </a:lnTo>
                  <a:lnTo>
                    <a:pt x="40715" y="3027"/>
                  </a:lnTo>
                  <a:lnTo>
                    <a:pt x="40600" y="2938"/>
                  </a:lnTo>
                  <a:lnTo>
                    <a:pt x="40486" y="2848"/>
                  </a:lnTo>
                  <a:lnTo>
                    <a:pt x="40192" y="2669"/>
                  </a:lnTo>
                  <a:lnTo>
                    <a:pt x="39860" y="2491"/>
                  </a:lnTo>
                  <a:lnTo>
                    <a:pt x="39477" y="2312"/>
                  </a:lnTo>
                  <a:lnTo>
                    <a:pt x="39055" y="2146"/>
                  </a:lnTo>
                  <a:lnTo>
                    <a:pt x="38595" y="1980"/>
                  </a:lnTo>
                  <a:lnTo>
                    <a:pt x="38085" y="1826"/>
                  </a:lnTo>
                  <a:lnTo>
                    <a:pt x="37523" y="1673"/>
                  </a:lnTo>
                  <a:lnTo>
                    <a:pt x="36935" y="1520"/>
                  </a:lnTo>
                  <a:lnTo>
                    <a:pt x="36309" y="1379"/>
                  </a:lnTo>
                  <a:lnTo>
                    <a:pt x="35645" y="1239"/>
                  </a:lnTo>
                  <a:lnTo>
                    <a:pt x="34943" y="1111"/>
                  </a:lnTo>
                  <a:lnTo>
                    <a:pt x="34202" y="984"/>
                  </a:lnTo>
                  <a:lnTo>
                    <a:pt x="33436" y="869"/>
                  </a:lnTo>
                  <a:lnTo>
                    <a:pt x="32631" y="754"/>
                  </a:lnTo>
                  <a:lnTo>
                    <a:pt x="31801" y="651"/>
                  </a:lnTo>
                  <a:lnTo>
                    <a:pt x="30945" y="549"/>
                  </a:lnTo>
                  <a:lnTo>
                    <a:pt x="30051" y="460"/>
                  </a:lnTo>
                  <a:lnTo>
                    <a:pt x="29145" y="371"/>
                  </a:lnTo>
                  <a:lnTo>
                    <a:pt x="28200" y="307"/>
                  </a:lnTo>
                  <a:lnTo>
                    <a:pt x="27242" y="230"/>
                  </a:lnTo>
                  <a:lnTo>
                    <a:pt x="26258" y="179"/>
                  </a:lnTo>
                  <a:lnTo>
                    <a:pt x="25250" y="128"/>
                  </a:lnTo>
                  <a:lnTo>
                    <a:pt x="24228" y="77"/>
                  </a:lnTo>
                  <a:lnTo>
                    <a:pt x="23181" y="51"/>
                  </a:lnTo>
                  <a:lnTo>
                    <a:pt x="22121" y="26"/>
                  </a:lnTo>
                  <a:lnTo>
                    <a:pt x="21048"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1749449" y="3823250"/>
              <a:ext cx="204028" cy="57118"/>
            </a:xfrm>
            <a:custGeom>
              <a:avLst/>
              <a:gdLst/>
              <a:ahLst/>
              <a:cxnLst/>
              <a:rect l="l" t="t" r="r" b="b"/>
              <a:pathLst>
                <a:path w="13781" h="3858" extrusionOk="0">
                  <a:moveTo>
                    <a:pt x="0" y="1"/>
                  </a:moveTo>
                  <a:lnTo>
                    <a:pt x="0" y="384"/>
                  </a:lnTo>
                  <a:lnTo>
                    <a:pt x="3333" y="384"/>
                  </a:lnTo>
                  <a:lnTo>
                    <a:pt x="4240" y="409"/>
                  </a:lnTo>
                  <a:lnTo>
                    <a:pt x="5045" y="448"/>
                  </a:lnTo>
                  <a:lnTo>
                    <a:pt x="5734" y="511"/>
                  </a:lnTo>
                  <a:lnTo>
                    <a:pt x="6322" y="575"/>
                  </a:lnTo>
                  <a:lnTo>
                    <a:pt x="6564" y="626"/>
                  </a:lnTo>
                  <a:lnTo>
                    <a:pt x="6782" y="665"/>
                  </a:lnTo>
                  <a:lnTo>
                    <a:pt x="6973" y="716"/>
                  </a:lnTo>
                  <a:lnTo>
                    <a:pt x="7126" y="767"/>
                  </a:lnTo>
                  <a:lnTo>
                    <a:pt x="7267" y="831"/>
                  </a:lnTo>
                  <a:lnTo>
                    <a:pt x="7356" y="895"/>
                  </a:lnTo>
                  <a:lnTo>
                    <a:pt x="0" y="895"/>
                  </a:lnTo>
                  <a:lnTo>
                    <a:pt x="0" y="1188"/>
                  </a:lnTo>
                  <a:lnTo>
                    <a:pt x="7458" y="1188"/>
                  </a:lnTo>
                  <a:lnTo>
                    <a:pt x="7433" y="1227"/>
                  </a:lnTo>
                  <a:lnTo>
                    <a:pt x="7395" y="1252"/>
                  </a:lnTo>
                  <a:lnTo>
                    <a:pt x="7292" y="1329"/>
                  </a:lnTo>
                  <a:lnTo>
                    <a:pt x="7152" y="1393"/>
                  </a:lnTo>
                  <a:lnTo>
                    <a:pt x="6973" y="1457"/>
                  </a:lnTo>
                  <a:lnTo>
                    <a:pt x="6756" y="1520"/>
                  </a:lnTo>
                  <a:lnTo>
                    <a:pt x="6501" y="1572"/>
                  </a:lnTo>
                  <a:lnTo>
                    <a:pt x="6207" y="1623"/>
                  </a:lnTo>
                  <a:lnTo>
                    <a:pt x="5862" y="1674"/>
                  </a:lnTo>
                  <a:lnTo>
                    <a:pt x="5492" y="1712"/>
                  </a:lnTo>
                  <a:lnTo>
                    <a:pt x="5083" y="1750"/>
                  </a:lnTo>
                  <a:lnTo>
                    <a:pt x="4138" y="1801"/>
                  </a:lnTo>
                  <a:lnTo>
                    <a:pt x="3052" y="1840"/>
                  </a:lnTo>
                  <a:lnTo>
                    <a:pt x="1801" y="1852"/>
                  </a:lnTo>
                  <a:lnTo>
                    <a:pt x="0" y="1852"/>
                  </a:lnTo>
                  <a:lnTo>
                    <a:pt x="0" y="2210"/>
                  </a:lnTo>
                  <a:lnTo>
                    <a:pt x="2184" y="2644"/>
                  </a:lnTo>
                  <a:lnTo>
                    <a:pt x="4202" y="3053"/>
                  </a:lnTo>
                  <a:lnTo>
                    <a:pt x="6117" y="3449"/>
                  </a:lnTo>
                  <a:lnTo>
                    <a:pt x="8020" y="3858"/>
                  </a:lnTo>
                  <a:lnTo>
                    <a:pt x="11162" y="3858"/>
                  </a:lnTo>
                  <a:lnTo>
                    <a:pt x="9093" y="3411"/>
                  </a:lnTo>
                  <a:lnTo>
                    <a:pt x="7037" y="2976"/>
                  </a:lnTo>
                  <a:lnTo>
                    <a:pt x="5032" y="2555"/>
                  </a:lnTo>
                  <a:lnTo>
                    <a:pt x="3078" y="2185"/>
                  </a:lnTo>
                  <a:lnTo>
                    <a:pt x="3844" y="2172"/>
                  </a:lnTo>
                  <a:lnTo>
                    <a:pt x="4572" y="2159"/>
                  </a:lnTo>
                  <a:lnTo>
                    <a:pt x="5262" y="2133"/>
                  </a:lnTo>
                  <a:lnTo>
                    <a:pt x="5913" y="2108"/>
                  </a:lnTo>
                  <a:lnTo>
                    <a:pt x="6526" y="2057"/>
                  </a:lnTo>
                  <a:lnTo>
                    <a:pt x="7101" y="2018"/>
                  </a:lnTo>
                  <a:lnTo>
                    <a:pt x="7624" y="1955"/>
                  </a:lnTo>
                  <a:lnTo>
                    <a:pt x="8110" y="1904"/>
                  </a:lnTo>
                  <a:lnTo>
                    <a:pt x="8544" y="1827"/>
                  </a:lnTo>
                  <a:lnTo>
                    <a:pt x="8940" y="1750"/>
                  </a:lnTo>
                  <a:lnTo>
                    <a:pt x="9285" y="1674"/>
                  </a:lnTo>
                  <a:lnTo>
                    <a:pt x="9578" y="1584"/>
                  </a:lnTo>
                  <a:lnTo>
                    <a:pt x="9821" y="1495"/>
                  </a:lnTo>
                  <a:lnTo>
                    <a:pt x="10013" y="1393"/>
                  </a:lnTo>
                  <a:lnTo>
                    <a:pt x="10089" y="1342"/>
                  </a:lnTo>
                  <a:lnTo>
                    <a:pt x="10153" y="1291"/>
                  </a:lnTo>
                  <a:lnTo>
                    <a:pt x="10204" y="1239"/>
                  </a:lnTo>
                  <a:lnTo>
                    <a:pt x="10243" y="1188"/>
                  </a:lnTo>
                  <a:lnTo>
                    <a:pt x="13780" y="1188"/>
                  </a:lnTo>
                  <a:lnTo>
                    <a:pt x="13780" y="895"/>
                  </a:lnTo>
                  <a:lnTo>
                    <a:pt x="10204" y="895"/>
                  </a:lnTo>
                  <a:lnTo>
                    <a:pt x="10166" y="844"/>
                  </a:lnTo>
                  <a:lnTo>
                    <a:pt x="10115" y="792"/>
                  </a:lnTo>
                  <a:lnTo>
                    <a:pt x="9974" y="703"/>
                  </a:lnTo>
                  <a:lnTo>
                    <a:pt x="9796" y="614"/>
                  </a:lnTo>
                  <a:lnTo>
                    <a:pt x="9578" y="537"/>
                  </a:lnTo>
                  <a:lnTo>
                    <a:pt x="9323" y="473"/>
                  </a:lnTo>
                  <a:lnTo>
                    <a:pt x="9029" y="409"/>
                  </a:lnTo>
                  <a:lnTo>
                    <a:pt x="8723" y="345"/>
                  </a:lnTo>
                  <a:lnTo>
                    <a:pt x="8378" y="294"/>
                  </a:lnTo>
                  <a:lnTo>
                    <a:pt x="13780" y="294"/>
                  </a:lnTo>
                  <a:lnTo>
                    <a:pt x="13780" y="1"/>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1462987" y="3752349"/>
              <a:ext cx="764264" cy="159790"/>
            </a:xfrm>
            <a:custGeom>
              <a:avLst/>
              <a:gdLst/>
              <a:ahLst/>
              <a:cxnLst/>
              <a:rect l="l" t="t" r="r" b="b"/>
              <a:pathLst>
                <a:path w="51622" h="10793" extrusionOk="0">
                  <a:moveTo>
                    <a:pt x="1" y="0"/>
                  </a:moveTo>
                  <a:lnTo>
                    <a:pt x="1" y="5390"/>
                  </a:lnTo>
                  <a:lnTo>
                    <a:pt x="14" y="5530"/>
                  </a:lnTo>
                  <a:lnTo>
                    <a:pt x="39" y="5671"/>
                  </a:lnTo>
                  <a:lnTo>
                    <a:pt x="77" y="5811"/>
                  </a:lnTo>
                  <a:lnTo>
                    <a:pt x="141" y="5939"/>
                  </a:lnTo>
                  <a:lnTo>
                    <a:pt x="205" y="6080"/>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5811" y="10792"/>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80"/>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1462987" y="3672550"/>
              <a:ext cx="764264" cy="159598"/>
            </a:xfrm>
            <a:custGeom>
              <a:avLst/>
              <a:gdLst/>
              <a:ahLst/>
              <a:cxnLst/>
              <a:rect l="l" t="t" r="r" b="b"/>
              <a:pathLst>
                <a:path w="51622" h="10780" extrusionOk="0">
                  <a:moveTo>
                    <a:pt x="24483" y="1"/>
                  </a:moveTo>
                  <a:lnTo>
                    <a:pt x="23168" y="27"/>
                  </a:lnTo>
                  <a:lnTo>
                    <a:pt x="21878" y="65"/>
                  </a:lnTo>
                  <a:lnTo>
                    <a:pt x="20613" y="103"/>
                  </a:lnTo>
                  <a:lnTo>
                    <a:pt x="19362" y="167"/>
                  </a:lnTo>
                  <a:lnTo>
                    <a:pt x="18136" y="244"/>
                  </a:lnTo>
                  <a:lnTo>
                    <a:pt x="16935" y="320"/>
                  </a:lnTo>
                  <a:lnTo>
                    <a:pt x="15760" y="422"/>
                  </a:lnTo>
                  <a:lnTo>
                    <a:pt x="14624" y="525"/>
                  </a:lnTo>
                  <a:lnTo>
                    <a:pt x="13513" y="652"/>
                  </a:lnTo>
                  <a:lnTo>
                    <a:pt x="12427" y="780"/>
                  </a:lnTo>
                  <a:lnTo>
                    <a:pt x="11380" y="921"/>
                  </a:lnTo>
                  <a:lnTo>
                    <a:pt x="10371" y="1074"/>
                  </a:lnTo>
                  <a:lnTo>
                    <a:pt x="9400" y="1227"/>
                  </a:lnTo>
                  <a:lnTo>
                    <a:pt x="8455" y="1406"/>
                  </a:lnTo>
                  <a:lnTo>
                    <a:pt x="7561" y="1572"/>
                  </a:lnTo>
                  <a:lnTo>
                    <a:pt x="6706" y="1763"/>
                  </a:lnTo>
                  <a:lnTo>
                    <a:pt x="5901" y="1955"/>
                  </a:lnTo>
                  <a:lnTo>
                    <a:pt x="5135" y="2159"/>
                  </a:lnTo>
                  <a:lnTo>
                    <a:pt x="4407" y="2376"/>
                  </a:lnTo>
                  <a:lnTo>
                    <a:pt x="3743" y="2594"/>
                  </a:lnTo>
                  <a:lnTo>
                    <a:pt x="3117" y="2823"/>
                  </a:lnTo>
                  <a:lnTo>
                    <a:pt x="2542" y="3053"/>
                  </a:lnTo>
                  <a:lnTo>
                    <a:pt x="2031" y="3296"/>
                  </a:lnTo>
                  <a:lnTo>
                    <a:pt x="1789" y="3411"/>
                  </a:lnTo>
                  <a:lnTo>
                    <a:pt x="1572" y="3539"/>
                  </a:lnTo>
                  <a:lnTo>
                    <a:pt x="1354" y="3666"/>
                  </a:lnTo>
                  <a:lnTo>
                    <a:pt x="1163" y="3794"/>
                  </a:lnTo>
                  <a:lnTo>
                    <a:pt x="984" y="3909"/>
                  </a:lnTo>
                  <a:lnTo>
                    <a:pt x="818" y="4049"/>
                  </a:lnTo>
                  <a:lnTo>
                    <a:pt x="665" y="4177"/>
                  </a:lnTo>
                  <a:lnTo>
                    <a:pt x="524" y="4305"/>
                  </a:lnTo>
                  <a:lnTo>
                    <a:pt x="409" y="4433"/>
                  </a:lnTo>
                  <a:lnTo>
                    <a:pt x="294" y="4573"/>
                  </a:lnTo>
                  <a:lnTo>
                    <a:pt x="205" y="4701"/>
                  </a:lnTo>
                  <a:lnTo>
                    <a:pt x="141" y="4841"/>
                  </a:lnTo>
                  <a:lnTo>
                    <a:pt x="77" y="4982"/>
                  </a:lnTo>
                  <a:lnTo>
                    <a:pt x="39" y="5109"/>
                  </a:lnTo>
                  <a:lnTo>
                    <a:pt x="14" y="5250"/>
                  </a:lnTo>
                  <a:lnTo>
                    <a:pt x="1" y="5390"/>
                  </a:lnTo>
                  <a:lnTo>
                    <a:pt x="14" y="5531"/>
                  </a:lnTo>
                  <a:lnTo>
                    <a:pt x="39" y="5671"/>
                  </a:lnTo>
                  <a:lnTo>
                    <a:pt x="77" y="5812"/>
                  </a:lnTo>
                  <a:lnTo>
                    <a:pt x="141" y="5940"/>
                  </a:lnTo>
                  <a:lnTo>
                    <a:pt x="205" y="6080"/>
                  </a:lnTo>
                  <a:lnTo>
                    <a:pt x="294" y="6208"/>
                  </a:lnTo>
                  <a:lnTo>
                    <a:pt x="409" y="6348"/>
                  </a:lnTo>
                  <a:lnTo>
                    <a:pt x="524" y="6476"/>
                  </a:lnTo>
                  <a:lnTo>
                    <a:pt x="665" y="6604"/>
                  </a:lnTo>
                  <a:lnTo>
                    <a:pt x="818" y="6744"/>
                  </a:lnTo>
                  <a:lnTo>
                    <a:pt x="984" y="6872"/>
                  </a:lnTo>
                  <a:lnTo>
                    <a:pt x="1163" y="7000"/>
                  </a:lnTo>
                  <a:lnTo>
                    <a:pt x="1354" y="7115"/>
                  </a:lnTo>
                  <a:lnTo>
                    <a:pt x="1572" y="7242"/>
                  </a:lnTo>
                  <a:lnTo>
                    <a:pt x="1789" y="7370"/>
                  </a:lnTo>
                  <a:lnTo>
                    <a:pt x="2031" y="7485"/>
                  </a:lnTo>
                  <a:lnTo>
                    <a:pt x="2542" y="7728"/>
                  </a:lnTo>
                  <a:lnTo>
                    <a:pt x="3117" y="7957"/>
                  </a:lnTo>
                  <a:lnTo>
                    <a:pt x="3743" y="8187"/>
                  </a:lnTo>
                  <a:lnTo>
                    <a:pt x="4407" y="8404"/>
                  </a:lnTo>
                  <a:lnTo>
                    <a:pt x="5135" y="8622"/>
                  </a:lnTo>
                  <a:lnTo>
                    <a:pt x="5901" y="8826"/>
                  </a:lnTo>
                  <a:lnTo>
                    <a:pt x="6706" y="9017"/>
                  </a:lnTo>
                  <a:lnTo>
                    <a:pt x="7561" y="9209"/>
                  </a:lnTo>
                  <a:lnTo>
                    <a:pt x="8455" y="9388"/>
                  </a:lnTo>
                  <a:lnTo>
                    <a:pt x="9400" y="9554"/>
                  </a:lnTo>
                  <a:lnTo>
                    <a:pt x="10371" y="9707"/>
                  </a:lnTo>
                  <a:lnTo>
                    <a:pt x="11380" y="9860"/>
                  </a:lnTo>
                  <a:lnTo>
                    <a:pt x="12427" y="10001"/>
                  </a:lnTo>
                  <a:lnTo>
                    <a:pt x="13513" y="10129"/>
                  </a:lnTo>
                  <a:lnTo>
                    <a:pt x="14624" y="10256"/>
                  </a:lnTo>
                  <a:lnTo>
                    <a:pt x="15760" y="10358"/>
                  </a:lnTo>
                  <a:lnTo>
                    <a:pt x="16935" y="10461"/>
                  </a:lnTo>
                  <a:lnTo>
                    <a:pt x="18136" y="10537"/>
                  </a:lnTo>
                  <a:lnTo>
                    <a:pt x="19362" y="10614"/>
                  </a:lnTo>
                  <a:lnTo>
                    <a:pt x="20613" y="10678"/>
                  </a:lnTo>
                  <a:lnTo>
                    <a:pt x="21878" y="10716"/>
                  </a:lnTo>
                  <a:lnTo>
                    <a:pt x="23168" y="10754"/>
                  </a:lnTo>
                  <a:lnTo>
                    <a:pt x="24483" y="10780"/>
                  </a:lnTo>
                  <a:lnTo>
                    <a:pt x="27139" y="10780"/>
                  </a:lnTo>
                  <a:lnTo>
                    <a:pt x="28455" y="10754"/>
                  </a:lnTo>
                  <a:lnTo>
                    <a:pt x="29745" y="10716"/>
                  </a:lnTo>
                  <a:lnTo>
                    <a:pt x="31009" y="10678"/>
                  </a:lnTo>
                  <a:lnTo>
                    <a:pt x="32261" y="10614"/>
                  </a:lnTo>
                  <a:lnTo>
                    <a:pt x="33487" y="10537"/>
                  </a:lnTo>
                  <a:lnTo>
                    <a:pt x="34687" y="10461"/>
                  </a:lnTo>
                  <a:lnTo>
                    <a:pt x="35849" y="10358"/>
                  </a:lnTo>
                  <a:lnTo>
                    <a:pt x="36999" y="10256"/>
                  </a:lnTo>
                  <a:lnTo>
                    <a:pt x="38110" y="10129"/>
                  </a:lnTo>
                  <a:lnTo>
                    <a:pt x="39195" y="10001"/>
                  </a:lnTo>
                  <a:lnTo>
                    <a:pt x="40243" y="9860"/>
                  </a:lnTo>
                  <a:lnTo>
                    <a:pt x="41252" y="9707"/>
                  </a:lnTo>
                  <a:lnTo>
                    <a:pt x="42222" y="9554"/>
                  </a:lnTo>
                  <a:lnTo>
                    <a:pt x="43167" y="9388"/>
                  </a:lnTo>
                  <a:lnTo>
                    <a:pt x="44061" y="9209"/>
                  </a:lnTo>
                  <a:lnTo>
                    <a:pt x="44917" y="9017"/>
                  </a:lnTo>
                  <a:lnTo>
                    <a:pt x="45722" y="8826"/>
                  </a:lnTo>
                  <a:lnTo>
                    <a:pt x="46488" y="8622"/>
                  </a:lnTo>
                  <a:lnTo>
                    <a:pt x="47216" y="8404"/>
                  </a:lnTo>
                  <a:lnTo>
                    <a:pt x="47880" y="8187"/>
                  </a:lnTo>
                  <a:lnTo>
                    <a:pt x="48506" y="7957"/>
                  </a:lnTo>
                  <a:lnTo>
                    <a:pt x="49068" y="7728"/>
                  </a:lnTo>
                  <a:lnTo>
                    <a:pt x="49591" y="7485"/>
                  </a:lnTo>
                  <a:lnTo>
                    <a:pt x="49834" y="7370"/>
                  </a:lnTo>
                  <a:lnTo>
                    <a:pt x="50051" y="7242"/>
                  </a:lnTo>
                  <a:lnTo>
                    <a:pt x="50268" y="7115"/>
                  </a:lnTo>
                  <a:lnTo>
                    <a:pt x="50460" y="7000"/>
                  </a:lnTo>
                  <a:lnTo>
                    <a:pt x="50638" y="6872"/>
                  </a:lnTo>
                  <a:lnTo>
                    <a:pt x="50804" y="6744"/>
                  </a:lnTo>
                  <a:lnTo>
                    <a:pt x="50958" y="6604"/>
                  </a:lnTo>
                  <a:lnTo>
                    <a:pt x="51098" y="6476"/>
                  </a:lnTo>
                  <a:lnTo>
                    <a:pt x="51213" y="6348"/>
                  </a:lnTo>
                  <a:lnTo>
                    <a:pt x="51315" y="6208"/>
                  </a:lnTo>
                  <a:lnTo>
                    <a:pt x="51405" y="6080"/>
                  </a:lnTo>
                  <a:lnTo>
                    <a:pt x="51481" y="5940"/>
                  </a:lnTo>
                  <a:lnTo>
                    <a:pt x="51545" y="5812"/>
                  </a:lnTo>
                  <a:lnTo>
                    <a:pt x="51583" y="5671"/>
                  </a:lnTo>
                  <a:lnTo>
                    <a:pt x="51609" y="5531"/>
                  </a:lnTo>
                  <a:lnTo>
                    <a:pt x="51622" y="5390"/>
                  </a:lnTo>
                  <a:lnTo>
                    <a:pt x="51609" y="5250"/>
                  </a:lnTo>
                  <a:lnTo>
                    <a:pt x="51583" y="5109"/>
                  </a:lnTo>
                  <a:lnTo>
                    <a:pt x="51545" y="4982"/>
                  </a:lnTo>
                  <a:lnTo>
                    <a:pt x="51481" y="4841"/>
                  </a:lnTo>
                  <a:lnTo>
                    <a:pt x="51405" y="4701"/>
                  </a:lnTo>
                  <a:lnTo>
                    <a:pt x="51315" y="4573"/>
                  </a:lnTo>
                  <a:lnTo>
                    <a:pt x="51213" y="4433"/>
                  </a:lnTo>
                  <a:lnTo>
                    <a:pt x="51098" y="4305"/>
                  </a:lnTo>
                  <a:lnTo>
                    <a:pt x="50958" y="4177"/>
                  </a:lnTo>
                  <a:lnTo>
                    <a:pt x="50804" y="4049"/>
                  </a:lnTo>
                  <a:lnTo>
                    <a:pt x="50638" y="3909"/>
                  </a:lnTo>
                  <a:lnTo>
                    <a:pt x="50460" y="3794"/>
                  </a:lnTo>
                  <a:lnTo>
                    <a:pt x="50268" y="3666"/>
                  </a:lnTo>
                  <a:lnTo>
                    <a:pt x="50051" y="3539"/>
                  </a:lnTo>
                  <a:lnTo>
                    <a:pt x="49834" y="3411"/>
                  </a:lnTo>
                  <a:lnTo>
                    <a:pt x="49591" y="3296"/>
                  </a:lnTo>
                  <a:lnTo>
                    <a:pt x="49068" y="3053"/>
                  </a:lnTo>
                  <a:lnTo>
                    <a:pt x="48506" y="2823"/>
                  </a:lnTo>
                  <a:lnTo>
                    <a:pt x="47880" y="2594"/>
                  </a:lnTo>
                  <a:lnTo>
                    <a:pt x="47216" y="2376"/>
                  </a:lnTo>
                  <a:lnTo>
                    <a:pt x="46488" y="2159"/>
                  </a:lnTo>
                  <a:lnTo>
                    <a:pt x="45722" y="1955"/>
                  </a:lnTo>
                  <a:lnTo>
                    <a:pt x="44917" y="1763"/>
                  </a:lnTo>
                  <a:lnTo>
                    <a:pt x="44061" y="1572"/>
                  </a:lnTo>
                  <a:lnTo>
                    <a:pt x="43167" y="1406"/>
                  </a:lnTo>
                  <a:lnTo>
                    <a:pt x="42222" y="1227"/>
                  </a:lnTo>
                  <a:lnTo>
                    <a:pt x="41252" y="1074"/>
                  </a:lnTo>
                  <a:lnTo>
                    <a:pt x="40243" y="921"/>
                  </a:lnTo>
                  <a:lnTo>
                    <a:pt x="39195" y="780"/>
                  </a:lnTo>
                  <a:lnTo>
                    <a:pt x="38110" y="652"/>
                  </a:lnTo>
                  <a:lnTo>
                    <a:pt x="36999" y="525"/>
                  </a:lnTo>
                  <a:lnTo>
                    <a:pt x="35849" y="422"/>
                  </a:lnTo>
                  <a:lnTo>
                    <a:pt x="34687" y="320"/>
                  </a:lnTo>
                  <a:lnTo>
                    <a:pt x="33487" y="244"/>
                  </a:lnTo>
                  <a:lnTo>
                    <a:pt x="32261" y="167"/>
                  </a:lnTo>
                  <a:lnTo>
                    <a:pt x="31009" y="103"/>
                  </a:lnTo>
                  <a:lnTo>
                    <a:pt x="29745" y="65"/>
                  </a:lnTo>
                  <a:lnTo>
                    <a:pt x="28455" y="27"/>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1531253" y="3686733"/>
              <a:ext cx="627747" cy="112326"/>
            </a:xfrm>
            <a:custGeom>
              <a:avLst/>
              <a:gdLst/>
              <a:ahLst/>
              <a:cxnLst/>
              <a:rect l="l" t="t" r="r" b="b"/>
              <a:pathLst>
                <a:path w="42401" h="7587" extrusionOk="0">
                  <a:moveTo>
                    <a:pt x="21200" y="1"/>
                  </a:moveTo>
                  <a:lnTo>
                    <a:pt x="20115" y="14"/>
                  </a:lnTo>
                  <a:lnTo>
                    <a:pt x="19029" y="26"/>
                  </a:lnTo>
                  <a:lnTo>
                    <a:pt x="17969" y="52"/>
                  </a:lnTo>
                  <a:lnTo>
                    <a:pt x="16922" y="77"/>
                  </a:lnTo>
                  <a:lnTo>
                    <a:pt x="15900" y="129"/>
                  </a:lnTo>
                  <a:lnTo>
                    <a:pt x="14891" y="180"/>
                  </a:lnTo>
                  <a:lnTo>
                    <a:pt x="13908" y="231"/>
                  </a:lnTo>
                  <a:lnTo>
                    <a:pt x="12950" y="307"/>
                  </a:lnTo>
                  <a:lnTo>
                    <a:pt x="12005" y="384"/>
                  </a:lnTo>
                  <a:lnTo>
                    <a:pt x="11098" y="461"/>
                  </a:lnTo>
                  <a:lnTo>
                    <a:pt x="10204" y="550"/>
                  </a:lnTo>
                  <a:lnTo>
                    <a:pt x="9349" y="652"/>
                  </a:lnTo>
                  <a:lnTo>
                    <a:pt x="8518" y="754"/>
                  </a:lnTo>
                  <a:lnTo>
                    <a:pt x="7714" y="869"/>
                  </a:lnTo>
                  <a:lnTo>
                    <a:pt x="6948" y="984"/>
                  </a:lnTo>
                  <a:lnTo>
                    <a:pt x="6207" y="1112"/>
                  </a:lnTo>
                  <a:lnTo>
                    <a:pt x="5504" y="1252"/>
                  </a:lnTo>
                  <a:lnTo>
                    <a:pt x="4840" y="1380"/>
                  </a:lnTo>
                  <a:lnTo>
                    <a:pt x="4215" y="1521"/>
                  </a:lnTo>
                  <a:lnTo>
                    <a:pt x="3627" y="1674"/>
                  </a:lnTo>
                  <a:lnTo>
                    <a:pt x="3078" y="1827"/>
                  </a:lnTo>
                  <a:lnTo>
                    <a:pt x="2567" y="1993"/>
                  </a:lnTo>
                  <a:lnTo>
                    <a:pt x="2095" y="2146"/>
                  </a:lnTo>
                  <a:lnTo>
                    <a:pt x="1673" y="2325"/>
                  </a:lnTo>
                  <a:lnTo>
                    <a:pt x="1290" y="2491"/>
                  </a:lnTo>
                  <a:lnTo>
                    <a:pt x="958" y="2670"/>
                  </a:lnTo>
                  <a:lnTo>
                    <a:pt x="677" y="2849"/>
                  </a:lnTo>
                  <a:lnTo>
                    <a:pt x="549" y="2938"/>
                  </a:lnTo>
                  <a:lnTo>
                    <a:pt x="434" y="3028"/>
                  </a:lnTo>
                  <a:lnTo>
                    <a:pt x="332" y="3130"/>
                  </a:lnTo>
                  <a:lnTo>
                    <a:pt x="243" y="3219"/>
                  </a:lnTo>
                  <a:lnTo>
                    <a:pt x="179" y="3309"/>
                  </a:lnTo>
                  <a:lnTo>
                    <a:pt x="115" y="3411"/>
                  </a:lnTo>
                  <a:lnTo>
                    <a:pt x="64" y="3500"/>
                  </a:lnTo>
                  <a:lnTo>
                    <a:pt x="26" y="3602"/>
                  </a:lnTo>
                  <a:lnTo>
                    <a:pt x="13" y="3692"/>
                  </a:lnTo>
                  <a:lnTo>
                    <a:pt x="0" y="3794"/>
                  </a:lnTo>
                  <a:lnTo>
                    <a:pt x="13" y="3896"/>
                  </a:lnTo>
                  <a:lnTo>
                    <a:pt x="26" y="3985"/>
                  </a:lnTo>
                  <a:lnTo>
                    <a:pt x="64" y="4088"/>
                  </a:lnTo>
                  <a:lnTo>
                    <a:pt x="115" y="4177"/>
                  </a:lnTo>
                  <a:lnTo>
                    <a:pt x="179" y="4279"/>
                  </a:lnTo>
                  <a:lnTo>
                    <a:pt x="243" y="4369"/>
                  </a:lnTo>
                  <a:lnTo>
                    <a:pt x="332" y="4471"/>
                  </a:lnTo>
                  <a:lnTo>
                    <a:pt x="434" y="4560"/>
                  </a:lnTo>
                  <a:lnTo>
                    <a:pt x="549" y="4650"/>
                  </a:lnTo>
                  <a:lnTo>
                    <a:pt x="677" y="4739"/>
                  </a:lnTo>
                  <a:lnTo>
                    <a:pt x="958" y="4918"/>
                  </a:lnTo>
                  <a:lnTo>
                    <a:pt x="1290" y="5097"/>
                  </a:lnTo>
                  <a:lnTo>
                    <a:pt x="1673" y="5275"/>
                  </a:lnTo>
                  <a:lnTo>
                    <a:pt x="2095" y="5441"/>
                  </a:lnTo>
                  <a:lnTo>
                    <a:pt x="2567" y="5595"/>
                  </a:lnTo>
                  <a:lnTo>
                    <a:pt x="3078" y="5761"/>
                  </a:lnTo>
                  <a:lnTo>
                    <a:pt x="3627"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98" y="7127"/>
                  </a:lnTo>
                  <a:lnTo>
                    <a:pt x="12005" y="7217"/>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17"/>
                  </a:lnTo>
                  <a:lnTo>
                    <a:pt x="31302" y="7127"/>
                  </a:lnTo>
                  <a:lnTo>
                    <a:pt x="32183" y="7038"/>
                  </a:lnTo>
                  <a:lnTo>
                    <a:pt x="33052" y="6936"/>
                  </a:lnTo>
                  <a:lnTo>
                    <a:pt x="33882" y="6833"/>
                  </a:lnTo>
                  <a:lnTo>
                    <a:pt x="34687" y="6718"/>
                  </a:lnTo>
                  <a:lnTo>
                    <a:pt x="35453" y="6604"/>
                  </a:lnTo>
                  <a:lnTo>
                    <a:pt x="36181" y="6476"/>
                  </a:lnTo>
                  <a:lnTo>
                    <a:pt x="36883" y="6348"/>
                  </a:lnTo>
                  <a:lnTo>
                    <a:pt x="37560" y="6208"/>
                  </a:lnTo>
                  <a:lnTo>
                    <a:pt x="38186" y="6067"/>
                  </a:lnTo>
                  <a:lnTo>
                    <a:pt x="38773" y="5914"/>
                  </a:lnTo>
                  <a:lnTo>
                    <a:pt x="39323" y="5761"/>
                  </a:lnTo>
                  <a:lnTo>
                    <a:pt x="39833" y="5595"/>
                  </a:lnTo>
                  <a:lnTo>
                    <a:pt x="40306" y="5441"/>
                  </a:lnTo>
                  <a:lnTo>
                    <a:pt x="40727" y="5275"/>
                  </a:lnTo>
                  <a:lnTo>
                    <a:pt x="41111" y="5097"/>
                  </a:lnTo>
                  <a:lnTo>
                    <a:pt x="41443" y="4918"/>
                  </a:lnTo>
                  <a:lnTo>
                    <a:pt x="41724" y="4739"/>
                  </a:lnTo>
                  <a:lnTo>
                    <a:pt x="41851" y="4650"/>
                  </a:lnTo>
                  <a:lnTo>
                    <a:pt x="41966" y="4560"/>
                  </a:lnTo>
                  <a:lnTo>
                    <a:pt x="42068" y="4471"/>
                  </a:lnTo>
                  <a:lnTo>
                    <a:pt x="42145" y="4369"/>
                  </a:lnTo>
                  <a:lnTo>
                    <a:pt x="42222" y="4279"/>
                  </a:lnTo>
                  <a:lnTo>
                    <a:pt x="42285" y="4177"/>
                  </a:lnTo>
                  <a:lnTo>
                    <a:pt x="42337" y="4088"/>
                  </a:lnTo>
                  <a:lnTo>
                    <a:pt x="42362" y="3985"/>
                  </a:lnTo>
                  <a:lnTo>
                    <a:pt x="42388" y="3896"/>
                  </a:lnTo>
                  <a:lnTo>
                    <a:pt x="42400" y="3794"/>
                  </a:lnTo>
                  <a:lnTo>
                    <a:pt x="42388" y="3692"/>
                  </a:lnTo>
                  <a:lnTo>
                    <a:pt x="42362" y="3602"/>
                  </a:lnTo>
                  <a:lnTo>
                    <a:pt x="42337" y="3500"/>
                  </a:lnTo>
                  <a:lnTo>
                    <a:pt x="42285" y="3411"/>
                  </a:lnTo>
                  <a:lnTo>
                    <a:pt x="42222" y="3309"/>
                  </a:lnTo>
                  <a:lnTo>
                    <a:pt x="42145" y="3219"/>
                  </a:lnTo>
                  <a:lnTo>
                    <a:pt x="42068" y="3130"/>
                  </a:lnTo>
                  <a:lnTo>
                    <a:pt x="41966" y="3028"/>
                  </a:lnTo>
                  <a:lnTo>
                    <a:pt x="41851" y="2938"/>
                  </a:lnTo>
                  <a:lnTo>
                    <a:pt x="41724" y="2849"/>
                  </a:lnTo>
                  <a:lnTo>
                    <a:pt x="41443" y="2670"/>
                  </a:lnTo>
                  <a:lnTo>
                    <a:pt x="41111" y="2491"/>
                  </a:lnTo>
                  <a:lnTo>
                    <a:pt x="40727" y="2325"/>
                  </a:lnTo>
                  <a:lnTo>
                    <a:pt x="40306" y="2146"/>
                  </a:lnTo>
                  <a:lnTo>
                    <a:pt x="39833" y="1993"/>
                  </a:lnTo>
                  <a:lnTo>
                    <a:pt x="39323" y="1827"/>
                  </a:lnTo>
                  <a:lnTo>
                    <a:pt x="38773" y="1674"/>
                  </a:lnTo>
                  <a:lnTo>
                    <a:pt x="38186" y="1521"/>
                  </a:lnTo>
                  <a:lnTo>
                    <a:pt x="37560" y="1380"/>
                  </a:lnTo>
                  <a:lnTo>
                    <a:pt x="36883" y="1252"/>
                  </a:lnTo>
                  <a:lnTo>
                    <a:pt x="36181" y="1112"/>
                  </a:lnTo>
                  <a:lnTo>
                    <a:pt x="35453" y="984"/>
                  </a:lnTo>
                  <a:lnTo>
                    <a:pt x="34687" y="869"/>
                  </a:lnTo>
                  <a:lnTo>
                    <a:pt x="33882" y="754"/>
                  </a:lnTo>
                  <a:lnTo>
                    <a:pt x="33052" y="652"/>
                  </a:lnTo>
                  <a:lnTo>
                    <a:pt x="32183" y="550"/>
                  </a:lnTo>
                  <a:lnTo>
                    <a:pt x="31302" y="461"/>
                  </a:lnTo>
                  <a:lnTo>
                    <a:pt x="30383" y="384"/>
                  </a:lnTo>
                  <a:lnTo>
                    <a:pt x="29450" y="307"/>
                  </a:lnTo>
                  <a:lnTo>
                    <a:pt x="28493" y="231"/>
                  </a:lnTo>
                  <a:lnTo>
                    <a:pt x="27496" y="180"/>
                  </a:lnTo>
                  <a:lnTo>
                    <a:pt x="26500" y="129"/>
                  </a:lnTo>
                  <a:lnTo>
                    <a:pt x="25466" y="77"/>
                  </a:lnTo>
                  <a:lnTo>
                    <a:pt x="24431" y="52"/>
                  </a:lnTo>
                  <a:lnTo>
                    <a:pt x="23371" y="26"/>
                  </a:lnTo>
                  <a:lnTo>
                    <a:pt x="22286" y="14"/>
                  </a:lnTo>
                  <a:lnTo>
                    <a:pt x="21200" y="1"/>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1540506" y="3686733"/>
              <a:ext cx="609226" cy="83397"/>
            </a:xfrm>
            <a:custGeom>
              <a:avLst/>
              <a:gdLst/>
              <a:ahLst/>
              <a:cxnLst/>
              <a:rect l="l" t="t" r="r" b="b"/>
              <a:pathLst>
                <a:path w="41150" h="5633" extrusionOk="0">
                  <a:moveTo>
                    <a:pt x="19949" y="1"/>
                  </a:moveTo>
                  <a:lnTo>
                    <a:pt x="18251" y="14"/>
                  </a:lnTo>
                  <a:lnTo>
                    <a:pt x="16578" y="52"/>
                  </a:lnTo>
                  <a:lnTo>
                    <a:pt x="14956" y="116"/>
                  </a:lnTo>
                  <a:lnTo>
                    <a:pt x="13372" y="192"/>
                  </a:lnTo>
                  <a:lnTo>
                    <a:pt x="11840" y="295"/>
                  </a:lnTo>
                  <a:lnTo>
                    <a:pt x="10371" y="410"/>
                  </a:lnTo>
                  <a:lnTo>
                    <a:pt x="8966" y="550"/>
                  </a:lnTo>
                  <a:lnTo>
                    <a:pt x="7625" y="716"/>
                  </a:lnTo>
                  <a:lnTo>
                    <a:pt x="6361" y="882"/>
                  </a:lnTo>
                  <a:lnTo>
                    <a:pt x="5186" y="1074"/>
                  </a:lnTo>
                  <a:lnTo>
                    <a:pt x="4075" y="1278"/>
                  </a:lnTo>
                  <a:lnTo>
                    <a:pt x="3564" y="1393"/>
                  </a:lnTo>
                  <a:lnTo>
                    <a:pt x="3066" y="1508"/>
                  </a:lnTo>
                  <a:lnTo>
                    <a:pt x="2593" y="1623"/>
                  </a:lnTo>
                  <a:lnTo>
                    <a:pt x="2146" y="1738"/>
                  </a:lnTo>
                  <a:lnTo>
                    <a:pt x="1725" y="1865"/>
                  </a:lnTo>
                  <a:lnTo>
                    <a:pt x="1329" y="1980"/>
                  </a:lnTo>
                  <a:lnTo>
                    <a:pt x="959" y="2108"/>
                  </a:lnTo>
                  <a:lnTo>
                    <a:pt x="614" y="2249"/>
                  </a:lnTo>
                  <a:lnTo>
                    <a:pt x="295" y="2376"/>
                  </a:lnTo>
                  <a:lnTo>
                    <a:pt x="1" y="2517"/>
                  </a:lnTo>
                  <a:lnTo>
                    <a:pt x="1" y="2517"/>
                  </a:lnTo>
                  <a:lnTo>
                    <a:pt x="716" y="2300"/>
                  </a:lnTo>
                  <a:lnTo>
                    <a:pt x="1508" y="2095"/>
                  </a:lnTo>
                  <a:lnTo>
                    <a:pt x="2376" y="1904"/>
                  </a:lnTo>
                  <a:lnTo>
                    <a:pt x="3296" y="1712"/>
                  </a:lnTo>
                  <a:lnTo>
                    <a:pt x="4292" y="1546"/>
                  </a:lnTo>
                  <a:lnTo>
                    <a:pt x="5352" y="1380"/>
                  </a:lnTo>
                  <a:lnTo>
                    <a:pt x="6463" y="1240"/>
                  </a:lnTo>
                  <a:lnTo>
                    <a:pt x="7638" y="1099"/>
                  </a:lnTo>
                  <a:lnTo>
                    <a:pt x="8851" y="984"/>
                  </a:lnTo>
                  <a:lnTo>
                    <a:pt x="10116" y="869"/>
                  </a:lnTo>
                  <a:lnTo>
                    <a:pt x="11431" y="780"/>
                  </a:lnTo>
                  <a:lnTo>
                    <a:pt x="12785" y="703"/>
                  </a:lnTo>
                  <a:lnTo>
                    <a:pt x="14177" y="639"/>
                  </a:lnTo>
                  <a:lnTo>
                    <a:pt x="15595" y="601"/>
                  </a:lnTo>
                  <a:lnTo>
                    <a:pt x="17050" y="576"/>
                  </a:lnTo>
                  <a:lnTo>
                    <a:pt x="18532" y="563"/>
                  </a:lnTo>
                  <a:lnTo>
                    <a:pt x="19617" y="563"/>
                  </a:lnTo>
                  <a:lnTo>
                    <a:pt x="20703" y="588"/>
                  </a:lnTo>
                  <a:lnTo>
                    <a:pt x="21763" y="601"/>
                  </a:lnTo>
                  <a:lnTo>
                    <a:pt x="22797" y="639"/>
                  </a:lnTo>
                  <a:lnTo>
                    <a:pt x="23832" y="678"/>
                  </a:lnTo>
                  <a:lnTo>
                    <a:pt x="24841" y="729"/>
                  </a:lnTo>
                  <a:lnTo>
                    <a:pt x="25824" y="793"/>
                  </a:lnTo>
                  <a:lnTo>
                    <a:pt x="26782" y="856"/>
                  </a:lnTo>
                  <a:lnTo>
                    <a:pt x="27714" y="933"/>
                  </a:lnTo>
                  <a:lnTo>
                    <a:pt x="28634" y="1023"/>
                  </a:lnTo>
                  <a:lnTo>
                    <a:pt x="29528" y="1112"/>
                  </a:lnTo>
                  <a:lnTo>
                    <a:pt x="30384" y="1214"/>
                  </a:lnTo>
                  <a:lnTo>
                    <a:pt x="31214" y="1316"/>
                  </a:lnTo>
                  <a:lnTo>
                    <a:pt x="32018" y="1431"/>
                  </a:lnTo>
                  <a:lnTo>
                    <a:pt x="32784" y="1546"/>
                  </a:lnTo>
                  <a:lnTo>
                    <a:pt x="33525" y="1674"/>
                  </a:lnTo>
                  <a:lnTo>
                    <a:pt x="34215" y="1802"/>
                  </a:lnTo>
                  <a:lnTo>
                    <a:pt x="34892" y="1942"/>
                  </a:lnTo>
                  <a:lnTo>
                    <a:pt x="35518" y="2083"/>
                  </a:lnTo>
                  <a:lnTo>
                    <a:pt x="36105" y="2236"/>
                  </a:lnTo>
                  <a:lnTo>
                    <a:pt x="36654" y="2389"/>
                  </a:lnTo>
                  <a:lnTo>
                    <a:pt x="37165" y="2542"/>
                  </a:lnTo>
                  <a:lnTo>
                    <a:pt x="37638" y="2708"/>
                  </a:lnTo>
                  <a:lnTo>
                    <a:pt x="38059" y="2874"/>
                  </a:lnTo>
                  <a:lnTo>
                    <a:pt x="38442" y="3053"/>
                  </a:lnTo>
                  <a:lnTo>
                    <a:pt x="38774" y="3232"/>
                  </a:lnTo>
                  <a:lnTo>
                    <a:pt x="39055" y="3411"/>
                  </a:lnTo>
                  <a:lnTo>
                    <a:pt x="39183" y="3500"/>
                  </a:lnTo>
                  <a:lnTo>
                    <a:pt x="39298" y="3590"/>
                  </a:lnTo>
                  <a:lnTo>
                    <a:pt x="39400" y="3679"/>
                  </a:lnTo>
                  <a:lnTo>
                    <a:pt x="39477" y="3781"/>
                  </a:lnTo>
                  <a:lnTo>
                    <a:pt x="39553" y="3871"/>
                  </a:lnTo>
                  <a:lnTo>
                    <a:pt x="39617" y="3960"/>
                  </a:lnTo>
                  <a:lnTo>
                    <a:pt x="39668" y="4062"/>
                  </a:lnTo>
                  <a:lnTo>
                    <a:pt x="39694" y="4164"/>
                  </a:lnTo>
                  <a:lnTo>
                    <a:pt x="39719" y="4254"/>
                  </a:lnTo>
                  <a:lnTo>
                    <a:pt x="39732" y="4356"/>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80"/>
                  </a:lnTo>
                  <a:lnTo>
                    <a:pt x="38480" y="5633"/>
                  </a:lnTo>
                  <a:lnTo>
                    <a:pt x="39081" y="5429"/>
                  </a:lnTo>
                  <a:lnTo>
                    <a:pt x="39362" y="5314"/>
                  </a:lnTo>
                  <a:lnTo>
                    <a:pt x="39617" y="5211"/>
                  </a:lnTo>
                  <a:lnTo>
                    <a:pt x="39847" y="5097"/>
                  </a:lnTo>
                  <a:lnTo>
                    <a:pt x="40077" y="4994"/>
                  </a:lnTo>
                  <a:lnTo>
                    <a:pt x="40268" y="4879"/>
                  </a:lnTo>
                  <a:lnTo>
                    <a:pt x="40447" y="4764"/>
                  </a:lnTo>
                  <a:lnTo>
                    <a:pt x="40613" y="4650"/>
                  </a:lnTo>
                  <a:lnTo>
                    <a:pt x="40754" y="4522"/>
                  </a:lnTo>
                  <a:lnTo>
                    <a:pt x="40869" y="4407"/>
                  </a:lnTo>
                  <a:lnTo>
                    <a:pt x="40971" y="4292"/>
                  </a:lnTo>
                  <a:lnTo>
                    <a:pt x="41047" y="4164"/>
                  </a:lnTo>
                  <a:lnTo>
                    <a:pt x="41099" y="4037"/>
                  </a:lnTo>
                  <a:lnTo>
                    <a:pt x="41137" y="3922"/>
                  </a:lnTo>
                  <a:lnTo>
                    <a:pt x="41150" y="3794"/>
                  </a:lnTo>
                  <a:lnTo>
                    <a:pt x="41137" y="3692"/>
                  </a:lnTo>
                  <a:lnTo>
                    <a:pt x="41124" y="3602"/>
                  </a:lnTo>
                  <a:lnTo>
                    <a:pt x="41086" y="3500"/>
                  </a:lnTo>
                  <a:lnTo>
                    <a:pt x="41035" y="3411"/>
                  </a:lnTo>
                  <a:lnTo>
                    <a:pt x="40984" y="3309"/>
                  </a:lnTo>
                  <a:lnTo>
                    <a:pt x="40907" y="3219"/>
                  </a:lnTo>
                  <a:lnTo>
                    <a:pt x="40818" y="3130"/>
                  </a:lnTo>
                  <a:lnTo>
                    <a:pt x="40715" y="3028"/>
                  </a:lnTo>
                  <a:lnTo>
                    <a:pt x="40600" y="2938"/>
                  </a:lnTo>
                  <a:lnTo>
                    <a:pt x="40486" y="2849"/>
                  </a:lnTo>
                  <a:lnTo>
                    <a:pt x="40192" y="2670"/>
                  </a:lnTo>
                  <a:lnTo>
                    <a:pt x="39860" y="2491"/>
                  </a:lnTo>
                  <a:lnTo>
                    <a:pt x="39477" y="2325"/>
                  </a:lnTo>
                  <a:lnTo>
                    <a:pt x="39055" y="2146"/>
                  </a:lnTo>
                  <a:lnTo>
                    <a:pt x="38595" y="1993"/>
                  </a:lnTo>
                  <a:lnTo>
                    <a:pt x="38085" y="1827"/>
                  </a:lnTo>
                  <a:lnTo>
                    <a:pt x="37523" y="1674"/>
                  </a:lnTo>
                  <a:lnTo>
                    <a:pt x="36935" y="1521"/>
                  </a:lnTo>
                  <a:lnTo>
                    <a:pt x="36309" y="1380"/>
                  </a:lnTo>
                  <a:lnTo>
                    <a:pt x="35645" y="1252"/>
                  </a:lnTo>
                  <a:lnTo>
                    <a:pt x="34943" y="1112"/>
                  </a:lnTo>
                  <a:lnTo>
                    <a:pt x="34202" y="984"/>
                  </a:lnTo>
                  <a:lnTo>
                    <a:pt x="33436" y="869"/>
                  </a:lnTo>
                  <a:lnTo>
                    <a:pt x="32631" y="754"/>
                  </a:lnTo>
                  <a:lnTo>
                    <a:pt x="31801" y="652"/>
                  </a:lnTo>
                  <a:lnTo>
                    <a:pt x="30945" y="550"/>
                  </a:lnTo>
                  <a:lnTo>
                    <a:pt x="30051" y="461"/>
                  </a:lnTo>
                  <a:lnTo>
                    <a:pt x="29145" y="384"/>
                  </a:lnTo>
                  <a:lnTo>
                    <a:pt x="28200" y="307"/>
                  </a:lnTo>
                  <a:lnTo>
                    <a:pt x="27242" y="231"/>
                  </a:lnTo>
                  <a:lnTo>
                    <a:pt x="26258" y="180"/>
                  </a:lnTo>
                  <a:lnTo>
                    <a:pt x="25250" y="129"/>
                  </a:lnTo>
                  <a:lnTo>
                    <a:pt x="24228" y="77"/>
                  </a:lnTo>
                  <a:lnTo>
                    <a:pt x="23181" y="52"/>
                  </a:lnTo>
                  <a:lnTo>
                    <a:pt x="22121" y="26"/>
                  </a:lnTo>
                  <a:lnTo>
                    <a:pt x="21048" y="14"/>
                  </a:lnTo>
                  <a:lnTo>
                    <a:pt x="19949" y="1"/>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1749449" y="3717749"/>
              <a:ext cx="204028" cy="57118"/>
            </a:xfrm>
            <a:custGeom>
              <a:avLst/>
              <a:gdLst/>
              <a:ahLst/>
              <a:cxnLst/>
              <a:rect l="l" t="t" r="r" b="b"/>
              <a:pathLst>
                <a:path w="13781" h="3858" extrusionOk="0">
                  <a:moveTo>
                    <a:pt x="0" y="0"/>
                  </a:moveTo>
                  <a:lnTo>
                    <a:pt x="0" y="383"/>
                  </a:lnTo>
                  <a:lnTo>
                    <a:pt x="2324" y="383"/>
                  </a:lnTo>
                  <a:lnTo>
                    <a:pt x="3333" y="396"/>
                  </a:lnTo>
                  <a:lnTo>
                    <a:pt x="4240" y="409"/>
                  </a:lnTo>
                  <a:lnTo>
                    <a:pt x="5045" y="447"/>
                  </a:lnTo>
                  <a:lnTo>
                    <a:pt x="5734" y="511"/>
                  </a:lnTo>
                  <a:lnTo>
                    <a:pt x="6322" y="575"/>
                  </a:lnTo>
                  <a:lnTo>
                    <a:pt x="6564" y="626"/>
                  </a:lnTo>
                  <a:lnTo>
                    <a:pt x="6782" y="664"/>
                  </a:lnTo>
                  <a:lnTo>
                    <a:pt x="6973" y="715"/>
                  </a:lnTo>
                  <a:lnTo>
                    <a:pt x="7126" y="767"/>
                  </a:lnTo>
                  <a:lnTo>
                    <a:pt x="7267" y="830"/>
                  </a:lnTo>
                  <a:lnTo>
                    <a:pt x="7356" y="894"/>
                  </a:lnTo>
                  <a:lnTo>
                    <a:pt x="0" y="894"/>
                  </a:lnTo>
                  <a:lnTo>
                    <a:pt x="0" y="1188"/>
                  </a:lnTo>
                  <a:lnTo>
                    <a:pt x="7458" y="1188"/>
                  </a:lnTo>
                  <a:lnTo>
                    <a:pt x="7433" y="1226"/>
                  </a:lnTo>
                  <a:lnTo>
                    <a:pt x="7395" y="1252"/>
                  </a:lnTo>
                  <a:lnTo>
                    <a:pt x="7292" y="1329"/>
                  </a:lnTo>
                  <a:lnTo>
                    <a:pt x="7152" y="1392"/>
                  </a:lnTo>
                  <a:lnTo>
                    <a:pt x="6973" y="1456"/>
                  </a:lnTo>
                  <a:lnTo>
                    <a:pt x="6756" y="1520"/>
                  </a:lnTo>
                  <a:lnTo>
                    <a:pt x="6501" y="1571"/>
                  </a:lnTo>
                  <a:lnTo>
                    <a:pt x="6207" y="1622"/>
                  </a:lnTo>
                  <a:lnTo>
                    <a:pt x="5862" y="1673"/>
                  </a:lnTo>
                  <a:lnTo>
                    <a:pt x="5492" y="1712"/>
                  </a:lnTo>
                  <a:lnTo>
                    <a:pt x="5083" y="1750"/>
                  </a:lnTo>
                  <a:lnTo>
                    <a:pt x="4138" y="1801"/>
                  </a:lnTo>
                  <a:lnTo>
                    <a:pt x="3052" y="1839"/>
                  </a:lnTo>
                  <a:lnTo>
                    <a:pt x="1801" y="1852"/>
                  </a:lnTo>
                  <a:lnTo>
                    <a:pt x="0" y="1852"/>
                  </a:lnTo>
                  <a:lnTo>
                    <a:pt x="0" y="2210"/>
                  </a:lnTo>
                  <a:lnTo>
                    <a:pt x="2184" y="2644"/>
                  </a:lnTo>
                  <a:lnTo>
                    <a:pt x="4202" y="3053"/>
                  </a:lnTo>
                  <a:lnTo>
                    <a:pt x="6117" y="3449"/>
                  </a:lnTo>
                  <a:lnTo>
                    <a:pt x="8020" y="3857"/>
                  </a:lnTo>
                  <a:lnTo>
                    <a:pt x="11162" y="3857"/>
                  </a:lnTo>
                  <a:lnTo>
                    <a:pt x="9093" y="3410"/>
                  </a:lnTo>
                  <a:lnTo>
                    <a:pt x="7037" y="2976"/>
                  </a:lnTo>
                  <a:lnTo>
                    <a:pt x="5032" y="2567"/>
                  </a:lnTo>
                  <a:lnTo>
                    <a:pt x="3078" y="2184"/>
                  </a:lnTo>
                  <a:lnTo>
                    <a:pt x="3844" y="2171"/>
                  </a:lnTo>
                  <a:lnTo>
                    <a:pt x="4572" y="2159"/>
                  </a:lnTo>
                  <a:lnTo>
                    <a:pt x="5262" y="2133"/>
                  </a:lnTo>
                  <a:lnTo>
                    <a:pt x="5913" y="2108"/>
                  </a:lnTo>
                  <a:lnTo>
                    <a:pt x="6526" y="2056"/>
                  </a:lnTo>
                  <a:lnTo>
                    <a:pt x="7101" y="2018"/>
                  </a:lnTo>
                  <a:lnTo>
                    <a:pt x="7624" y="1967"/>
                  </a:lnTo>
                  <a:lnTo>
                    <a:pt x="8110" y="1903"/>
                  </a:lnTo>
                  <a:lnTo>
                    <a:pt x="8544" y="1827"/>
                  </a:lnTo>
                  <a:lnTo>
                    <a:pt x="8940" y="1763"/>
                  </a:lnTo>
                  <a:lnTo>
                    <a:pt x="9285" y="1673"/>
                  </a:lnTo>
                  <a:lnTo>
                    <a:pt x="9578" y="1584"/>
                  </a:lnTo>
                  <a:lnTo>
                    <a:pt x="9821" y="1495"/>
                  </a:lnTo>
                  <a:lnTo>
                    <a:pt x="10013" y="1392"/>
                  </a:lnTo>
                  <a:lnTo>
                    <a:pt x="10089" y="1341"/>
                  </a:lnTo>
                  <a:lnTo>
                    <a:pt x="10153" y="1290"/>
                  </a:lnTo>
                  <a:lnTo>
                    <a:pt x="10204" y="1239"/>
                  </a:lnTo>
                  <a:lnTo>
                    <a:pt x="10243" y="1188"/>
                  </a:lnTo>
                  <a:lnTo>
                    <a:pt x="13780" y="1188"/>
                  </a:lnTo>
                  <a:lnTo>
                    <a:pt x="13780" y="894"/>
                  </a:lnTo>
                  <a:lnTo>
                    <a:pt x="10204" y="894"/>
                  </a:lnTo>
                  <a:lnTo>
                    <a:pt x="10166" y="843"/>
                  </a:lnTo>
                  <a:lnTo>
                    <a:pt x="10115" y="792"/>
                  </a:lnTo>
                  <a:lnTo>
                    <a:pt x="9974" y="703"/>
                  </a:lnTo>
                  <a:lnTo>
                    <a:pt x="9796" y="613"/>
                  </a:lnTo>
                  <a:lnTo>
                    <a:pt x="9578" y="537"/>
                  </a:lnTo>
                  <a:lnTo>
                    <a:pt x="9323" y="473"/>
                  </a:lnTo>
                  <a:lnTo>
                    <a:pt x="9029" y="409"/>
                  </a:lnTo>
                  <a:lnTo>
                    <a:pt x="8723" y="345"/>
                  </a:lnTo>
                  <a:lnTo>
                    <a:pt x="8378" y="294"/>
                  </a:lnTo>
                  <a:lnTo>
                    <a:pt x="13780" y="294"/>
                  </a:lnTo>
                  <a:lnTo>
                    <a:pt x="13780" y="0"/>
                  </a:lnTo>
                  <a:close/>
                </a:path>
              </a:pathLst>
            </a:custGeom>
            <a:solidFill>
              <a:srgbClr val="A18044"/>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1462987" y="3646848"/>
              <a:ext cx="764264" cy="159776"/>
            </a:xfrm>
            <a:custGeom>
              <a:avLst/>
              <a:gdLst/>
              <a:ahLst/>
              <a:cxnLst/>
              <a:rect l="l" t="t" r="r" b="b"/>
              <a:pathLst>
                <a:path w="51622" h="10792" extrusionOk="0">
                  <a:moveTo>
                    <a:pt x="1" y="0"/>
                  </a:moveTo>
                  <a:lnTo>
                    <a:pt x="1" y="5390"/>
                  </a:lnTo>
                  <a:lnTo>
                    <a:pt x="14" y="5530"/>
                  </a:lnTo>
                  <a:lnTo>
                    <a:pt x="39" y="5671"/>
                  </a:lnTo>
                  <a:lnTo>
                    <a:pt x="77" y="5811"/>
                  </a:lnTo>
                  <a:lnTo>
                    <a:pt x="141" y="5951"/>
                  </a:lnTo>
                  <a:lnTo>
                    <a:pt x="205" y="6079"/>
                  </a:lnTo>
                  <a:lnTo>
                    <a:pt x="294" y="6220"/>
                  </a:lnTo>
                  <a:lnTo>
                    <a:pt x="409" y="6347"/>
                  </a:lnTo>
                  <a:lnTo>
                    <a:pt x="524" y="6488"/>
                  </a:lnTo>
                  <a:lnTo>
                    <a:pt x="665" y="6616"/>
                  </a:lnTo>
                  <a:lnTo>
                    <a:pt x="818" y="6743"/>
                  </a:lnTo>
                  <a:lnTo>
                    <a:pt x="984" y="6871"/>
                  </a:lnTo>
                  <a:lnTo>
                    <a:pt x="1163" y="6999"/>
                  </a:lnTo>
                  <a:lnTo>
                    <a:pt x="1354" y="7126"/>
                  </a:lnTo>
                  <a:lnTo>
                    <a:pt x="1572" y="7254"/>
                  </a:lnTo>
                  <a:lnTo>
                    <a:pt x="1789" y="7369"/>
                  </a:lnTo>
                  <a:lnTo>
                    <a:pt x="2031" y="7497"/>
                  </a:lnTo>
                  <a:lnTo>
                    <a:pt x="2542" y="7727"/>
                  </a:lnTo>
                  <a:lnTo>
                    <a:pt x="3117" y="7969"/>
                  </a:lnTo>
                  <a:lnTo>
                    <a:pt x="3743" y="8186"/>
                  </a:lnTo>
                  <a:lnTo>
                    <a:pt x="4407" y="8404"/>
                  </a:lnTo>
                  <a:lnTo>
                    <a:pt x="5135" y="8621"/>
                  </a:lnTo>
                  <a:lnTo>
                    <a:pt x="5901" y="8825"/>
                  </a:lnTo>
                  <a:lnTo>
                    <a:pt x="6706" y="9017"/>
                  </a:lnTo>
                  <a:lnTo>
                    <a:pt x="7561" y="9208"/>
                  </a:lnTo>
                  <a:lnTo>
                    <a:pt x="8455" y="9387"/>
                  </a:lnTo>
                  <a:lnTo>
                    <a:pt x="9400" y="9553"/>
                  </a:lnTo>
                  <a:lnTo>
                    <a:pt x="10371" y="9719"/>
                  </a:lnTo>
                  <a:lnTo>
                    <a:pt x="11380" y="9872"/>
                  </a:lnTo>
                  <a:lnTo>
                    <a:pt x="12427" y="10013"/>
                  </a:lnTo>
                  <a:lnTo>
                    <a:pt x="13513" y="10140"/>
                  </a:lnTo>
                  <a:lnTo>
                    <a:pt x="14624" y="10255"/>
                  </a:lnTo>
                  <a:lnTo>
                    <a:pt x="15760" y="10358"/>
                  </a:lnTo>
                  <a:lnTo>
                    <a:pt x="16935" y="10460"/>
                  </a:lnTo>
                  <a:lnTo>
                    <a:pt x="18136" y="10549"/>
                  </a:lnTo>
                  <a:lnTo>
                    <a:pt x="19362" y="10613"/>
                  </a:lnTo>
                  <a:lnTo>
                    <a:pt x="20613" y="10677"/>
                  </a:lnTo>
                  <a:lnTo>
                    <a:pt x="21878" y="10728"/>
                  </a:lnTo>
                  <a:lnTo>
                    <a:pt x="23168" y="10753"/>
                  </a:lnTo>
                  <a:lnTo>
                    <a:pt x="24483" y="10779"/>
                  </a:lnTo>
                  <a:lnTo>
                    <a:pt x="25811" y="10792"/>
                  </a:lnTo>
                  <a:lnTo>
                    <a:pt x="27139" y="10779"/>
                  </a:lnTo>
                  <a:lnTo>
                    <a:pt x="28455" y="10753"/>
                  </a:lnTo>
                  <a:lnTo>
                    <a:pt x="29745" y="10728"/>
                  </a:lnTo>
                  <a:lnTo>
                    <a:pt x="31009" y="10677"/>
                  </a:lnTo>
                  <a:lnTo>
                    <a:pt x="32261" y="10613"/>
                  </a:lnTo>
                  <a:lnTo>
                    <a:pt x="33487" y="10549"/>
                  </a:lnTo>
                  <a:lnTo>
                    <a:pt x="34687" y="10460"/>
                  </a:lnTo>
                  <a:lnTo>
                    <a:pt x="35849" y="10358"/>
                  </a:lnTo>
                  <a:lnTo>
                    <a:pt x="36999" y="10255"/>
                  </a:lnTo>
                  <a:lnTo>
                    <a:pt x="38110" y="10140"/>
                  </a:lnTo>
                  <a:lnTo>
                    <a:pt x="39195" y="10013"/>
                  </a:lnTo>
                  <a:lnTo>
                    <a:pt x="40243" y="9872"/>
                  </a:lnTo>
                  <a:lnTo>
                    <a:pt x="41252" y="9719"/>
                  </a:lnTo>
                  <a:lnTo>
                    <a:pt x="42222" y="9553"/>
                  </a:lnTo>
                  <a:lnTo>
                    <a:pt x="43167" y="9387"/>
                  </a:lnTo>
                  <a:lnTo>
                    <a:pt x="44061" y="9208"/>
                  </a:lnTo>
                  <a:lnTo>
                    <a:pt x="44917" y="9017"/>
                  </a:lnTo>
                  <a:lnTo>
                    <a:pt x="45722" y="8825"/>
                  </a:lnTo>
                  <a:lnTo>
                    <a:pt x="46488" y="8621"/>
                  </a:lnTo>
                  <a:lnTo>
                    <a:pt x="47216" y="8404"/>
                  </a:lnTo>
                  <a:lnTo>
                    <a:pt x="47880" y="8186"/>
                  </a:lnTo>
                  <a:lnTo>
                    <a:pt x="48506" y="7969"/>
                  </a:lnTo>
                  <a:lnTo>
                    <a:pt x="49068" y="7727"/>
                  </a:lnTo>
                  <a:lnTo>
                    <a:pt x="49591" y="7497"/>
                  </a:lnTo>
                  <a:lnTo>
                    <a:pt x="49834" y="7369"/>
                  </a:lnTo>
                  <a:lnTo>
                    <a:pt x="50051" y="7254"/>
                  </a:lnTo>
                  <a:lnTo>
                    <a:pt x="50268" y="7126"/>
                  </a:lnTo>
                  <a:lnTo>
                    <a:pt x="50460" y="6999"/>
                  </a:lnTo>
                  <a:lnTo>
                    <a:pt x="50638" y="6871"/>
                  </a:lnTo>
                  <a:lnTo>
                    <a:pt x="50804" y="6743"/>
                  </a:lnTo>
                  <a:lnTo>
                    <a:pt x="50958" y="6616"/>
                  </a:lnTo>
                  <a:lnTo>
                    <a:pt x="51098" y="6488"/>
                  </a:lnTo>
                  <a:lnTo>
                    <a:pt x="51213" y="6347"/>
                  </a:lnTo>
                  <a:lnTo>
                    <a:pt x="51315" y="6220"/>
                  </a:lnTo>
                  <a:lnTo>
                    <a:pt x="51405" y="6079"/>
                  </a:lnTo>
                  <a:lnTo>
                    <a:pt x="51481" y="5951"/>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1462987" y="3567049"/>
              <a:ext cx="764264" cy="159598"/>
            </a:xfrm>
            <a:custGeom>
              <a:avLst/>
              <a:gdLst/>
              <a:ahLst/>
              <a:cxnLst/>
              <a:rect l="l" t="t" r="r" b="b"/>
              <a:pathLst>
                <a:path w="51622" h="10780" extrusionOk="0">
                  <a:moveTo>
                    <a:pt x="24483" y="1"/>
                  </a:moveTo>
                  <a:lnTo>
                    <a:pt x="23168" y="26"/>
                  </a:lnTo>
                  <a:lnTo>
                    <a:pt x="21878" y="65"/>
                  </a:lnTo>
                  <a:lnTo>
                    <a:pt x="20613" y="103"/>
                  </a:lnTo>
                  <a:lnTo>
                    <a:pt x="19362" y="167"/>
                  </a:lnTo>
                  <a:lnTo>
                    <a:pt x="18136" y="243"/>
                  </a:lnTo>
                  <a:lnTo>
                    <a:pt x="16935" y="333"/>
                  </a:lnTo>
                  <a:lnTo>
                    <a:pt x="15760" y="422"/>
                  </a:lnTo>
                  <a:lnTo>
                    <a:pt x="14624" y="537"/>
                  </a:lnTo>
                  <a:lnTo>
                    <a:pt x="13513" y="652"/>
                  </a:lnTo>
                  <a:lnTo>
                    <a:pt x="12427" y="780"/>
                  </a:lnTo>
                  <a:lnTo>
                    <a:pt x="11380" y="920"/>
                  </a:lnTo>
                  <a:lnTo>
                    <a:pt x="10371" y="1073"/>
                  </a:lnTo>
                  <a:lnTo>
                    <a:pt x="9400" y="1227"/>
                  </a:lnTo>
                  <a:lnTo>
                    <a:pt x="8455" y="1405"/>
                  </a:lnTo>
                  <a:lnTo>
                    <a:pt x="7561" y="1584"/>
                  </a:lnTo>
                  <a:lnTo>
                    <a:pt x="6706" y="1763"/>
                  </a:lnTo>
                  <a:lnTo>
                    <a:pt x="5901" y="1967"/>
                  </a:lnTo>
                  <a:lnTo>
                    <a:pt x="5135" y="2172"/>
                  </a:lnTo>
                  <a:lnTo>
                    <a:pt x="4407" y="2376"/>
                  </a:lnTo>
                  <a:lnTo>
                    <a:pt x="3743" y="2593"/>
                  </a:lnTo>
                  <a:lnTo>
                    <a:pt x="3117" y="2823"/>
                  </a:lnTo>
                  <a:lnTo>
                    <a:pt x="2542" y="3053"/>
                  </a:lnTo>
                  <a:lnTo>
                    <a:pt x="2031" y="3296"/>
                  </a:lnTo>
                  <a:lnTo>
                    <a:pt x="1789" y="3411"/>
                  </a:lnTo>
                  <a:lnTo>
                    <a:pt x="1572" y="3538"/>
                  </a:lnTo>
                  <a:lnTo>
                    <a:pt x="1354" y="3666"/>
                  </a:lnTo>
                  <a:lnTo>
                    <a:pt x="1163" y="3794"/>
                  </a:lnTo>
                  <a:lnTo>
                    <a:pt x="984" y="3921"/>
                  </a:lnTo>
                  <a:lnTo>
                    <a:pt x="818" y="4049"/>
                  </a:lnTo>
                  <a:lnTo>
                    <a:pt x="665" y="4177"/>
                  </a:lnTo>
                  <a:lnTo>
                    <a:pt x="524" y="4305"/>
                  </a:lnTo>
                  <a:lnTo>
                    <a:pt x="409" y="4432"/>
                  </a:lnTo>
                  <a:lnTo>
                    <a:pt x="294" y="4573"/>
                  </a:lnTo>
                  <a:lnTo>
                    <a:pt x="205" y="4700"/>
                  </a:lnTo>
                  <a:lnTo>
                    <a:pt x="141" y="4841"/>
                  </a:lnTo>
                  <a:lnTo>
                    <a:pt x="77" y="4981"/>
                  </a:lnTo>
                  <a:lnTo>
                    <a:pt x="39" y="5109"/>
                  </a:lnTo>
                  <a:lnTo>
                    <a:pt x="14" y="5250"/>
                  </a:lnTo>
                  <a:lnTo>
                    <a:pt x="1" y="5390"/>
                  </a:lnTo>
                  <a:lnTo>
                    <a:pt x="14" y="5531"/>
                  </a:lnTo>
                  <a:lnTo>
                    <a:pt x="39" y="5671"/>
                  </a:lnTo>
                  <a:lnTo>
                    <a:pt x="77" y="5812"/>
                  </a:lnTo>
                  <a:lnTo>
                    <a:pt x="141" y="5939"/>
                  </a:lnTo>
                  <a:lnTo>
                    <a:pt x="205" y="6080"/>
                  </a:lnTo>
                  <a:lnTo>
                    <a:pt x="294" y="6207"/>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7"/>
                  </a:lnTo>
                  <a:lnTo>
                    <a:pt x="9400" y="9554"/>
                  </a:lnTo>
                  <a:lnTo>
                    <a:pt x="10371" y="9720"/>
                  </a:lnTo>
                  <a:lnTo>
                    <a:pt x="11380" y="9860"/>
                  </a:lnTo>
                  <a:lnTo>
                    <a:pt x="12427" y="10001"/>
                  </a:lnTo>
                  <a:lnTo>
                    <a:pt x="13513" y="10128"/>
                  </a:lnTo>
                  <a:lnTo>
                    <a:pt x="14624" y="10256"/>
                  </a:lnTo>
                  <a:lnTo>
                    <a:pt x="15760" y="10358"/>
                  </a:lnTo>
                  <a:lnTo>
                    <a:pt x="16935" y="10460"/>
                  </a:lnTo>
                  <a:lnTo>
                    <a:pt x="18136" y="10537"/>
                  </a:lnTo>
                  <a:lnTo>
                    <a:pt x="19362" y="10614"/>
                  </a:lnTo>
                  <a:lnTo>
                    <a:pt x="20613" y="10677"/>
                  </a:lnTo>
                  <a:lnTo>
                    <a:pt x="21878" y="10728"/>
                  </a:lnTo>
                  <a:lnTo>
                    <a:pt x="23168" y="10754"/>
                  </a:lnTo>
                  <a:lnTo>
                    <a:pt x="24483" y="10780"/>
                  </a:lnTo>
                  <a:lnTo>
                    <a:pt x="27139" y="10780"/>
                  </a:lnTo>
                  <a:lnTo>
                    <a:pt x="28455" y="10754"/>
                  </a:lnTo>
                  <a:lnTo>
                    <a:pt x="29745" y="10728"/>
                  </a:lnTo>
                  <a:lnTo>
                    <a:pt x="31009" y="10677"/>
                  </a:lnTo>
                  <a:lnTo>
                    <a:pt x="32261" y="10614"/>
                  </a:lnTo>
                  <a:lnTo>
                    <a:pt x="33487" y="10537"/>
                  </a:lnTo>
                  <a:lnTo>
                    <a:pt x="34687" y="10460"/>
                  </a:lnTo>
                  <a:lnTo>
                    <a:pt x="35849" y="10358"/>
                  </a:lnTo>
                  <a:lnTo>
                    <a:pt x="36999" y="10256"/>
                  </a:lnTo>
                  <a:lnTo>
                    <a:pt x="38110" y="10128"/>
                  </a:lnTo>
                  <a:lnTo>
                    <a:pt x="39195" y="10001"/>
                  </a:lnTo>
                  <a:lnTo>
                    <a:pt x="40243" y="9860"/>
                  </a:lnTo>
                  <a:lnTo>
                    <a:pt x="41252" y="9720"/>
                  </a:lnTo>
                  <a:lnTo>
                    <a:pt x="42222" y="9554"/>
                  </a:lnTo>
                  <a:lnTo>
                    <a:pt x="43167" y="9387"/>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07"/>
                  </a:lnTo>
                  <a:lnTo>
                    <a:pt x="51405" y="6080"/>
                  </a:lnTo>
                  <a:lnTo>
                    <a:pt x="51481" y="5939"/>
                  </a:lnTo>
                  <a:lnTo>
                    <a:pt x="51545" y="5812"/>
                  </a:lnTo>
                  <a:lnTo>
                    <a:pt x="51583" y="5671"/>
                  </a:lnTo>
                  <a:lnTo>
                    <a:pt x="51609" y="5531"/>
                  </a:lnTo>
                  <a:lnTo>
                    <a:pt x="51622" y="5390"/>
                  </a:lnTo>
                  <a:lnTo>
                    <a:pt x="51609" y="5250"/>
                  </a:lnTo>
                  <a:lnTo>
                    <a:pt x="51583" y="5109"/>
                  </a:lnTo>
                  <a:lnTo>
                    <a:pt x="51545" y="4981"/>
                  </a:lnTo>
                  <a:lnTo>
                    <a:pt x="51481" y="4841"/>
                  </a:lnTo>
                  <a:lnTo>
                    <a:pt x="51405" y="4700"/>
                  </a:lnTo>
                  <a:lnTo>
                    <a:pt x="51315" y="4573"/>
                  </a:lnTo>
                  <a:lnTo>
                    <a:pt x="51213" y="4432"/>
                  </a:lnTo>
                  <a:lnTo>
                    <a:pt x="51098" y="4305"/>
                  </a:lnTo>
                  <a:lnTo>
                    <a:pt x="50958" y="4177"/>
                  </a:lnTo>
                  <a:lnTo>
                    <a:pt x="50804" y="4049"/>
                  </a:lnTo>
                  <a:lnTo>
                    <a:pt x="50638" y="3921"/>
                  </a:lnTo>
                  <a:lnTo>
                    <a:pt x="50460" y="3794"/>
                  </a:lnTo>
                  <a:lnTo>
                    <a:pt x="50268" y="3666"/>
                  </a:lnTo>
                  <a:lnTo>
                    <a:pt x="50051" y="3538"/>
                  </a:lnTo>
                  <a:lnTo>
                    <a:pt x="49834" y="3411"/>
                  </a:lnTo>
                  <a:lnTo>
                    <a:pt x="49591" y="3296"/>
                  </a:lnTo>
                  <a:lnTo>
                    <a:pt x="49068" y="3053"/>
                  </a:lnTo>
                  <a:lnTo>
                    <a:pt x="48506" y="2823"/>
                  </a:lnTo>
                  <a:lnTo>
                    <a:pt x="47880" y="2593"/>
                  </a:lnTo>
                  <a:lnTo>
                    <a:pt x="47216" y="2376"/>
                  </a:lnTo>
                  <a:lnTo>
                    <a:pt x="46488" y="2172"/>
                  </a:lnTo>
                  <a:lnTo>
                    <a:pt x="45722" y="1967"/>
                  </a:lnTo>
                  <a:lnTo>
                    <a:pt x="44917" y="1763"/>
                  </a:lnTo>
                  <a:lnTo>
                    <a:pt x="44061" y="1584"/>
                  </a:lnTo>
                  <a:lnTo>
                    <a:pt x="43167" y="1405"/>
                  </a:lnTo>
                  <a:lnTo>
                    <a:pt x="42222" y="1227"/>
                  </a:lnTo>
                  <a:lnTo>
                    <a:pt x="41252" y="1073"/>
                  </a:lnTo>
                  <a:lnTo>
                    <a:pt x="40243" y="920"/>
                  </a:lnTo>
                  <a:lnTo>
                    <a:pt x="39195" y="780"/>
                  </a:lnTo>
                  <a:lnTo>
                    <a:pt x="38110" y="652"/>
                  </a:lnTo>
                  <a:lnTo>
                    <a:pt x="36999" y="537"/>
                  </a:lnTo>
                  <a:lnTo>
                    <a:pt x="35849" y="422"/>
                  </a:lnTo>
                  <a:lnTo>
                    <a:pt x="34687" y="333"/>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1531253" y="3581232"/>
              <a:ext cx="627747" cy="112326"/>
            </a:xfrm>
            <a:custGeom>
              <a:avLst/>
              <a:gdLst/>
              <a:ahLst/>
              <a:cxnLst/>
              <a:rect l="l" t="t" r="r" b="b"/>
              <a:pathLst>
                <a:path w="42401" h="7587" extrusionOk="0">
                  <a:moveTo>
                    <a:pt x="21200" y="0"/>
                  </a:moveTo>
                  <a:lnTo>
                    <a:pt x="20115" y="13"/>
                  </a:lnTo>
                  <a:lnTo>
                    <a:pt x="19029" y="26"/>
                  </a:lnTo>
                  <a:lnTo>
                    <a:pt x="17969" y="52"/>
                  </a:lnTo>
                  <a:lnTo>
                    <a:pt x="16922" y="77"/>
                  </a:lnTo>
                  <a:lnTo>
                    <a:pt x="15900" y="128"/>
                  </a:lnTo>
                  <a:lnTo>
                    <a:pt x="14891" y="179"/>
                  </a:lnTo>
                  <a:lnTo>
                    <a:pt x="13908" y="230"/>
                  </a:lnTo>
                  <a:lnTo>
                    <a:pt x="12950" y="307"/>
                  </a:lnTo>
                  <a:lnTo>
                    <a:pt x="12005" y="384"/>
                  </a:lnTo>
                  <a:lnTo>
                    <a:pt x="11098" y="460"/>
                  </a:lnTo>
                  <a:lnTo>
                    <a:pt x="10204" y="550"/>
                  </a:lnTo>
                  <a:lnTo>
                    <a:pt x="9349" y="652"/>
                  </a:lnTo>
                  <a:lnTo>
                    <a:pt x="8518" y="754"/>
                  </a:lnTo>
                  <a:lnTo>
                    <a:pt x="7714" y="869"/>
                  </a:lnTo>
                  <a:lnTo>
                    <a:pt x="6948" y="984"/>
                  </a:lnTo>
                  <a:lnTo>
                    <a:pt x="6207" y="1112"/>
                  </a:lnTo>
                  <a:lnTo>
                    <a:pt x="5504" y="1252"/>
                  </a:lnTo>
                  <a:lnTo>
                    <a:pt x="4840" y="1380"/>
                  </a:lnTo>
                  <a:lnTo>
                    <a:pt x="4215" y="1533"/>
                  </a:lnTo>
                  <a:lnTo>
                    <a:pt x="3627" y="1674"/>
                  </a:lnTo>
                  <a:lnTo>
                    <a:pt x="3078" y="1827"/>
                  </a:lnTo>
                  <a:lnTo>
                    <a:pt x="2567" y="1993"/>
                  </a:lnTo>
                  <a:lnTo>
                    <a:pt x="2095" y="2146"/>
                  </a:lnTo>
                  <a:lnTo>
                    <a:pt x="1673" y="2325"/>
                  </a:lnTo>
                  <a:lnTo>
                    <a:pt x="1290" y="2491"/>
                  </a:lnTo>
                  <a:lnTo>
                    <a:pt x="958" y="2670"/>
                  </a:lnTo>
                  <a:lnTo>
                    <a:pt x="677" y="2848"/>
                  </a:lnTo>
                  <a:lnTo>
                    <a:pt x="549" y="2938"/>
                  </a:lnTo>
                  <a:lnTo>
                    <a:pt x="434" y="3027"/>
                  </a:lnTo>
                  <a:lnTo>
                    <a:pt x="332" y="3129"/>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70"/>
                  </a:lnTo>
                  <a:lnTo>
                    <a:pt x="434" y="4560"/>
                  </a:lnTo>
                  <a:lnTo>
                    <a:pt x="549" y="4649"/>
                  </a:lnTo>
                  <a:lnTo>
                    <a:pt x="677" y="4739"/>
                  </a:lnTo>
                  <a:lnTo>
                    <a:pt x="958" y="4917"/>
                  </a:lnTo>
                  <a:lnTo>
                    <a:pt x="1290" y="5096"/>
                  </a:lnTo>
                  <a:lnTo>
                    <a:pt x="1673" y="5275"/>
                  </a:lnTo>
                  <a:lnTo>
                    <a:pt x="2095" y="5441"/>
                  </a:lnTo>
                  <a:lnTo>
                    <a:pt x="2567" y="5607"/>
                  </a:lnTo>
                  <a:lnTo>
                    <a:pt x="3078" y="5760"/>
                  </a:lnTo>
                  <a:lnTo>
                    <a:pt x="3627"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98" y="7127"/>
                  </a:lnTo>
                  <a:lnTo>
                    <a:pt x="12005" y="7216"/>
                  </a:lnTo>
                  <a:lnTo>
                    <a:pt x="12950" y="7293"/>
                  </a:lnTo>
                  <a:lnTo>
                    <a:pt x="13908" y="7357"/>
                  </a:lnTo>
                  <a:lnTo>
                    <a:pt x="14891" y="7421"/>
                  </a:lnTo>
                  <a:lnTo>
                    <a:pt x="15900" y="7472"/>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72"/>
                  </a:lnTo>
                  <a:lnTo>
                    <a:pt x="27496" y="7421"/>
                  </a:lnTo>
                  <a:lnTo>
                    <a:pt x="28493" y="7357"/>
                  </a:lnTo>
                  <a:lnTo>
                    <a:pt x="29450" y="7293"/>
                  </a:lnTo>
                  <a:lnTo>
                    <a:pt x="30383" y="7216"/>
                  </a:lnTo>
                  <a:lnTo>
                    <a:pt x="31302" y="7127"/>
                  </a:lnTo>
                  <a:lnTo>
                    <a:pt x="32183" y="7037"/>
                  </a:lnTo>
                  <a:lnTo>
                    <a:pt x="33052" y="6935"/>
                  </a:lnTo>
                  <a:lnTo>
                    <a:pt x="33882" y="6833"/>
                  </a:lnTo>
                  <a:lnTo>
                    <a:pt x="34687" y="6718"/>
                  </a:lnTo>
                  <a:lnTo>
                    <a:pt x="35453" y="6603"/>
                  </a:lnTo>
                  <a:lnTo>
                    <a:pt x="36181" y="6475"/>
                  </a:lnTo>
                  <a:lnTo>
                    <a:pt x="36883" y="6348"/>
                  </a:lnTo>
                  <a:lnTo>
                    <a:pt x="37560" y="6207"/>
                  </a:lnTo>
                  <a:lnTo>
                    <a:pt x="38186" y="6067"/>
                  </a:lnTo>
                  <a:lnTo>
                    <a:pt x="38773" y="5914"/>
                  </a:lnTo>
                  <a:lnTo>
                    <a:pt x="39323" y="5760"/>
                  </a:lnTo>
                  <a:lnTo>
                    <a:pt x="39833" y="5607"/>
                  </a:lnTo>
                  <a:lnTo>
                    <a:pt x="40306" y="5441"/>
                  </a:lnTo>
                  <a:lnTo>
                    <a:pt x="40727" y="5275"/>
                  </a:lnTo>
                  <a:lnTo>
                    <a:pt x="41111" y="5096"/>
                  </a:lnTo>
                  <a:lnTo>
                    <a:pt x="41443" y="4917"/>
                  </a:lnTo>
                  <a:lnTo>
                    <a:pt x="41724" y="4739"/>
                  </a:lnTo>
                  <a:lnTo>
                    <a:pt x="41851" y="4649"/>
                  </a:lnTo>
                  <a:lnTo>
                    <a:pt x="41966" y="4560"/>
                  </a:lnTo>
                  <a:lnTo>
                    <a:pt x="42068" y="4470"/>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29"/>
                  </a:lnTo>
                  <a:lnTo>
                    <a:pt x="41966" y="3027"/>
                  </a:lnTo>
                  <a:lnTo>
                    <a:pt x="41851" y="2938"/>
                  </a:lnTo>
                  <a:lnTo>
                    <a:pt x="41724" y="2848"/>
                  </a:lnTo>
                  <a:lnTo>
                    <a:pt x="41443" y="2670"/>
                  </a:lnTo>
                  <a:lnTo>
                    <a:pt x="41111" y="2491"/>
                  </a:lnTo>
                  <a:lnTo>
                    <a:pt x="40727" y="2325"/>
                  </a:lnTo>
                  <a:lnTo>
                    <a:pt x="40306" y="2146"/>
                  </a:lnTo>
                  <a:lnTo>
                    <a:pt x="39833" y="1993"/>
                  </a:lnTo>
                  <a:lnTo>
                    <a:pt x="39323" y="1827"/>
                  </a:lnTo>
                  <a:lnTo>
                    <a:pt x="38773" y="1674"/>
                  </a:lnTo>
                  <a:lnTo>
                    <a:pt x="38186" y="1533"/>
                  </a:lnTo>
                  <a:lnTo>
                    <a:pt x="37560" y="1380"/>
                  </a:lnTo>
                  <a:lnTo>
                    <a:pt x="36883" y="1252"/>
                  </a:lnTo>
                  <a:lnTo>
                    <a:pt x="36181" y="1112"/>
                  </a:lnTo>
                  <a:lnTo>
                    <a:pt x="35453" y="984"/>
                  </a:lnTo>
                  <a:lnTo>
                    <a:pt x="34687" y="869"/>
                  </a:lnTo>
                  <a:lnTo>
                    <a:pt x="33882" y="754"/>
                  </a:lnTo>
                  <a:lnTo>
                    <a:pt x="33052" y="652"/>
                  </a:lnTo>
                  <a:lnTo>
                    <a:pt x="32183" y="550"/>
                  </a:lnTo>
                  <a:lnTo>
                    <a:pt x="31302" y="460"/>
                  </a:lnTo>
                  <a:lnTo>
                    <a:pt x="30383" y="384"/>
                  </a:lnTo>
                  <a:lnTo>
                    <a:pt x="29450" y="307"/>
                  </a:lnTo>
                  <a:lnTo>
                    <a:pt x="28493" y="230"/>
                  </a:lnTo>
                  <a:lnTo>
                    <a:pt x="27496" y="179"/>
                  </a:lnTo>
                  <a:lnTo>
                    <a:pt x="26500" y="128"/>
                  </a:lnTo>
                  <a:lnTo>
                    <a:pt x="25466" y="77"/>
                  </a:lnTo>
                  <a:lnTo>
                    <a:pt x="24431" y="52"/>
                  </a:lnTo>
                  <a:lnTo>
                    <a:pt x="23371" y="26"/>
                  </a:lnTo>
                  <a:lnTo>
                    <a:pt x="22286" y="13"/>
                  </a:lnTo>
                  <a:lnTo>
                    <a:pt x="21200" y="0"/>
                  </a:lnTo>
                  <a:close/>
                </a:path>
              </a:pathLst>
            </a:custGeom>
            <a:solidFill>
              <a:srgbClr val="EFC072"/>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1540506" y="3581232"/>
              <a:ext cx="609226" cy="83397"/>
            </a:xfrm>
            <a:custGeom>
              <a:avLst/>
              <a:gdLst/>
              <a:ahLst/>
              <a:cxnLst/>
              <a:rect l="l" t="t" r="r" b="b"/>
              <a:pathLst>
                <a:path w="41150" h="5633" extrusionOk="0">
                  <a:moveTo>
                    <a:pt x="19949" y="0"/>
                  </a:moveTo>
                  <a:lnTo>
                    <a:pt x="18251" y="13"/>
                  </a:lnTo>
                  <a:lnTo>
                    <a:pt x="16578" y="52"/>
                  </a:lnTo>
                  <a:lnTo>
                    <a:pt x="14956" y="115"/>
                  </a:lnTo>
                  <a:lnTo>
                    <a:pt x="13372" y="192"/>
                  </a:lnTo>
                  <a:lnTo>
                    <a:pt x="11840" y="294"/>
                  </a:lnTo>
                  <a:lnTo>
                    <a:pt x="10371" y="409"/>
                  </a:lnTo>
                  <a:lnTo>
                    <a:pt x="8966" y="550"/>
                  </a:lnTo>
                  <a:lnTo>
                    <a:pt x="7625" y="716"/>
                  </a:lnTo>
                  <a:lnTo>
                    <a:pt x="6361" y="882"/>
                  </a:lnTo>
                  <a:lnTo>
                    <a:pt x="5186" y="1073"/>
                  </a:lnTo>
                  <a:lnTo>
                    <a:pt x="4075" y="1290"/>
                  </a:lnTo>
                  <a:lnTo>
                    <a:pt x="3564" y="1393"/>
                  </a:lnTo>
                  <a:lnTo>
                    <a:pt x="3066" y="1507"/>
                  </a:lnTo>
                  <a:lnTo>
                    <a:pt x="2593" y="1622"/>
                  </a:lnTo>
                  <a:lnTo>
                    <a:pt x="2146" y="1737"/>
                  </a:lnTo>
                  <a:lnTo>
                    <a:pt x="1725" y="1865"/>
                  </a:lnTo>
                  <a:lnTo>
                    <a:pt x="1329" y="1993"/>
                  </a:lnTo>
                  <a:lnTo>
                    <a:pt x="959" y="2121"/>
                  </a:lnTo>
                  <a:lnTo>
                    <a:pt x="614" y="2248"/>
                  </a:lnTo>
                  <a:lnTo>
                    <a:pt x="295" y="2376"/>
                  </a:lnTo>
                  <a:lnTo>
                    <a:pt x="1" y="2516"/>
                  </a:lnTo>
                  <a:lnTo>
                    <a:pt x="1" y="2516"/>
                  </a:lnTo>
                  <a:lnTo>
                    <a:pt x="716" y="2299"/>
                  </a:lnTo>
                  <a:lnTo>
                    <a:pt x="1508" y="2095"/>
                  </a:lnTo>
                  <a:lnTo>
                    <a:pt x="2376" y="1903"/>
                  </a:lnTo>
                  <a:lnTo>
                    <a:pt x="3296" y="1725"/>
                  </a:lnTo>
                  <a:lnTo>
                    <a:pt x="4292" y="1546"/>
                  </a:lnTo>
                  <a:lnTo>
                    <a:pt x="5352" y="1393"/>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75"/>
                  </a:lnTo>
                  <a:lnTo>
                    <a:pt x="20703" y="588"/>
                  </a:lnTo>
                  <a:lnTo>
                    <a:pt x="21763" y="614"/>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32"/>
                  </a:lnTo>
                  <a:lnTo>
                    <a:pt x="39055" y="3410"/>
                  </a:lnTo>
                  <a:lnTo>
                    <a:pt x="39183" y="3500"/>
                  </a:lnTo>
                  <a:lnTo>
                    <a:pt x="39298" y="3589"/>
                  </a:lnTo>
                  <a:lnTo>
                    <a:pt x="39400" y="3679"/>
                  </a:lnTo>
                  <a:lnTo>
                    <a:pt x="39477" y="3781"/>
                  </a:lnTo>
                  <a:lnTo>
                    <a:pt x="39553" y="3870"/>
                  </a:lnTo>
                  <a:lnTo>
                    <a:pt x="39617" y="3972"/>
                  </a:lnTo>
                  <a:lnTo>
                    <a:pt x="39668" y="4062"/>
                  </a:lnTo>
                  <a:lnTo>
                    <a:pt x="39694" y="4164"/>
                  </a:lnTo>
                  <a:lnTo>
                    <a:pt x="39719" y="4253"/>
                  </a:lnTo>
                  <a:lnTo>
                    <a:pt x="39732" y="4355"/>
                  </a:lnTo>
                  <a:lnTo>
                    <a:pt x="39719" y="4432"/>
                  </a:lnTo>
                  <a:lnTo>
                    <a:pt x="39706" y="4522"/>
                  </a:lnTo>
                  <a:lnTo>
                    <a:pt x="39681" y="4611"/>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26"/>
                  </a:lnTo>
                  <a:lnTo>
                    <a:pt x="39617" y="5211"/>
                  </a:lnTo>
                  <a:lnTo>
                    <a:pt x="39847" y="5096"/>
                  </a:lnTo>
                  <a:lnTo>
                    <a:pt x="40077" y="4994"/>
                  </a:lnTo>
                  <a:lnTo>
                    <a:pt x="40268" y="4879"/>
                  </a:lnTo>
                  <a:lnTo>
                    <a:pt x="40447" y="4764"/>
                  </a:lnTo>
                  <a:lnTo>
                    <a:pt x="40613" y="4649"/>
                  </a:lnTo>
                  <a:lnTo>
                    <a:pt x="40754" y="4522"/>
                  </a:lnTo>
                  <a:lnTo>
                    <a:pt x="40869" y="4407"/>
                  </a:lnTo>
                  <a:lnTo>
                    <a:pt x="40971" y="4292"/>
                  </a:lnTo>
                  <a:lnTo>
                    <a:pt x="41047" y="4164"/>
                  </a:lnTo>
                  <a:lnTo>
                    <a:pt x="41099" y="4049"/>
                  </a:lnTo>
                  <a:lnTo>
                    <a:pt x="41137" y="3921"/>
                  </a:lnTo>
                  <a:lnTo>
                    <a:pt x="41150" y="3794"/>
                  </a:lnTo>
                  <a:lnTo>
                    <a:pt x="41137" y="3691"/>
                  </a:lnTo>
                  <a:lnTo>
                    <a:pt x="41124" y="3602"/>
                  </a:lnTo>
                  <a:lnTo>
                    <a:pt x="41086" y="3500"/>
                  </a:lnTo>
                  <a:lnTo>
                    <a:pt x="41035" y="3410"/>
                  </a:lnTo>
                  <a:lnTo>
                    <a:pt x="40984" y="3308"/>
                  </a:lnTo>
                  <a:lnTo>
                    <a:pt x="40907" y="3219"/>
                  </a:lnTo>
                  <a:lnTo>
                    <a:pt x="40818" y="3129"/>
                  </a:lnTo>
                  <a:lnTo>
                    <a:pt x="40715" y="3027"/>
                  </a:lnTo>
                  <a:lnTo>
                    <a:pt x="40600" y="2938"/>
                  </a:lnTo>
                  <a:lnTo>
                    <a:pt x="40486" y="2848"/>
                  </a:lnTo>
                  <a:lnTo>
                    <a:pt x="40192" y="2670"/>
                  </a:lnTo>
                  <a:lnTo>
                    <a:pt x="39860" y="2491"/>
                  </a:lnTo>
                  <a:lnTo>
                    <a:pt x="39477" y="2325"/>
                  </a:lnTo>
                  <a:lnTo>
                    <a:pt x="39055" y="2146"/>
                  </a:lnTo>
                  <a:lnTo>
                    <a:pt x="38595" y="1993"/>
                  </a:lnTo>
                  <a:lnTo>
                    <a:pt x="38085" y="1827"/>
                  </a:lnTo>
                  <a:lnTo>
                    <a:pt x="37523" y="1674"/>
                  </a:lnTo>
                  <a:lnTo>
                    <a:pt x="36935" y="1533"/>
                  </a:lnTo>
                  <a:lnTo>
                    <a:pt x="36309" y="1380"/>
                  </a:lnTo>
                  <a:lnTo>
                    <a:pt x="35645" y="1252"/>
                  </a:lnTo>
                  <a:lnTo>
                    <a:pt x="34943" y="1112"/>
                  </a:lnTo>
                  <a:lnTo>
                    <a:pt x="34202" y="984"/>
                  </a:lnTo>
                  <a:lnTo>
                    <a:pt x="33436" y="869"/>
                  </a:lnTo>
                  <a:lnTo>
                    <a:pt x="32631" y="754"/>
                  </a:lnTo>
                  <a:lnTo>
                    <a:pt x="31801" y="652"/>
                  </a:lnTo>
                  <a:lnTo>
                    <a:pt x="30945" y="550"/>
                  </a:lnTo>
                  <a:lnTo>
                    <a:pt x="30051" y="460"/>
                  </a:lnTo>
                  <a:lnTo>
                    <a:pt x="29145" y="384"/>
                  </a:lnTo>
                  <a:lnTo>
                    <a:pt x="28200" y="307"/>
                  </a:lnTo>
                  <a:lnTo>
                    <a:pt x="27242" y="230"/>
                  </a:lnTo>
                  <a:lnTo>
                    <a:pt x="26258" y="179"/>
                  </a:lnTo>
                  <a:lnTo>
                    <a:pt x="25250" y="128"/>
                  </a:lnTo>
                  <a:lnTo>
                    <a:pt x="24228" y="77"/>
                  </a:lnTo>
                  <a:lnTo>
                    <a:pt x="23181" y="52"/>
                  </a:lnTo>
                  <a:lnTo>
                    <a:pt x="22121" y="26"/>
                  </a:lnTo>
                  <a:lnTo>
                    <a:pt x="21048" y="13"/>
                  </a:lnTo>
                  <a:lnTo>
                    <a:pt x="19949" y="0"/>
                  </a:lnTo>
                  <a:close/>
                </a:path>
              </a:pathLst>
            </a:custGeom>
            <a:solidFill>
              <a:srgbClr val="D4A657"/>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1462987" y="3541333"/>
              <a:ext cx="764264" cy="159790"/>
            </a:xfrm>
            <a:custGeom>
              <a:avLst/>
              <a:gdLst/>
              <a:ahLst/>
              <a:cxnLst/>
              <a:rect l="l" t="t" r="r" b="b"/>
              <a:pathLst>
                <a:path w="51622" h="10793" extrusionOk="0">
                  <a:moveTo>
                    <a:pt x="1" y="1"/>
                  </a:moveTo>
                  <a:lnTo>
                    <a:pt x="1" y="5390"/>
                  </a:lnTo>
                  <a:lnTo>
                    <a:pt x="14" y="5531"/>
                  </a:lnTo>
                  <a:lnTo>
                    <a:pt x="39" y="5671"/>
                  </a:lnTo>
                  <a:lnTo>
                    <a:pt x="77" y="5812"/>
                  </a:lnTo>
                  <a:lnTo>
                    <a:pt x="141" y="5952"/>
                  </a:lnTo>
                  <a:lnTo>
                    <a:pt x="205" y="6080"/>
                  </a:lnTo>
                  <a:lnTo>
                    <a:pt x="294" y="6220"/>
                  </a:lnTo>
                  <a:lnTo>
                    <a:pt x="409" y="6348"/>
                  </a:lnTo>
                  <a:lnTo>
                    <a:pt x="524" y="6489"/>
                  </a:lnTo>
                  <a:lnTo>
                    <a:pt x="665" y="6616"/>
                  </a:lnTo>
                  <a:lnTo>
                    <a:pt x="818" y="6744"/>
                  </a:lnTo>
                  <a:lnTo>
                    <a:pt x="984" y="6872"/>
                  </a:lnTo>
                  <a:lnTo>
                    <a:pt x="1163" y="6999"/>
                  </a:lnTo>
                  <a:lnTo>
                    <a:pt x="1354" y="7127"/>
                  </a:lnTo>
                  <a:lnTo>
                    <a:pt x="1572" y="7255"/>
                  </a:lnTo>
                  <a:lnTo>
                    <a:pt x="1789" y="7370"/>
                  </a:lnTo>
                  <a:lnTo>
                    <a:pt x="2031" y="7497"/>
                  </a:lnTo>
                  <a:lnTo>
                    <a:pt x="2542" y="7740"/>
                  </a:lnTo>
                  <a:lnTo>
                    <a:pt x="3117" y="7970"/>
                  </a:lnTo>
                  <a:lnTo>
                    <a:pt x="3743" y="8187"/>
                  </a:lnTo>
                  <a:lnTo>
                    <a:pt x="4407" y="8417"/>
                  </a:lnTo>
                  <a:lnTo>
                    <a:pt x="5135" y="8621"/>
                  </a:lnTo>
                  <a:lnTo>
                    <a:pt x="5901" y="8826"/>
                  </a:lnTo>
                  <a:lnTo>
                    <a:pt x="6706" y="9017"/>
                  </a:lnTo>
                  <a:lnTo>
                    <a:pt x="7561" y="9209"/>
                  </a:lnTo>
                  <a:lnTo>
                    <a:pt x="8455" y="9388"/>
                  </a:lnTo>
                  <a:lnTo>
                    <a:pt x="9400" y="9554"/>
                  </a:lnTo>
                  <a:lnTo>
                    <a:pt x="10371" y="9720"/>
                  </a:lnTo>
                  <a:lnTo>
                    <a:pt x="11380" y="9873"/>
                  </a:lnTo>
                  <a:lnTo>
                    <a:pt x="12427" y="10013"/>
                  </a:lnTo>
                  <a:lnTo>
                    <a:pt x="13513" y="10141"/>
                  </a:lnTo>
                  <a:lnTo>
                    <a:pt x="14624" y="10256"/>
                  </a:lnTo>
                  <a:lnTo>
                    <a:pt x="15760" y="10371"/>
                  </a:lnTo>
                  <a:lnTo>
                    <a:pt x="16935" y="10460"/>
                  </a:lnTo>
                  <a:lnTo>
                    <a:pt x="18136" y="10550"/>
                  </a:lnTo>
                  <a:lnTo>
                    <a:pt x="19362" y="10614"/>
                  </a:lnTo>
                  <a:lnTo>
                    <a:pt x="20613" y="10677"/>
                  </a:lnTo>
                  <a:lnTo>
                    <a:pt x="21878" y="10729"/>
                  </a:lnTo>
                  <a:lnTo>
                    <a:pt x="23168" y="10767"/>
                  </a:lnTo>
                  <a:lnTo>
                    <a:pt x="24483" y="10780"/>
                  </a:lnTo>
                  <a:lnTo>
                    <a:pt x="25811" y="10792"/>
                  </a:lnTo>
                  <a:lnTo>
                    <a:pt x="27139" y="10780"/>
                  </a:lnTo>
                  <a:lnTo>
                    <a:pt x="28455" y="10767"/>
                  </a:lnTo>
                  <a:lnTo>
                    <a:pt x="29745" y="10729"/>
                  </a:lnTo>
                  <a:lnTo>
                    <a:pt x="31009" y="10677"/>
                  </a:lnTo>
                  <a:lnTo>
                    <a:pt x="32261" y="10614"/>
                  </a:lnTo>
                  <a:lnTo>
                    <a:pt x="33487" y="10550"/>
                  </a:lnTo>
                  <a:lnTo>
                    <a:pt x="34687" y="10460"/>
                  </a:lnTo>
                  <a:lnTo>
                    <a:pt x="35849" y="10371"/>
                  </a:lnTo>
                  <a:lnTo>
                    <a:pt x="36999" y="10256"/>
                  </a:lnTo>
                  <a:lnTo>
                    <a:pt x="38110" y="10141"/>
                  </a:lnTo>
                  <a:lnTo>
                    <a:pt x="39195" y="10013"/>
                  </a:lnTo>
                  <a:lnTo>
                    <a:pt x="40243" y="9873"/>
                  </a:lnTo>
                  <a:lnTo>
                    <a:pt x="41252" y="9720"/>
                  </a:lnTo>
                  <a:lnTo>
                    <a:pt x="42222" y="9554"/>
                  </a:lnTo>
                  <a:lnTo>
                    <a:pt x="43167" y="9388"/>
                  </a:lnTo>
                  <a:lnTo>
                    <a:pt x="44061" y="9209"/>
                  </a:lnTo>
                  <a:lnTo>
                    <a:pt x="44917" y="9017"/>
                  </a:lnTo>
                  <a:lnTo>
                    <a:pt x="45722" y="8826"/>
                  </a:lnTo>
                  <a:lnTo>
                    <a:pt x="46488" y="8621"/>
                  </a:lnTo>
                  <a:lnTo>
                    <a:pt x="47216" y="8417"/>
                  </a:lnTo>
                  <a:lnTo>
                    <a:pt x="47880" y="8187"/>
                  </a:lnTo>
                  <a:lnTo>
                    <a:pt x="48506" y="7970"/>
                  </a:lnTo>
                  <a:lnTo>
                    <a:pt x="49068" y="7740"/>
                  </a:lnTo>
                  <a:lnTo>
                    <a:pt x="49591" y="7497"/>
                  </a:lnTo>
                  <a:lnTo>
                    <a:pt x="49834" y="7370"/>
                  </a:lnTo>
                  <a:lnTo>
                    <a:pt x="50051" y="7255"/>
                  </a:lnTo>
                  <a:lnTo>
                    <a:pt x="50268" y="7127"/>
                  </a:lnTo>
                  <a:lnTo>
                    <a:pt x="50460" y="6999"/>
                  </a:lnTo>
                  <a:lnTo>
                    <a:pt x="50638" y="6872"/>
                  </a:lnTo>
                  <a:lnTo>
                    <a:pt x="50804" y="6744"/>
                  </a:lnTo>
                  <a:lnTo>
                    <a:pt x="50958" y="6616"/>
                  </a:lnTo>
                  <a:lnTo>
                    <a:pt x="51098" y="6489"/>
                  </a:lnTo>
                  <a:lnTo>
                    <a:pt x="51213" y="6348"/>
                  </a:lnTo>
                  <a:lnTo>
                    <a:pt x="51315" y="6220"/>
                  </a:lnTo>
                  <a:lnTo>
                    <a:pt x="51405" y="6080"/>
                  </a:lnTo>
                  <a:lnTo>
                    <a:pt x="51481" y="5952"/>
                  </a:lnTo>
                  <a:lnTo>
                    <a:pt x="51545" y="5812"/>
                  </a:lnTo>
                  <a:lnTo>
                    <a:pt x="51583" y="5671"/>
                  </a:lnTo>
                  <a:lnTo>
                    <a:pt x="51609" y="5531"/>
                  </a:lnTo>
                  <a:lnTo>
                    <a:pt x="51622" y="5390"/>
                  </a:lnTo>
                  <a:lnTo>
                    <a:pt x="51622" y="1"/>
                  </a:lnTo>
                  <a:close/>
                </a:path>
              </a:pathLst>
            </a:custGeom>
            <a:solidFill>
              <a:srgbClr val="FFCB91"/>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1462987" y="3461549"/>
              <a:ext cx="764264" cy="159598"/>
            </a:xfrm>
            <a:custGeom>
              <a:avLst/>
              <a:gdLst/>
              <a:ahLst/>
              <a:cxnLst/>
              <a:rect l="l" t="t" r="r" b="b"/>
              <a:pathLst>
                <a:path w="51622" h="10780" extrusionOk="0">
                  <a:moveTo>
                    <a:pt x="25811" y="0"/>
                  </a:moveTo>
                  <a:lnTo>
                    <a:pt x="24483" y="13"/>
                  </a:lnTo>
                  <a:lnTo>
                    <a:pt x="23168" y="26"/>
                  </a:lnTo>
                  <a:lnTo>
                    <a:pt x="21878" y="64"/>
                  </a:lnTo>
                  <a:lnTo>
                    <a:pt x="20613" y="115"/>
                  </a:lnTo>
                  <a:lnTo>
                    <a:pt x="19362" y="166"/>
                  </a:lnTo>
                  <a:lnTo>
                    <a:pt x="18136" y="243"/>
                  </a:lnTo>
                  <a:lnTo>
                    <a:pt x="16935" y="332"/>
                  </a:lnTo>
                  <a:lnTo>
                    <a:pt x="15760" y="422"/>
                  </a:lnTo>
                  <a:lnTo>
                    <a:pt x="14624" y="537"/>
                  </a:lnTo>
                  <a:lnTo>
                    <a:pt x="13513" y="652"/>
                  </a:lnTo>
                  <a:lnTo>
                    <a:pt x="12427" y="779"/>
                  </a:lnTo>
                  <a:lnTo>
                    <a:pt x="11380" y="920"/>
                  </a:lnTo>
                  <a:lnTo>
                    <a:pt x="10371" y="1073"/>
                  </a:lnTo>
                  <a:lnTo>
                    <a:pt x="9400" y="1226"/>
                  </a:lnTo>
                  <a:lnTo>
                    <a:pt x="8455" y="1405"/>
                  </a:lnTo>
                  <a:lnTo>
                    <a:pt x="7561" y="1584"/>
                  </a:lnTo>
                  <a:lnTo>
                    <a:pt x="6706" y="1763"/>
                  </a:lnTo>
                  <a:lnTo>
                    <a:pt x="5901" y="1967"/>
                  </a:lnTo>
                  <a:lnTo>
                    <a:pt x="5135" y="2171"/>
                  </a:lnTo>
                  <a:lnTo>
                    <a:pt x="4407" y="2376"/>
                  </a:lnTo>
                  <a:lnTo>
                    <a:pt x="3743" y="2593"/>
                  </a:lnTo>
                  <a:lnTo>
                    <a:pt x="3117" y="2823"/>
                  </a:lnTo>
                  <a:lnTo>
                    <a:pt x="2542" y="3053"/>
                  </a:lnTo>
                  <a:lnTo>
                    <a:pt x="2031" y="3295"/>
                  </a:lnTo>
                  <a:lnTo>
                    <a:pt x="1789" y="3410"/>
                  </a:lnTo>
                  <a:lnTo>
                    <a:pt x="1572" y="3538"/>
                  </a:lnTo>
                  <a:lnTo>
                    <a:pt x="1354" y="3666"/>
                  </a:lnTo>
                  <a:lnTo>
                    <a:pt x="1163" y="3793"/>
                  </a:lnTo>
                  <a:lnTo>
                    <a:pt x="984" y="3921"/>
                  </a:lnTo>
                  <a:lnTo>
                    <a:pt x="818" y="4049"/>
                  </a:lnTo>
                  <a:lnTo>
                    <a:pt x="665" y="4177"/>
                  </a:lnTo>
                  <a:lnTo>
                    <a:pt x="524" y="4304"/>
                  </a:lnTo>
                  <a:lnTo>
                    <a:pt x="409" y="4432"/>
                  </a:lnTo>
                  <a:lnTo>
                    <a:pt x="294" y="4572"/>
                  </a:lnTo>
                  <a:lnTo>
                    <a:pt x="205" y="4700"/>
                  </a:lnTo>
                  <a:lnTo>
                    <a:pt x="141" y="4841"/>
                  </a:lnTo>
                  <a:lnTo>
                    <a:pt x="77" y="4981"/>
                  </a:lnTo>
                  <a:lnTo>
                    <a:pt x="39" y="5122"/>
                  </a:lnTo>
                  <a:lnTo>
                    <a:pt x="14" y="5249"/>
                  </a:lnTo>
                  <a:lnTo>
                    <a:pt x="1" y="5390"/>
                  </a:lnTo>
                  <a:lnTo>
                    <a:pt x="14" y="5530"/>
                  </a:lnTo>
                  <a:lnTo>
                    <a:pt x="39" y="5671"/>
                  </a:lnTo>
                  <a:lnTo>
                    <a:pt x="77" y="5811"/>
                  </a:lnTo>
                  <a:lnTo>
                    <a:pt x="141" y="5939"/>
                  </a:lnTo>
                  <a:lnTo>
                    <a:pt x="205" y="6079"/>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79"/>
                  </a:lnTo>
                  <a:lnTo>
                    <a:pt x="51481" y="5939"/>
                  </a:lnTo>
                  <a:lnTo>
                    <a:pt x="51545" y="5811"/>
                  </a:lnTo>
                  <a:lnTo>
                    <a:pt x="51583" y="5671"/>
                  </a:lnTo>
                  <a:lnTo>
                    <a:pt x="51609" y="5530"/>
                  </a:lnTo>
                  <a:lnTo>
                    <a:pt x="51622" y="5390"/>
                  </a:lnTo>
                  <a:lnTo>
                    <a:pt x="51609" y="5249"/>
                  </a:lnTo>
                  <a:lnTo>
                    <a:pt x="51583" y="5122"/>
                  </a:lnTo>
                  <a:lnTo>
                    <a:pt x="51545" y="4981"/>
                  </a:lnTo>
                  <a:lnTo>
                    <a:pt x="51481" y="4841"/>
                  </a:lnTo>
                  <a:lnTo>
                    <a:pt x="51405" y="4700"/>
                  </a:lnTo>
                  <a:lnTo>
                    <a:pt x="51315" y="4572"/>
                  </a:lnTo>
                  <a:lnTo>
                    <a:pt x="51213" y="4432"/>
                  </a:lnTo>
                  <a:lnTo>
                    <a:pt x="51098" y="4304"/>
                  </a:lnTo>
                  <a:lnTo>
                    <a:pt x="50958" y="4177"/>
                  </a:lnTo>
                  <a:lnTo>
                    <a:pt x="50804" y="4049"/>
                  </a:lnTo>
                  <a:lnTo>
                    <a:pt x="50638" y="3921"/>
                  </a:lnTo>
                  <a:lnTo>
                    <a:pt x="50460" y="3793"/>
                  </a:lnTo>
                  <a:lnTo>
                    <a:pt x="50268" y="3666"/>
                  </a:lnTo>
                  <a:lnTo>
                    <a:pt x="50051" y="3538"/>
                  </a:lnTo>
                  <a:lnTo>
                    <a:pt x="49834" y="3410"/>
                  </a:lnTo>
                  <a:lnTo>
                    <a:pt x="49591" y="3295"/>
                  </a:lnTo>
                  <a:lnTo>
                    <a:pt x="49068" y="3053"/>
                  </a:lnTo>
                  <a:lnTo>
                    <a:pt x="48506" y="2823"/>
                  </a:lnTo>
                  <a:lnTo>
                    <a:pt x="47880" y="2593"/>
                  </a:lnTo>
                  <a:lnTo>
                    <a:pt x="47216" y="2376"/>
                  </a:lnTo>
                  <a:lnTo>
                    <a:pt x="46488" y="2171"/>
                  </a:lnTo>
                  <a:lnTo>
                    <a:pt x="45722" y="1967"/>
                  </a:lnTo>
                  <a:lnTo>
                    <a:pt x="44917" y="1763"/>
                  </a:lnTo>
                  <a:lnTo>
                    <a:pt x="44061" y="1584"/>
                  </a:lnTo>
                  <a:lnTo>
                    <a:pt x="43167" y="1405"/>
                  </a:lnTo>
                  <a:lnTo>
                    <a:pt x="42222" y="1226"/>
                  </a:lnTo>
                  <a:lnTo>
                    <a:pt x="41252" y="1073"/>
                  </a:lnTo>
                  <a:lnTo>
                    <a:pt x="40243" y="920"/>
                  </a:lnTo>
                  <a:lnTo>
                    <a:pt x="39195" y="779"/>
                  </a:lnTo>
                  <a:lnTo>
                    <a:pt x="38110" y="652"/>
                  </a:lnTo>
                  <a:lnTo>
                    <a:pt x="36999" y="537"/>
                  </a:lnTo>
                  <a:lnTo>
                    <a:pt x="35849" y="422"/>
                  </a:lnTo>
                  <a:lnTo>
                    <a:pt x="34687" y="332"/>
                  </a:lnTo>
                  <a:lnTo>
                    <a:pt x="33487" y="243"/>
                  </a:lnTo>
                  <a:lnTo>
                    <a:pt x="32261" y="166"/>
                  </a:lnTo>
                  <a:lnTo>
                    <a:pt x="31009" y="115"/>
                  </a:lnTo>
                  <a:lnTo>
                    <a:pt x="29745" y="64"/>
                  </a:lnTo>
                  <a:lnTo>
                    <a:pt x="28455" y="26"/>
                  </a:lnTo>
                  <a:lnTo>
                    <a:pt x="27139" y="13"/>
                  </a:lnTo>
                  <a:lnTo>
                    <a:pt x="2581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1531253" y="3475732"/>
              <a:ext cx="627747" cy="112326"/>
            </a:xfrm>
            <a:custGeom>
              <a:avLst/>
              <a:gdLst/>
              <a:ahLst/>
              <a:cxnLst/>
              <a:rect l="l" t="t" r="r" b="b"/>
              <a:pathLst>
                <a:path w="42401" h="7587" extrusionOk="0">
                  <a:moveTo>
                    <a:pt x="21200" y="0"/>
                  </a:moveTo>
                  <a:lnTo>
                    <a:pt x="20115" y="13"/>
                  </a:lnTo>
                  <a:lnTo>
                    <a:pt x="19029" y="26"/>
                  </a:lnTo>
                  <a:lnTo>
                    <a:pt x="17969" y="51"/>
                  </a:lnTo>
                  <a:lnTo>
                    <a:pt x="16922" y="77"/>
                  </a:lnTo>
                  <a:lnTo>
                    <a:pt x="15900" y="128"/>
                  </a:lnTo>
                  <a:lnTo>
                    <a:pt x="14891" y="179"/>
                  </a:lnTo>
                  <a:lnTo>
                    <a:pt x="13908" y="230"/>
                  </a:lnTo>
                  <a:lnTo>
                    <a:pt x="12950" y="307"/>
                  </a:lnTo>
                  <a:lnTo>
                    <a:pt x="12005" y="383"/>
                  </a:lnTo>
                  <a:lnTo>
                    <a:pt x="11098" y="460"/>
                  </a:lnTo>
                  <a:lnTo>
                    <a:pt x="10204" y="549"/>
                  </a:lnTo>
                  <a:lnTo>
                    <a:pt x="9349" y="651"/>
                  </a:lnTo>
                  <a:lnTo>
                    <a:pt x="8518" y="754"/>
                  </a:lnTo>
                  <a:lnTo>
                    <a:pt x="7714" y="869"/>
                  </a:lnTo>
                  <a:lnTo>
                    <a:pt x="6948" y="996"/>
                  </a:lnTo>
                  <a:lnTo>
                    <a:pt x="6207" y="1111"/>
                  </a:lnTo>
                  <a:lnTo>
                    <a:pt x="5504" y="1252"/>
                  </a:lnTo>
                  <a:lnTo>
                    <a:pt x="4840" y="1379"/>
                  </a:lnTo>
                  <a:lnTo>
                    <a:pt x="4215" y="1533"/>
                  </a:lnTo>
                  <a:lnTo>
                    <a:pt x="3627" y="1673"/>
                  </a:lnTo>
                  <a:lnTo>
                    <a:pt x="3078" y="1826"/>
                  </a:lnTo>
                  <a:lnTo>
                    <a:pt x="2567" y="1992"/>
                  </a:lnTo>
                  <a:lnTo>
                    <a:pt x="2095" y="2158"/>
                  </a:lnTo>
                  <a:lnTo>
                    <a:pt x="1673" y="2325"/>
                  </a:lnTo>
                  <a:lnTo>
                    <a:pt x="1290" y="2491"/>
                  </a:lnTo>
                  <a:lnTo>
                    <a:pt x="958" y="2669"/>
                  </a:lnTo>
                  <a:lnTo>
                    <a:pt x="677" y="2848"/>
                  </a:lnTo>
                  <a:lnTo>
                    <a:pt x="549" y="2938"/>
                  </a:lnTo>
                  <a:lnTo>
                    <a:pt x="434" y="3027"/>
                  </a:lnTo>
                  <a:lnTo>
                    <a:pt x="332" y="3129"/>
                  </a:lnTo>
                  <a:lnTo>
                    <a:pt x="243" y="3219"/>
                  </a:lnTo>
                  <a:lnTo>
                    <a:pt x="179" y="3308"/>
                  </a:lnTo>
                  <a:lnTo>
                    <a:pt x="115" y="3410"/>
                  </a:lnTo>
                  <a:lnTo>
                    <a:pt x="64" y="3499"/>
                  </a:lnTo>
                  <a:lnTo>
                    <a:pt x="26" y="3602"/>
                  </a:lnTo>
                  <a:lnTo>
                    <a:pt x="13" y="3704"/>
                  </a:lnTo>
                  <a:lnTo>
                    <a:pt x="0" y="3793"/>
                  </a:lnTo>
                  <a:lnTo>
                    <a:pt x="13" y="3895"/>
                  </a:lnTo>
                  <a:lnTo>
                    <a:pt x="26" y="3985"/>
                  </a:lnTo>
                  <a:lnTo>
                    <a:pt x="64" y="4087"/>
                  </a:lnTo>
                  <a:lnTo>
                    <a:pt x="115" y="4189"/>
                  </a:lnTo>
                  <a:lnTo>
                    <a:pt x="179" y="4279"/>
                  </a:lnTo>
                  <a:lnTo>
                    <a:pt x="243" y="4368"/>
                  </a:lnTo>
                  <a:lnTo>
                    <a:pt x="332" y="4470"/>
                  </a:lnTo>
                  <a:lnTo>
                    <a:pt x="434" y="4559"/>
                  </a:lnTo>
                  <a:lnTo>
                    <a:pt x="549" y="4649"/>
                  </a:lnTo>
                  <a:lnTo>
                    <a:pt x="677" y="4738"/>
                  </a:lnTo>
                  <a:lnTo>
                    <a:pt x="958" y="4917"/>
                  </a:lnTo>
                  <a:lnTo>
                    <a:pt x="1290" y="5096"/>
                  </a:lnTo>
                  <a:lnTo>
                    <a:pt x="1673" y="5275"/>
                  </a:lnTo>
                  <a:lnTo>
                    <a:pt x="2095" y="5441"/>
                  </a:lnTo>
                  <a:lnTo>
                    <a:pt x="2567" y="5607"/>
                  </a:lnTo>
                  <a:lnTo>
                    <a:pt x="3078" y="5760"/>
                  </a:lnTo>
                  <a:lnTo>
                    <a:pt x="3627"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98" y="7126"/>
                  </a:lnTo>
                  <a:lnTo>
                    <a:pt x="12005" y="7216"/>
                  </a:lnTo>
                  <a:lnTo>
                    <a:pt x="12950" y="7293"/>
                  </a:lnTo>
                  <a:lnTo>
                    <a:pt x="13908" y="7356"/>
                  </a:lnTo>
                  <a:lnTo>
                    <a:pt x="14891" y="7420"/>
                  </a:lnTo>
                  <a:lnTo>
                    <a:pt x="15900" y="7471"/>
                  </a:lnTo>
                  <a:lnTo>
                    <a:pt x="16922" y="7510"/>
                  </a:lnTo>
                  <a:lnTo>
                    <a:pt x="17969" y="7548"/>
                  </a:lnTo>
                  <a:lnTo>
                    <a:pt x="19029" y="7561"/>
                  </a:lnTo>
                  <a:lnTo>
                    <a:pt x="20115" y="7586"/>
                  </a:lnTo>
                  <a:lnTo>
                    <a:pt x="22286" y="7586"/>
                  </a:lnTo>
                  <a:lnTo>
                    <a:pt x="23371" y="7561"/>
                  </a:lnTo>
                  <a:lnTo>
                    <a:pt x="24431" y="7548"/>
                  </a:lnTo>
                  <a:lnTo>
                    <a:pt x="25466" y="7510"/>
                  </a:lnTo>
                  <a:lnTo>
                    <a:pt x="26500" y="7471"/>
                  </a:lnTo>
                  <a:lnTo>
                    <a:pt x="27496" y="7420"/>
                  </a:lnTo>
                  <a:lnTo>
                    <a:pt x="28493" y="7356"/>
                  </a:lnTo>
                  <a:lnTo>
                    <a:pt x="29450" y="7293"/>
                  </a:lnTo>
                  <a:lnTo>
                    <a:pt x="30383" y="7216"/>
                  </a:lnTo>
                  <a:lnTo>
                    <a:pt x="31302" y="7126"/>
                  </a:lnTo>
                  <a:lnTo>
                    <a:pt x="32183" y="7037"/>
                  </a:lnTo>
                  <a:lnTo>
                    <a:pt x="33052" y="6935"/>
                  </a:lnTo>
                  <a:lnTo>
                    <a:pt x="33882" y="6833"/>
                  </a:lnTo>
                  <a:lnTo>
                    <a:pt x="34687" y="6718"/>
                  </a:lnTo>
                  <a:lnTo>
                    <a:pt x="35453" y="6603"/>
                  </a:lnTo>
                  <a:lnTo>
                    <a:pt x="36181" y="6475"/>
                  </a:lnTo>
                  <a:lnTo>
                    <a:pt x="36883" y="6347"/>
                  </a:lnTo>
                  <a:lnTo>
                    <a:pt x="37560" y="6207"/>
                  </a:lnTo>
                  <a:lnTo>
                    <a:pt x="38186" y="6066"/>
                  </a:lnTo>
                  <a:lnTo>
                    <a:pt x="38773" y="5913"/>
                  </a:lnTo>
                  <a:lnTo>
                    <a:pt x="39323" y="5760"/>
                  </a:lnTo>
                  <a:lnTo>
                    <a:pt x="39833" y="5607"/>
                  </a:lnTo>
                  <a:lnTo>
                    <a:pt x="40306" y="5441"/>
                  </a:lnTo>
                  <a:lnTo>
                    <a:pt x="40727" y="5275"/>
                  </a:lnTo>
                  <a:lnTo>
                    <a:pt x="41111" y="5096"/>
                  </a:lnTo>
                  <a:lnTo>
                    <a:pt x="41443" y="4917"/>
                  </a:lnTo>
                  <a:lnTo>
                    <a:pt x="41724" y="4738"/>
                  </a:lnTo>
                  <a:lnTo>
                    <a:pt x="41851" y="4649"/>
                  </a:lnTo>
                  <a:lnTo>
                    <a:pt x="41966" y="4559"/>
                  </a:lnTo>
                  <a:lnTo>
                    <a:pt x="42068" y="4470"/>
                  </a:lnTo>
                  <a:lnTo>
                    <a:pt x="42145" y="4368"/>
                  </a:lnTo>
                  <a:lnTo>
                    <a:pt x="42222" y="4279"/>
                  </a:lnTo>
                  <a:lnTo>
                    <a:pt x="42285" y="4189"/>
                  </a:lnTo>
                  <a:lnTo>
                    <a:pt x="42337" y="4087"/>
                  </a:lnTo>
                  <a:lnTo>
                    <a:pt x="42362" y="3985"/>
                  </a:lnTo>
                  <a:lnTo>
                    <a:pt x="42388" y="3895"/>
                  </a:lnTo>
                  <a:lnTo>
                    <a:pt x="42400" y="3793"/>
                  </a:lnTo>
                  <a:lnTo>
                    <a:pt x="42388" y="3704"/>
                  </a:lnTo>
                  <a:lnTo>
                    <a:pt x="42362" y="3602"/>
                  </a:lnTo>
                  <a:lnTo>
                    <a:pt x="42337" y="3499"/>
                  </a:lnTo>
                  <a:lnTo>
                    <a:pt x="42285" y="3410"/>
                  </a:lnTo>
                  <a:lnTo>
                    <a:pt x="42222" y="3308"/>
                  </a:lnTo>
                  <a:lnTo>
                    <a:pt x="42145" y="3219"/>
                  </a:lnTo>
                  <a:lnTo>
                    <a:pt x="42068" y="3129"/>
                  </a:lnTo>
                  <a:lnTo>
                    <a:pt x="41966" y="3027"/>
                  </a:lnTo>
                  <a:lnTo>
                    <a:pt x="41851" y="2938"/>
                  </a:lnTo>
                  <a:lnTo>
                    <a:pt x="41724" y="2848"/>
                  </a:lnTo>
                  <a:lnTo>
                    <a:pt x="41443" y="2669"/>
                  </a:lnTo>
                  <a:lnTo>
                    <a:pt x="41111" y="2491"/>
                  </a:lnTo>
                  <a:lnTo>
                    <a:pt x="40727" y="2325"/>
                  </a:lnTo>
                  <a:lnTo>
                    <a:pt x="40306" y="2158"/>
                  </a:lnTo>
                  <a:lnTo>
                    <a:pt x="39833" y="1992"/>
                  </a:lnTo>
                  <a:lnTo>
                    <a:pt x="39323" y="1826"/>
                  </a:lnTo>
                  <a:lnTo>
                    <a:pt x="38773" y="1673"/>
                  </a:lnTo>
                  <a:lnTo>
                    <a:pt x="38186" y="1533"/>
                  </a:lnTo>
                  <a:lnTo>
                    <a:pt x="37560" y="1379"/>
                  </a:lnTo>
                  <a:lnTo>
                    <a:pt x="36883" y="1252"/>
                  </a:lnTo>
                  <a:lnTo>
                    <a:pt x="36181" y="1111"/>
                  </a:lnTo>
                  <a:lnTo>
                    <a:pt x="35453" y="996"/>
                  </a:lnTo>
                  <a:lnTo>
                    <a:pt x="34687" y="869"/>
                  </a:lnTo>
                  <a:lnTo>
                    <a:pt x="33882" y="754"/>
                  </a:lnTo>
                  <a:lnTo>
                    <a:pt x="33052" y="651"/>
                  </a:lnTo>
                  <a:lnTo>
                    <a:pt x="32183" y="549"/>
                  </a:lnTo>
                  <a:lnTo>
                    <a:pt x="31302" y="460"/>
                  </a:lnTo>
                  <a:lnTo>
                    <a:pt x="30383" y="383"/>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FFBB6F"/>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1550159" y="3475732"/>
              <a:ext cx="609211" cy="83397"/>
            </a:xfrm>
            <a:custGeom>
              <a:avLst/>
              <a:gdLst/>
              <a:ahLst/>
              <a:cxnLst/>
              <a:rect l="l" t="t" r="r" b="b"/>
              <a:pathLst>
                <a:path w="41149" h="5633" extrusionOk="0">
                  <a:moveTo>
                    <a:pt x="19949" y="0"/>
                  </a:moveTo>
                  <a:lnTo>
                    <a:pt x="18237" y="13"/>
                  </a:lnTo>
                  <a:lnTo>
                    <a:pt x="16577" y="51"/>
                  </a:lnTo>
                  <a:lnTo>
                    <a:pt x="14943" y="115"/>
                  </a:lnTo>
                  <a:lnTo>
                    <a:pt x="13372" y="192"/>
                  </a:lnTo>
                  <a:lnTo>
                    <a:pt x="11839" y="294"/>
                  </a:lnTo>
                  <a:lnTo>
                    <a:pt x="10370" y="409"/>
                  </a:lnTo>
                  <a:lnTo>
                    <a:pt x="8966" y="549"/>
                  </a:lnTo>
                  <a:lnTo>
                    <a:pt x="7625" y="715"/>
                  </a:lnTo>
                  <a:lnTo>
                    <a:pt x="6360" y="881"/>
                  </a:lnTo>
                  <a:lnTo>
                    <a:pt x="5173" y="1073"/>
                  </a:lnTo>
                  <a:lnTo>
                    <a:pt x="4074" y="1290"/>
                  </a:lnTo>
                  <a:lnTo>
                    <a:pt x="3551" y="1392"/>
                  </a:lnTo>
                  <a:lnTo>
                    <a:pt x="3065" y="1507"/>
                  </a:lnTo>
                  <a:lnTo>
                    <a:pt x="2593" y="1622"/>
                  </a:lnTo>
                  <a:lnTo>
                    <a:pt x="2146" y="1737"/>
                  </a:lnTo>
                  <a:lnTo>
                    <a:pt x="1724" y="1865"/>
                  </a:lnTo>
                  <a:lnTo>
                    <a:pt x="1316" y="1992"/>
                  </a:lnTo>
                  <a:lnTo>
                    <a:pt x="945" y="2120"/>
                  </a:lnTo>
                  <a:lnTo>
                    <a:pt x="600" y="2248"/>
                  </a:lnTo>
                  <a:lnTo>
                    <a:pt x="281" y="2376"/>
                  </a:lnTo>
                  <a:lnTo>
                    <a:pt x="0" y="2516"/>
                  </a:lnTo>
                  <a:lnTo>
                    <a:pt x="0" y="2516"/>
                  </a:lnTo>
                  <a:lnTo>
                    <a:pt x="715" y="2299"/>
                  </a:lnTo>
                  <a:lnTo>
                    <a:pt x="1507" y="2095"/>
                  </a:lnTo>
                  <a:lnTo>
                    <a:pt x="2363" y="1903"/>
                  </a:lnTo>
                  <a:lnTo>
                    <a:pt x="3295" y="1724"/>
                  </a:lnTo>
                  <a:lnTo>
                    <a:pt x="4291" y="1545"/>
                  </a:lnTo>
                  <a:lnTo>
                    <a:pt x="5351" y="1392"/>
                  </a:lnTo>
                  <a:lnTo>
                    <a:pt x="6462" y="1239"/>
                  </a:lnTo>
                  <a:lnTo>
                    <a:pt x="7625" y="1098"/>
                  </a:lnTo>
                  <a:lnTo>
                    <a:pt x="8851" y="984"/>
                  </a:lnTo>
                  <a:lnTo>
                    <a:pt x="10115" y="881"/>
                  </a:lnTo>
                  <a:lnTo>
                    <a:pt x="11430" y="779"/>
                  </a:lnTo>
                  <a:lnTo>
                    <a:pt x="12784" y="703"/>
                  </a:lnTo>
                  <a:lnTo>
                    <a:pt x="14163" y="651"/>
                  </a:lnTo>
                  <a:lnTo>
                    <a:pt x="15594" y="600"/>
                  </a:lnTo>
                  <a:lnTo>
                    <a:pt x="17050" y="575"/>
                  </a:lnTo>
                  <a:lnTo>
                    <a:pt x="18531" y="562"/>
                  </a:lnTo>
                  <a:lnTo>
                    <a:pt x="19617" y="575"/>
                  </a:lnTo>
                  <a:lnTo>
                    <a:pt x="20690" y="588"/>
                  </a:lnTo>
                  <a:lnTo>
                    <a:pt x="21762" y="613"/>
                  </a:lnTo>
                  <a:lnTo>
                    <a:pt x="22797" y="639"/>
                  </a:lnTo>
                  <a:lnTo>
                    <a:pt x="23831" y="690"/>
                  </a:lnTo>
                  <a:lnTo>
                    <a:pt x="24827" y="741"/>
                  </a:lnTo>
                  <a:lnTo>
                    <a:pt x="25811" y="792"/>
                  </a:lnTo>
                  <a:lnTo>
                    <a:pt x="26781" y="869"/>
                  </a:lnTo>
                  <a:lnTo>
                    <a:pt x="27714" y="932"/>
                  </a:lnTo>
                  <a:lnTo>
                    <a:pt x="28633" y="1022"/>
                  </a:lnTo>
                  <a:lnTo>
                    <a:pt x="29514" y="1111"/>
                  </a:lnTo>
                  <a:lnTo>
                    <a:pt x="30383" y="1213"/>
                  </a:lnTo>
                  <a:lnTo>
                    <a:pt x="31213" y="1316"/>
                  </a:lnTo>
                  <a:lnTo>
                    <a:pt x="32005" y="1431"/>
                  </a:lnTo>
                  <a:lnTo>
                    <a:pt x="32784" y="1545"/>
                  </a:lnTo>
                  <a:lnTo>
                    <a:pt x="33512" y="1673"/>
                  </a:lnTo>
                  <a:lnTo>
                    <a:pt x="34214" y="1801"/>
                  </a:lnTo>
                  <a:lnTo>
                    <a:pt x="34878" y="1941"/>
                  </a:lnTo>
                  <a:lnTo>
                    <a:pt x="35517" y="2082"/>
                  </a:lnTo>
                  <a:lnTo>
                    <a:pt x="36104" y="2235"/>
                  </a:lnTo>
                  <a:lnTo>
                    <a:pt x="36653" y="2388"/>
                  </a:lnTo>
                  <a:lnTo>
                    <a:pt x="37164" y="2554"/>
                  </a:lnTo>
                  <a:lnTo>
                    <a:pt x="37637" y="2708"/>
                  </a:lnTo>
                  <a:lnTo>
                    <a:pt x="38058" y="2874"/>
                  </a:lnTo>
                  <a:lnTo>
                    <a:pt x="38441" y="3052"/>
                  </a:lnTo>
                  <a:lnTo>
                    <a:pt x="38774" y="3231"/>
                  </a:lnTo>
                  <a:lnTo>
                    <a:pt x="39054" y="3410"/>
                  </a:lnTo>
                  <a:lnTo>
                    <a:pt x="39182" y="3499"/>
                  </a:lnTo>
                  <a:lnTo>
                    <a:pt x="39297" y="3589"/>
                  </a:lnTo>
                  <a:lnTo>
                    <a:pt x="39387" y="3678"/>
                  </a:lnTo>
                  <a:lnTo>
                    <a:pt x="39476" y="3780"/>
                  </a:lnTo>
                  <a:lnTo>
                    <a:pt x="39553" y="3870"/>
                  </a:lnTo>
                  <a:lnTo>
                    <a:pt x="39616" y="3972"/>
                  </a:lnTo>
                  <a:lnTo>
                    <a:pt x="39667"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399" y="5019"/>
                  </a:lnTo>
                  <a:lnTo>
                    <a:pt x="39220" y="5172"/>
                  </a:lnTo>
                  <a:lnTo>
                    <a:pt x="39016" y="5326"/>
                  </a:lnTo>
                  <a:lnTo>
                    <a:pt x="38761" y="5479"/>
                  </a:lnTo>
                  <a:lnTo>
                    <a:pt x="38480" y="5632"/>
                  </a:lnTo>
                  <a:lnTo>
                    <a:pt x="38480" y="5632"/>
                  </a:lnTo>
                  <a:lnTo>
                    <a:pt x="39080" y="5428"/>
                  </a:lnTo>
                  <a:lnTo>
                    <a:pt x="39361" y="5326"/>
                  </a:lnTo>
                  <a:lnTo>
                    <a:pt x="39616" y="5211"/>
                  </a:lnTo>
                  <a:lnTo>
                    <a:pt x="39846" y="5096"/>
                  </a:lnTo>
                  <a:lnTo>
                    <a:pt x="40063"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906" y="3219"/>
                  </a:lnTo>
                  <a:lnTo>
                    <a:pt x="40817" y="3129"/>
                  </a:lnTo>
                  <a:lnTo>
                    <a:pt x="40715" y="3027"/>
                  </a:lnTo>
                  <a:lnTo>
                    <a:pt x="40600" y="2938"/>
                  </a:lnTo>
                  <a:lnTo>
                    <a:pt x="40472" y="2848"/>
                  </a:lnTo>
                  <a:lnTo>
                    <a:pt x="40191" y="2669"/>
                  </a:lnTo>
                  <a:lnTo>
                    <a:pt x="39859" y="2491"/>
                  </a:lnTo>
                  <a:lnTo>
                    <a:pt x="39476" y="2325"/>
                  </a:lnTo>
                  <a:lnTo>
                    <a:pt x="39054" y="2158"/>
                  </a:lnTo>
                  <a:lnTo>
                    <a:pt x="38582" y="1992"/>
                  </a:lnTo>
                  <a:lnTo>
                    <a:pt x="38071" y="1826"/>
                  </a:lnTo>
                  <a:lnTo>
                    <a:pt x="37522" y="1673"/>
                  </a:lnTo>
                  <a:lnTo>
                    <a:pt x="36934" y="1533"/>
                  </a:lnTo>
                  <a:lnTo>
                    <a:pt x="36309" y="1379"/>
                  </a:lnTo>
                  <a:lnTo>
                    <a:pt x="35632" y="1252"/>
                  </a:lnTo>
                  <a:lnTo>
                    <a:pt x="34942" y="1111"/>
                  </a:lnTo>
                  <a:lnTo>
                    <a:pt x="34201" y="996"/>
                  </a:lnTo>
                  <a:lnTo>
                    <a:pt x="33435" y="869"/>
                  </a:lnTo>
                  <a:lnTo>
                    <a:pt x="32631" y="754"/>
                  </a:lnTo>
                  <a:lnTo>
                    <a:pt x="31800" y="651"/>
                  </a:lnTo>
                  <a:lnTo>
                    <a:pt x="30945" y="549"/>
                  </a:lnTo>
                  <a:lnTo>
                    <a:pt x="30051" y="460"/>
                  </a:lnTo>
                  <a:lnTo>
                    <a:pt x="29144" y="383"/>
                  </a:lnTo>
                  <a:lnTo>
                    <a:pt x="28199" y="307"/>
                  </a:lnTo>
                  <a:lnTo>
                    <a:pt x="27241" y="230"/>
                  </a:lnTo>
                  <a:lnTo>
                    <a:pt x="26258" y="179"/>
                  </a:lnTo>
                  <a:lnTo>
                    <a:pt x="25249" y="128"/>
                  </a:lnTo>
                  <a:lnTo>
                    <a:pt x="24214" y="77"/>
                  </a:lnTo>
                  <a:lnTo>
                    <a:pt x="23180" y="51"/>
                  </a:lnTo>
                  <a:lnTo>
                    <a:pt x="22120" y="26"/>
                  </a:lnTo>
                  <a:lnTo>
                    <a:pt x="21034" y="13"/>
                  </a:lnTo>
                  <a:lnTo>
                    <a:pt x="19949" y="0"/>
                  </a:lnTo>
                  <a:close/>
                </a:path>
              </a:pathLst>
            </a:custGeom>
            <a:solidFill>
              <a:srgbClr val="FFCB91"/>
            </a:solidFill>
            <a:ln>
              <a:noFill/>
            </a:ln>
          </p:spPr>
          <p:txBody>
            <a:bodyPr spcFirstLastPara="1" wrap="square" lIns="121900" tIns="121900" rIns="121900" bIns="121900" anchor="ctr" anchorCtr="0">
              <a:noAutofit/>
            </a:bodyPr>
            <a:lstStyle/>
            <a:p>
              <a:endParaRPr sz="2400"/>
            </a:p>
          </p:txBody>
        </p:sp>
      </p:grpSp>
      <p:grpSp>
        <p:nvGrpSpPr>
          <p:cNvPr id="9" name="Group 8">
            <a:extLst>
              <a:ext uri="{FF2B5EF4-FFF2-40B4-BE49-F238E27FC236}">
                <a16:creationId xmlns:a16="http://schemas.microsoft.com/office/drawing/2014/main" id="{9C4BB411-A445-4513-ADD7-58E5CBF206A3}"/>
              </a:ext>
            </a:extLst>
          </p:cNvPr>
          <p:cNvGrpSpPr/>
          <p:nvPr/>
        </p:nvGrpSpPr>
        <p:grpSpPr>
          <a:xfrm>
            <a:off x="8657269" y="6377994"/>
            <a:ext cx="2219638" cy="468800"/>
            <a:chOff x="7114980" y="6377994"/>
            <a:chExt cx="2219638" cy="468800"/>
          </a:xfrm>
        </p:grpSpPr>
        <p:pic>
          <p:nvPicPr>
            <p:cNvPr id="5" name="Picture 4">
              <a:hlinkClick r:id="rId3"/>
              <a:extLst>
                <a:ext uri="{FF2B5EF4-FFF2-40B4-BE49-F238E27FC236}">
                  <a16:creationId xmlns:a16="http://schemas.microsoft.com/office/drawing/2014/main" id="{EAEB4AE4-BC5F-D60D-81DA-4FF01C653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980" y="6443014"/>
              <a:ext cx="321655" cy="321655"/>
            </a:xfrm>
            <a:prstGeom prst="rect">
              <a:avLst/>
            </a:prstGeom>
          </p:spPr>
        </p:pic>
        <p:sp>
          <p:nvSpPr>
            <p:cNvPr id="6" name="Google Shape;47;p15">
              <a:extLst>
                <a:ext uri="{FF2B5EF4-FFF2-40B4-BE49-F238E27FC236}">
                  <a16:creationId xmlns:a16="http://schemas.microsoft.com/office/drawing/2014/main" id="{7F1ACFA4-A844-5D1B-7551-161C390B6709}"/>
                </a:ext>
              </a:extLst>
            </p:cNvPr>
            <p:cNvSpPr txBox="1">
              <a:spLocks/>
            </p:cNvSpPr>
            <p:nvPr/>
          </p:nvSpPr>
          <p:spPr>
            <a:xfrm>
              <a:off x="7363230" y="6377994"/>
              <a:ext cx="1971388"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muhgilangmahardika</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9">
            <a:extLst>
              <a:ext uri="{FF2B5EF4-FFF2-40B4-BE49-F238E27FC236}">
                <a16:creationId xmlns:a16="http://schemas.microsoft.com/office/drawing/2014/main" id="{9C761664-2434-8777-DACA-01DC01F6CD5A}"/>
              </a:ext>
            </a:extLst>
          </p:cNvPr>
          <p:cNvGrpSpPr/>
          <p:nvPr/>
        </p:nvGrpSpPr>
        <p:grpSpPr>
          <a:xfrm>
            <a:off x="10914383" y="6377994"/>
            <a:ext cx="1194719" cy="468800"/>
            <a:chOff x="9372094" y="6377994"/>
            <a:chExt cx="1194719" cy="468800"/>
          </a:xfrm>
        </p:grpSpPr>
        <p:pic>
          <p:nvPicPr>
            <p:cNvPr id="7" name="Picture 6">
              <a:hlinkClick r:id="rId5"/>
              <a:extLst>
                <a:ext uri="{FF2B5EF4-FFF2-40B4-BE49-F238E27FC236}">
                  <a16:creationId xmlns:a16="http://schemas.microsoft.com/office/drawing/2014/main" id="{610B5EEB-0EB5-320E-5457-7A977FF8F0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372094" y="6443014"/>
              <a:ext cx="321655" cy="321655"/>
            </a:xfrm>
            <a:prstGeom prst="rect">
              <a:avLst/>
            </a:prstGeom>
          </p:spPr>
        </p:pic>
        <p:sp>
          <p:nvSpPr>
            <p:cNvPr id="8" name="Google Shape;47;p15">
              <a:extLst>
                <a:ext uri="{FF2B5EF4-FFF2-40B4-BE49-F238E27FC236}">
                  <a16:creationId xmlns:a16="http://schemas.microsoft.com/office/drawing/2014/main" id="{2D364BC4-72CC-84AB-58AA-9EAE3AA997FE}"/>
                </a:ext>
              </a:extLst>
            </p:cNvPr>
            <p:cNvSpPr txBox="1">
              <a:spLocks/>
            </p:cNvSpPr>
            <p:nvPr/>
          </p:nvSpPr>
          <p:spPr>
            <a:xfrm>
              <a:off x="9620344" y="6377994"/>
              <a:ext cx="946469"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rPr>
                <a:t>UrsaG7</a:t>
              </a:r>
            </a:p>
          </p:txBody>
        </p:sp>
      </p:grpSp>
      <p:grpSp>
        <p:nvGrpSpPr>
          <p:cNvPr id="13" name="Group 12">
            <a:extLst>
              <a:ext uri="{FF2B5EF4-FFF2-40B4-BE49-F238E27FC236}">
                <a16:creationId xmlns:a16="http://schemas.microsoft.com/office/drawing/2014/main" id="{87A271C2-D465-92D2-6FBE-8866F0392597}"/>
              </a:ext>
            </a:extLst>
          </p:cNvPr>
          <p:cNvGrpSpPr/>
          <p:nvPr/>
        </p:nvGrpSpPr>
        <p:grpSpPr>
          <a:xfrm>
            <a:off x="5645290" y="6377994"/>
            <a:ext cx="3007226" cy="468800"/>
            <a:chOff x="6327393" y="6377994"/>
            <a:chExt cx="3007226" cy="468800"/>
          </a:xfrm>
        </p:grpSpPr>
        <p:pic>
          <p:nvPicPr>
            <p:cNvPr id="14" name="Picture 13">
              <a:hlinkClick r:id="rId3"/>
              <a:extLst>
                <a:ext uri="{FF2B5EF4-FFF2-40B4-BE49-F238E27FC236}">
                  <a16:creationId xmlns:a16="http://schemas.microsoft.com/office/drawing/2014/main" id="{10607287-1651-0897-7A70-574399180CF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327393" y="6443014"/>
              <a:ext cx="321655" cy="321655"/>
            </a:xfrm>
            <a:prstGeom prst="rect">
              <a:avLst/>
            </a:prstGeom>
          </p:spPr>
        </p:pic>
        <p:sp>
          <p:nvSpPr>
            <p:cNvPr id="15" name="Google Shape;47;p15">
              <a:extLst>
                <a:ext uri="{FF2B5EF4-FFF2-40B4-BE49-F238E27FC236}">
                  <a16:creationId xmlns:a16="http://schemas.microsoft.com/office/drawing/2014/main" id="{74B0FE16-6ED0-D8B2-44CF-99A4817F806A}"/>
                </a:ext>
              </a:extLst>
            </p:cNvPr>
            <p:cNvSpPr txBox="1">
              <a:spLocks/>
            </p:cNvSpPr>
            <p:nvPr/>
          </p:nvSpPr>
          <p:spPr>
            <a:xfrm>
              <a:off x="6559029" y="6377994"/>
              <a:ext cx="2775590"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rPr>
                <a:t>mgilangmahardika11@gmail.com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58" name="Group 57">
            <a:extLst>
              <a:ext uri="{FF2B5EF4-FFF2-40B4-BE49-F238E27FC236}">
                <a16:creationId xmlns:a16="http://schemas.microsoft.com/office/drawing/2014/main" id="{FB60D3C6-C328-6162-28CF-8372D2AA9A5E}"/>
              </a:ext>
            </a:extLst>
          </p:cNvPr>
          <p:cNvGrpSpPr/>
          <p:nvPr/>
        </p:nvGrpSpPr>
        <p:grpSpPr>
          <a:xfrm>
            <a:off x="1153627" y="981143"/>
            <a:ext cx="6809269" cy="3732438"/>
            <a:chOff x="1153628" y="1272347"/>
            <a:chExt cx="3885097" cy="3387851"/>
          </a:xfrm>
        </p:grpSpPr>
        <p:grpSp>
          <p:nvGrpSpPr>
            <p:cNvPr id="53" name="Group 52">
              <a:extLst>
                <a:ext uri="{FF2B5EF4-FFF2-40B4-BE49-F238E27FC236}">
                  <a16:creationId xmlns:a16="http://schemas.microsoft.com/office/drawing/2014/main" id="{4271479D-89B6-F204-981F-160A3FBE4896}"/>
                </a:ext>
              </a:extLst>
            </p:cNvPr>
            <p:cNvGrpSpPr/>
            <p:nvPr/>
          </p:nvGrpSpPr>
          <p:grpSpPr>
            <a:xfrm>
              <a:off x="1153628" y="1272347"/>
              <a:ext cx="3885097" cy="3274837"/>
              <a:chOff x="1269621" y="1081847"/>
              <a:chExt cx="9594650" cy="4737703"/>
            </a:xfrm>
          </p:grpSpPr>
          <p:grpSp>
            <p:nvGrpSpPr>
              <p:cNvPr id="48" name="Group 47">
                <a:extLst>
                  <a:ext uri="{FF2B5EF4-FFF2-40B4-BE49-F238E27FC236}">
                    <a16:creationId xmlns:a16="http://schemas.microsoft.com/office/drawing/2014/main" id="{B7B1AA8F-FEE4-9C12-977B-79432BCAECC3}"/>
                  </a:ext>
                </a:extLst>
              </p:cNvPr>
              <p:cNvGrpSpPr/>
              <p:nvPr/>
            </p:nvGrpSpPr>
            <p:grpSpPr>
              <a:xfrm>
                <a:off x="1490865" y="1500114"/>
                <a:ext cx="9373406" cy="4319436"/>
                <a:chOff x="1490865" y="1500114"/>
                <a:chExt cx="9373406" cy="4319436"/>
              </a:xfrm>
            </p:grpSpPr>
            <p:grpSp>
              <p:nvGrpSpPr>
                <p:cNvPr id="45" name="Group 44">
                  <a:extLst>
                    <a:ext uri="{FF2B5EF4-FFF2-40B4-BE49-F238E27FC236}">
                      <a16:creationId xmlns:a16="http://schemas.microsoft.com/office/drawing/2014/main" id="{B2C1F397-FCE9-3148-C8DD-E01D31C46E26}"/>
                    </a:ext>
                  </a:extLst>
                </p:cNvPr>
                <p:cNvGrpSpPr/>
                <p:nvPr/>
              </p:nvGrpSpPr>
              <p:grpSpPr>
                <a:xfrm>
                  <a:off x="1490865" y="1500114"/>
                  <a:ext cx="2671560" cy="3857771"/>
                  <a:chOff x="1490865" y="1500114"/>
                  <a:chExt cx="2671560" cy="3857771"/>
                </a:xfrm>
              </p:grpSpPr>
              <p:grpSp>
                <p:nvGrpSpPr>
                  <p:cNvPr id="31" name="Group 30">
                    <a:extLst>
                      <a:ext uri="{FF2B5EF4-FFF2-40B4-BE49-F238E27FC236}">
                        <a16:creationId xmlns:a16="http://schemas.microsoft.com/office/drawing/2014/main" id="{BDBBE580-86A9-3421-B2D1-8C013E142E01}"/>
                      </a:ext>
                    </a:extLst>
                  </p:cNvPr>
                  <p:cNvGrpSpPr/>
                  <p:nvPr/>
                </p:nvGrpSpPr>
                <p:grpSpPr>
                  <a:xfrm>
                    <a:off x="1490865" y="1500114"/>
                    <a:ext cx="1319010" cy="3857771"/>
                    <a:chOff x="1490865" y="1500114"/>
                    <a:chExt cx="1319010" cy="3857771"/>
                  </a:xfrm>
                </p:grpSpPr>
                <p:sp>
                  <p:nvSpPr>
                    <p:cNvPr id="21" name="Rectangle: Rounded Corners 20">
                      <a:extLst>
                        <a:ext uri="{FF2B5EF4-FFF2-40B4-BE49-F238E27FC236}">
                          <a16:creationId xmlns:a16="http://schemas.microsoft.com/office/drawing/2014/main" id="{7C069EA6-D1C3-C969-8FA8-DB546CE3A673}"/>
                        </a:ext>
                      </a:extLst>
                    </p:cNvPr>
                    <p:cNvSpPr/>
                    <p:nvPr/>
                  </p:nvSpPr>
                  <p:spPr>
                    <a:xfrm>
                      <a:off x="1490865" y="1500114"/>
                      <a:ext cx="1319010" cy="504826"/>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2A58B36-D688-12CD-9E22-4DE2704F9CE3}"/>
                        </a:ext>
                      </a:extLst>
                    </p:cNvPr>
                    <p:cNvSpPr/>
                    <p:nvPr/>
                  </p:nvSpPr>
                  <p:spPr>
                    <a:xfrm>
                      <a:off x="1490865" y="1752526"/>
                      <a:ext cx="1319010" cy="3605359"/>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A03D3CAC-FD5D-F421-73B1-31FE32704510}"/>
                      </a:ext>
                    </a:extLst>
                  </p:cNvPr>
                  <p:cNvGrpSpPr/>
                  <p:nvPr/>
                </p:nvGrpSpPr>
                <p:grpSpPr>
                  <a:xfrm>
                    <a:off x="2843415" y="4679046"/>
                    <a:ext cx="1319010" cy="678839"/>
                    <a:chOff x="1490865" y="4679046"/>
                    <a:chExt cx="1319010" cy="678839"/>
                  </a:xfrm>
                  <a:solidFill>
                    <a:schemeClr val="accent6">
                      <a:lumMod val="60000"/>
                      <a:lumOff val="40000"/>
                    </a:schemeClr>
                  </a:solidFill>
                </p:grpSpPr>
                <p:sp>
                  <p:nvSpPr>
                    <p:cNvPr id="34" name="Rectangle: Rounded Corners 33">
                      <a:extLst>
                        <a:ext uri="{FF2B5EF4-FFF2-40B4-BE49-F238E27FC236}">
                          <a16:creationId xmlns:a16="http://schemas.microsoft.com/office/drawing/2014/main" id="{349ACBAA-2B03-47C4-E450-722689155440}"/>
                        </a:ext>
                      </a:extLst>
                    </p:cNvPr>
                    <p:cNvSpPr/>
                    <p:nvPr/>
                  </p:nvSpPr>
                  <p:spPr>
                    <a:xfrm>
                      <a:off x="1490865" y="4679046"/>
                      <a:ext cx="1319010"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E5C743B-D51B-35AC-F4D9-4EABEA771A9B}"/>
                        </a:ext>
                      </a:extLst>
                    </p:cNvPr>
                    <p:cNvSpPr/>
                    <p:nvPr/>
                  </p:nvSpPr>
                  <p:spPr>
                    <a:xfrm>
                      <a:off x="1490865" y="5067300"/>
                      <a:ext cx="1319010" cy="29058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C269435E-4D59-3619-EC94-55DB04B2D4B4}"/>
                    </a:ext>
                  </a:extLst>
                </p:cNvPr>
                <p:cNvGrpSpPr/>
                <p:nvPr/>
              </p:nvGrpSpPr>
              <p:grpSpPr>
                <a:xfrm>
                  <a:off x="4348861" y="5067372"/>
                  <a:ext cx="2671964" cy="651219"/>
                  <a:chOff x="4348861" y="5067372"/>
                  <a:chExt cx="2671964" cy="651219"/>
                </a:xfrm>
              </p:grpSpPr>
              <p:sp>
                <p:nvSpPr>
                  <p:cNvPr id="37" name="Rectangle: Rounded Corners 36">
                    <a:extLst>
                      <a:ext uri="{FF2B5EF4-FFF2-40B4-BE49-F238E27FC236}">
                        <a16:creationId xmlns:a16="http://schemas.microsoft.com/office/drawing/2014/main" id="{075E68A2-A251-6A9C-8EA2-3BD08C16D32C}"/>
                      </a:ext>
                    </a:extLst>
                  </p:cNvPr>
                  <p:cNvSpPr/>
                  <p:nvPr/>
                </p:nvSpPr>
                <p:spPr>
                  <a:xfrm>
                    <a:off x="4348861" y="5067372"/>
                    <a:ext cx="1319010" cy="504826"/>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2550F313-4A4C-FDFF-3081-E7861340D41B}"/>
                      </a:ext>
                    </a:extLst>
                  </p:cNvPr>
                  <p:cNvSpPr/>
                  <p:nvPr/>
                </p:nvSpPr>
                <p:spPr>
                  <a:xfrm>
                    <a:off x="5701815" y="5213765"/>
                    <a:ext cx="1319010"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C002736E-129C-DB79-21B6-A9E9ADFEEBC9}"/>
                    </a:ext>
                  </a:extLst>
                </p:cNvPr>
                <p:cNvGrpSpPr/>
                <p:nvPr/>
              </p:nvGrpSpPr>
              <p:grpSpPr>
                <a:xfrm>
                  <a:off x="7206857" y="5251865"/>
                  <a:ext cx="2671560" cy="542926"/>
                  <a:chOff x="7206857" y="5251865"/>
                  <a:chExt cx="2671560" cy="542926"/>
                </a:xfrm>
              </p:grpSpPr>
              <p:sp>
                <p:nvSpPr>
                  <p:cNvPr id="42" name="Rectangle: Rounded Corners 41">
                    <a:extLst>
                      <a:ext uri="{FF2B5EF4-FFF2-40B4-BE49-F238E27FC236}">
                        <a16:creationId xmlns:a16="http://schemas.microsoft.com/office/drawing/2014/main" id="{AA876822-7D14-6596-FEBF-F7CC320BFD8D}"/>
                      </a:ext>
                    </a:extLst>
                  </p:cNvPr>
                  <p:cNvSpPr/>
                  <p:nvPr/>
                </p:nvSpPr>
                <p:spPr>
                  <a:xfrm>
                    <a:off x="7206857" y="5251865"/>
                    <a:ext cx="1319010" cy="504826"/>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98B1EF5B-FFCD-B844-4C0B-2D90B01ED667}"/>
                      </a:ext>
                    </a:extLst>
                  </p:cNvPr>
                  <p:cNvSpPr/>
                  <p:nvPr/>
                </p:nvSpPr>
                <p:spPr>
                  <a:xfrm>
                    <a:off x="8559407" y="5289965"/>
                    <a:ext cx="1319010"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CFBE90FE-7695-CB32-3F7A-F3E9975EE363}"/>
                    </a:ext>
                  </a:extLst>
                </p:cNvPr>
                <p:cNvSpPr/>
                <p:nvPr/>
              </p:nvSpPr>
              <p:spPr>
                <a:xfrm>
                  <a:off x="1490865" y="5357885"/>
                  <a:ext cx="9373406" cy="4616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CD706FA3-FD1D-161D-F59D-60D1DA12D7F4}"/>
                  </a:ext>
                </a:extLst>
              </p:cNvPr>
              <p:cNvSpPr txBox="1"/>
              <p:nvPr/>
            </p:nvSpPr>
            <p:spPr>
              <a:xfrm>
                <a:off x="1269621" y="1081847"/>
                <a:ext cx="1761499" cy="356208"/>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76.34%</a:t>
                </a:r>
              </a:p>
            </p:txBody>
          </p:sp>
          <p:sp>
            <p:nvSpPr>
              <p:cNvPr id="50" name="TextBox 49">
                <a:extLst>
                  <a:ext uri="{FF2B5EF4-FFF2-40B4-BE49-F238E27FC236}">
                    <a16:creationId xmlns:a16="http://schemas.microsoft.com/office/drawing/2014/main" id="{B4677658-0713-F5E6-0597-1E26311AD4FC}"/>
                  </a:ext>
                </a:extLst>
              </p:cNvPr>
              <p:cNvSpPr txBox="1"/>
              <p:nvPr/>
            </p:nvSpPr>
            <p:spPr>
              <a:xfrm>
                <a:off x="2622171" y="4262153"/>
                <a:ext cx="1761499" cy="356208"/>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14.98%</a:t>
                </a:r>
              </a:p>
            </p:txBody>
          </p:sp>
          <p:sp>
            <p:nvSpPr>
              <p:cNvPr id="51" name="TextBox 50">
                <a:extLst>
                  <a:ext uri="{FF2B5EF4-FFF2-40B4-BE49-F238E27FC236}">
                    <a16:creationId xmlns:a16="http://schemas.microsoft.com/office/drawing/2014/main" id="{87974AF3-B84B-56A0-E313-5AD16CD4C1B6}"/>
                  </a:ext>
                </a:extLst>
              </p:cNvPr>
              <p:cNvSpPr txBox="1"/>
              <p:nvPr/>
            </p:nvSpPr>
            <p:spPr>
              <a:xfrm>
                <a:off x="5480569" y="4788977"/>
                <a:ext cx="1761499" cy="356208"/>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0.42%</a:t>
                </a:r>
              </a:p>
            </p:txBody>
          </p:sp>
          <p:sp>
            <p:nvSpPr>
              <p:cNvPr id="52" name="TextBox 51">
                <a:extLst>
                  <a:ext uri="{FF2B5EF4-FFF2-40B4-BE49-F238E27FC236}">
                    <a16:creationId xmlns:a16="http://schemas.microsoft.com/office/drawing/2014/main" id="{F684EF50-5034-36CB-0CB8-49D25F7BBC7D}"/>
                  </a:ext>
                </a:extLst>
              </p:cNvPr>
              <p:cNvSpPr txBox="1"/>
              <p:nvPr/>
            </p:nvSpPr>
            <p:spPr>
              <a:xfrm>
                <a:off x="8338160" y="4865177"/>
                <a:ext cx="1761499" cy="356208"/>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0.11%</a:t>
                </a:r>
              </a:p>
            </p:txBody>
          </p:sp>
        </p:grpSp>
        <p:sp>
          <p:nvSpPr>
            <p:cNvPr id="54" name="Rectangle: Rounded Corners 53">
              <a:extLst>
                <a:ext uri="{FF2B5EF4-FFF2-40B4-BE49-F238E27FC236}">
                  <a16:creationId xmlns:a16="http://schemas.microsoft.com/office/drawing/2014/main" id="{D4DA449A-EB18-5898-CE6A-833F9087F4CB}"/>
                </a:ext>
              </a:extLst>
            </p:cNvPr>
            <p:cNvSpPr/>
            <p:nvPr/>
          </p:nvSpPr>
          <p:spPr>
            <a:xfrm rot="5400000" flipH="1">
              <a:off x="2918512" y="2939181"/>
              <a:ext cx="45719" cy="3396315"/>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EF2A7D9-C180-7C31-D071-63D2D5AB02A2}"/>
                </a:ext>
              </a:extLst>
            </p:cNvPr>
            <p:cNvSpPr txBox="1"/>
            <p:nvPr/>
          </p:nvSpPr>
          <p:spPr>
            <a:xfrm>
              <a:off x="1286612" y="4257757"/>
              <a:ext cx="98107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Close</a:t>
              </a:r>
            </a:p>
          </p:txBody>
        </p:sp>
        <p:sp>
          <p:nvSpPr>
            <p:cNvPr id="56" name="TextBox 55">
              <a:extLst>
                <a:ext uri="{FF2B5EF4-FFF2-40B4-BE49-F238E27FC236}">
                  <a16:creationId xmlns:a16="http://schemas.microsoft.com/office/drawing/2014/main" id="{5623B487-56ED-AA78-CF0B-0DE320D9EFF6}"/>
                </a:ext>
              </a:extLst>
            </p:cNvPr>
            <p:cNvSpPr txBox="1"/>
            <p:nvPr/>
          </p:nvSpPr>
          <p:spPr>
            <a:xfrm>
              <a:off x="2481709" y="4257757"/>
              <a:ext cx="98107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Far</a:t>
              </a:r>
            </a:p>
          </p:txBody>
        </p:sp>
        <p:sp>
          <p:nvSpPr>
            <p:cNvPr id="57" name="TextBox 56">
              <a:extLst>
                <a:ext uri="{FF2B5EF4-FFF2-40B4-BE49-F238E27FC236}">
                  <a16:creationId xmlns:a16="http://schemas.microsoft.com/office/drawing/2014/main" id="{7F71A879-EAAA-DD58-6267-D8B665649310}"/>
                </a:ext>
              </a:extLst>
            </p:cNvPr>
            <p:cNvSpPr txBox="1"/>
            <p:nvPr/>
          </p:nvSpPr>
          <p:spPr>
            <a:xfrm>
              <a:off x="3551727" y="4257757"/>
              <a:ext cx="1087804"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Moderate</a:t>
              </a:r>
            </a:p>
          </p:txBody>
        </p:sp>
      </p:grpSp>
      <p:sp>
        <p:nvSpPr>
          <p:cNvPr id="59" name="Google Shape;306;p21">
            <a:extLst>
              <a:ext uri="{FF2B5EF4-FFF2-40B4-BE49-F238E27FC236}">
                <a16:creationId xmlns:a16="http://schemas.microsoft.com/office/drawing/2014/main" id="{5EEA740A-DEB0-9DF9-1A57-01E35C4DDC25}"/>
              </a:ext>
            </a:extLst>
          </p:cNvPr>
          <p:cNvSpPr txBox="1"/>
          <p:nvPr/>
        </p:nvSpPr>
        <p:spPr>
          <a:xfrm>
            <a:off x="2262351" y="4719413"/>
            <a:ext cx="4081844" cy="1698840"/>
          </a:xfrm>
          <a:prstGeom prst="rect">
            <a:avLst/>
          </a:prstGeom>
          <a:noFill/>
          <a:ln>
            <a:noFill/>
          </a:ln>
        </p:spPr>
        <p:txBody>
          <a:bodyPr spcFirstLastPara="1" wrap="square" lIns="121900" tIns="121900" rIns="121900" bIns="121900" anchor="ctr" anchorCtr="0">
            <a:noAutofit/>
          </a:bodyPr>
          <a:lstStyle/>
          <a:p>
            <a:pPr algn="ct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Most visitor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traffic occurs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close to special days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accounting for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over 90%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total traffic. Traffic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significantly diminishes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the date moves further away from any special day.</a:t>
            </a:r>
          </a:p>
        </p:txBody>
      </p:sp>
      <p:cxnSp>
        <p:nvCxnSpPr>
          <p:cNvPr id="60" name="Straight Connector 59">
            <a:extLst>
              <a:ext uri="{FF2B5EF4-FFF2-40B4-BE49-F238E27FC236}">
                <a16:creationId xmlns:a16="http://schemas.microsoft.com/office/drawing/2014/main" id="{2FC68002-8A8D-F45C-E12E-DF76C161F7C7}"/>
              </a:ext>
            </a:extLst>
          </p:cNvPr>
          <p:cNvCxnSpPr>
            <a:cxnSpLocks/>
          </p:cNvCxnSpPr>
          <p:nvPr/>
        </p:nvCxnSpPr>
        <p:spPr>
          <a:xfrm flipH="1" flipV="1">
            <a:off x="4303273" y="4728121"/>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Google Shape;306;p21">
            <a:extLst>
              <a:ext uri="{FF2B5EF4-FFF2-40B4-BE49-F238E27FC236}">
                <a16:creationId xmlns:a16="http://schemas.microsoft.com/office/drawing/2014/main" id="{C9438CE1-5C92-018D-3999-7B15BEA5AD40}"/>
              </a:ext>
            </a:extLst>
          </p:cNvPr>
          <p:cNvSpPr txBox="1"/>
          <p:nvPr/>
        </p:nvSpPr>
        <p:spPr>
          <a:xfrm>
            <a:off x="4999814" y="3010007"/>
            <a:ext cx="2654665" cy="531600"/>
          </a:xfrm>
          <a:prstGeom prst="rect">
            <a:avLst/>
          </a:prstGeom>
          <a:noFill/>
          <a:ln>
            <a:noFill/>
          </a:ln>
        </p:spPr>
        <p:txBody>
          <a:bodyPr spcFirstLastPara="1" wrap="square" lIns="121900" tIns="121900" rIns="121900" bIns="121900" anchor="ctr" anchorCtr="0">
            <a:noAutofit/>
          </a:bodyPr>
          <a:lstStyle/>
          <a:p>
            <a:pPr algn="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0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lowest traffic </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occurs at a moderate distance from a special day, indicating shopping behavior that is </a:t>
            </a:r>
            <a:r>
              <a:rPr lang="en-US" sz="10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highly event-driven.</a:t>
            </a:r>
            <a:endParaRPr sz="10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66" name="Freeform 2">
            <a:extLst>
              <a:ext uri="{FF2B5EF4-FFF2-40B4-BE49-F238E27FC236}">
                <a16:creationId xmlns:a16="http://schemas.microsoft.com/office/drawing/2014/main" id="{3884BE23-B1FE-21AC-B703-900F486193AD}"/>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67" name="Freeform 7">
            <a:extLst>
              <a:ext uri="{FF2B5EF4-FFF2-40B4-BE49-F238E27FC236}">
                <a16:creationId xmlns:a16="http://schemas.microsoft.com/office/drawing/2014/main" id="{EEADE910-AFD0-25B5-349B-1796818468F3}"/>
              </a:ext>
            </a:extLst>
          </p:cNvPr>
          <p:cNvSpPr/>
          <p:nvPr/>
        </p:nvSpPr>
        <p:spPr>
          <a:xfrm rot="-10800000" flipV="1">
            <a:off x="8667333" y="-4079440"/>
            <a:ext cx="7856008" cy="6000026"/>
          </a:xfrm>
          <a:custGeom>
            <a:avLst/>
            <a:gdLst/>
            <a:ahLst/>
            <a:cxnLst/>
            <a:rect l="l" t="t" r="r" b="b"/>
            <a:pathLst>
              <a:path w="7856008" h="6000026">
                <a:moveTo>
                  <a:pt x="0" y="6000026"/>
                </a:moveTo>
                <a:lnTo>
                  <a:pt x="7856009" y="6000026"/>
                </a:lnTo>
                <a:lnTo>
                  <a:pt x="7856009" y="0"/>
                </a:lnTo>
                <a:lnTo>
                  <a:pt x="0" y="0"/>
                </a:lnTo>
                <a:lnTo>
                  <a:pt x="0" y="600002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68" name="Freeform 5">
            <a:extLst>
              <a:ext uri="{FF2B5EF4-FFF2-40B4-BE49-F238E27FC236}">
                <a16:creationId xmlns:a16="http://schemas.microsoft.com/office/drawing/2014/main" id="{FBA5BBD4-38D5-DA82-112A-C9C7926D42DA}"/>
              </a:ext>
            </a:extLst>
          </p:cNvPr>
          <p:cNvSpPr/>
          <p:nvPr/>
        </p:nvSpPr>
        <p:spPr>
          <a:xfrm rot="-5400000">
            <a:off x="9846116" y="2956699"/>
            <a:ext cx="1023767" cy="2551444"/>
          </a:xfrm>
          <a:custGeom>
            <a:avLst/>
            <a:gdLst/>
            <a:ahLst/>
            <a:cxnLst/>
            <a:rect l="l" t="t" r="r" b="b"/>
            <a:pathLst>
              <a:path w="1931488" h="4813677">
                <a:moveTo>
                  <a:pt x="0" y="0"/>
                </a:moveTo>
                <a:lnTo>
                  <a:pt x="1931487" y="0"/>
                </a:lnTo>
                <a:lnTo>
                  <a:pt x="1931487" y="4813677"/>
                </a:lnTo>
                <a:lnTo>
                  <a:pt x="0" y="48136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8466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0">
            <a:extLst>
              <a:ext uri="{FF2B5EF4-FFF2-40B4-BE49-F238E27FC236}">
                <a16:creationId xmlns:a16="http://schemas.microsoft.com/office/drawing/2014/main" id="{B24EBF1E-74D3-10FC-D432-DA1FDA37D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13364" y="4717627"/>
            <a:ext cx="568652" cy="56865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DATA PRE-PROCESSING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DATA ENGINEERING</a:t>
            </a:r>
          </a:p>
        </p:txBody>
      </p:sp>
      <p:pic>
        <p:nvPicPr>
          <p:cNvPr id="8" name="Picture 8">
            <a:extLst>
              <a:ext uri="{FF2B5EF4-FFF2-40B4-BE49-F238E27FC236}">
                <a16:creationId xmlns:a16="http://schemas.microsoft.com/office/drawing/2014/main" id="{EFD50F77-2E9E-041A-9660-C0ECE28F1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13364"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18" name="object 23">
            <a:extLst>
              <a:ext uri="{FF2B5EF4-FFF2-40B4-BE49-F238E27FC236}">
                <a16:creationId xmlns:a16="http://schemas.microsoft.com/office/drawing/2014/main" id="{DDD779CD-F0B5-BCE4-969D-5E8D365E35EA}"/>
              </a:ext>
            </a:extLst>
          </p:cNvPr>
          <p:cNvSpPr txBox="1"/>
          <p:nvPr/>
        </p:nvSpPr>
        <p:spPr>
          <a:xfrm>
            <a:off x="1742020"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Handling Missing Value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a:extLst>
              <a:ext uri="{FF2B5EF4-FFF2-40B4-BE49-F238E27FC236}">
                <a16:creationId xmlns:a16="http://schemas.microsoft.com/office/drawing/2014/main" id="{D539D24E-09A8-26DA-F6D3-912A8D520139}"/>
              </a:ext>
            </a:extLst>
          </p:cNvPr>
          <p:cNvPicPr>
            <a:picLocks noChangeAspect="1"/>
          </p:cNvPicPr>
          <p:nvPr/>
        </p:nvPicPr>
        <p:blipFill>
          <a:blip r:embed="rId5"/>
          <a:stretch>
            <a:fillRect/>
          </a:stretch>
        </p:blipFill>
        <p:spPr>
          <a:xfrm>
            <a:off x="2072779" y="1854392"/>
            <a:ext cx="3351111" cy="1729606"/>
          </a:xfrm>
          <a:prstGeom prst="rect">
            <a:avLst/>
          </a:prstGeom>
        </p:spPr>
      </p:pic>
      <p:sp>
        <p:nvSpPr>
          <p:cNvPr id="21" name="Google Shape;306;p21">
            <a:extLst>
              <a:ext uri="{FF2B5EF4-FFF2-40B4-BE49-F238E27FC236}">
                <a16:creationId xmlns:a16="http://schemas.microsoft.com/office/drawing/2014/main" id="{2F20CA1E-F2C3-4119-8DD8-12C6E8958974}"/>
              </a:ext>
            </a:extLst>
          </p:cNvPr>
          <p:cNvSpPr txBox="1"/>
          <p:nvPr/>
        </p:nvSpPr>
        <p:spPr>
          <a:xfrm>
            <a:off x="1613824" y="1321577"/>
            <a:ext cx="3810066" cy="531600"/>
          </a:xfrm>
          <a:prstGeom prst="rect">
            <a:avLst/>
          </a:prstGeom>
          <a:noFill/>
          <a:ln>
            <a:noFill/>
          </a:ln>
        </p:spPr>
        <p:txBody>
          <a:bodyPr spcFirstLastPara="1" wrap="square" lIns="121900" tIns="121900" rIns="121900" bIns="121900" anchor="ctr" anchorCtr="0">
            <a:noAutofit/>
          </a:bodyPr>
          <a:lstStyle/>
          <a:p>
            <a:pPr algn="just"/>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are a total of 5 features with missing values:</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8" name="Google Shape;306;p21">
            <a:extLst>
              <a:ext uri="{FF2B5EF4-FFF2-40B4-BE49-F238E27FC236}">
                <a16:creationId xmlns:a16="http://schemas.microsoft.com/office/drawing/2014/main" id="{89F65FD1-D916-4DCD-1809-D4CF17B5E42A}"/>
              </a:ext>
            </a:extLst>
          </p:cNvPr>
          <p:cNvSpPr txBox="1"/>
          <p:nvPr/>
        </p:nvSpPr>
        <p:spPr>
          <a:xfrm>
            <a:off x="1613823" y="3874462"/>
            <a:ext cx="4586951" cy="531600"/>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Page-type features were replaced with (0), </a:t>
            </a:r>
            <a:r>
              <a:rPr lang="en-US" sz="14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BounceRates</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were filled with the mean, and </a:t>
            </a:r>
            <a:r>
              <a:rPr lang="en-US" sz="14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OperatingSystems</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were replaced with their most frequent value.</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32" name="object 23">
            <a:extLst>
              <a:ext uri="{FF2B5EF4-FFF2-40B4-BE49-F238E27FC236}">
                <a16:creationId xmlns:a16="http://schemas.microsoft.com/office/drawing/2014/main" id="{40799A65-DBCB-A68C-5CB3-34D298FDAF3B}"/>
              </a:ext>
            </a:extLst>
          </p:cNvPr>
          <p:cNvSpPr txBox="1"/>
          <p:nvPr/>
        </p:nvSpPr>
        <p:spPr>
          <a:xfrm>
            <a:off x="1742020" y="4834776"/>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Handling Duplicates</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306;p21">
            <a:extLst>
              <a:ext uri="{FF2B5EF4-FFF2-40B4-BE49-F238E27FC236}">
                <a16:creationId xmlns:a16="http://schemas.microsoft.com/office/drawing/2014/main" id="{47E575BB-1027-7DD0-2521-7C54242A2066}"/>
              </a:ext>
            </a:extLst>
          </p:cNvPr>
          <p:cNvSpPr txBox="1"/>
          <p:nvPr/>
        </p:nvSpPr>
        <p:spPr>
          <a:xfrm>
            <a:off x="1613823" y="5392311"/>
            <a:ext cx="4482177" cy="531600"/>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Duplicate rows are dropped upon discovery since they contains the same values with other rows and might cause bias.</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35" name="Google Shape;306;p21">
            <a:extLst>
              <a:ext uri="{FF2B5EF4-FFF2-40B4-BE49-F238E27FC236}">
                <a16:creationId xmlns:a16="http://schemas.microsoft.com/office/drawing/2014/main" id="{297EA78C-FA98-7259-7A08-A0237FCAE8CC}"/>
              </a:ext>
            </a:extLst>
          </p:cNvPr>
          <p:cNvSpPr txBox="1"/>
          <p:nvPr/>
        </p:nvSpPr>
        <p:spPr>
          <a:xfrm>
            <a:off x="1613824" y="6072750"/>
            <a:ext cx="3096436" cy="531600"/>
          </a:xfrm>
          <a:prstGeom prst="rect">
            <a:avLst/>
          </a:prstGeom>
          <a:noFill/>
          <a:ln>
            <a:noFill/>
          </a:ln>
        </p:spPr>
        <p:txBody>
          <a:bodyPr spcFirstLastPara="1" wrap="square" lIns="121900" tIns="121900" rIns="121900" bIns="121900" anchor="ctr" anchorCtr="0">
            <a:noAutofit/>
          </a:bodyPr>
          <a:lstStyle/>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Initial data length     : 12.976</a:t>
            </a:r>
          </a:p>
          <a:p>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Current data length : 12.265</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36" name="Picture 8">
            <a:extLst>
              <a:ext uri="{FF2B5EF4-FFF2-40B4-BE49-F238E27FC236}">
                <a16:creationId xmlns:a16="http://schemas.microsoft.com/office/drawing/2014/main" id="{F07EB25E-4F2C-12A0-A8BC-1AEB76742E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6587137" y="2425902"/>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37" name="object 23">
            <a:extLst>
              <a:ext uri="{FF2B5EF4-FFF2-40B4-BE49-F238E27FC236}">
                <a16:creationId xmlns:a16="http://schemas.microsoft.com/office/drawing/2014/main" id="{148BA6DA-CCA3-46AC-01D7-DF3DD4278890}"/>
              </a:ext>
            </a:extLst>
          </p:cNvPr>
          <p:cNvSpPr txBox="1"/>
          <p:nvPr/>
        </p:nvSpPr>
        <p:spPr>
          <a:xfrm>
            <a:off x="7315793" y="2580900"/>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Encoding</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306;p21">
            <a:extLst>
              <a:ext uri="{FF2B5EF4-FFF2-40B4-BE49-F238E27FC236}">
                <a16:creationId xmlns:a16="http://schemas.microsoft.com/office/drawing/2014/main" id="{3B5FC918-FC49-DA83-35B5-6F4B365A7578}"/>
              </a:ext>
            </a:extLst>
          </p:cNvPr>
          <p:cNvSpPr txBox="1"/>
          <p:nvPr/>
        </p:nvSpPr>
        <p:spPr>
          <a:xfrm>
            <a:off x="6587137" y="3220966"/>
            <a:ext cx="4482177" cy="531600"/>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Feature encoding was applied to the categorical features using one-hot encoding, which increased the number of features from 17 to 26.</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39" name="Picture 10">
            <a:extLst>
              <a:ext uri="{FF2B5EF4-FFF2-40B4-BE49-F238E27FC236}">
                <a16:creationId xmlns:a16="http://schemas.microsoft.com/office/drawing/2014/main" id="{BB65FF2F-D4BD-93E1-52F3-CAFB040AFA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587137" y="3985019"/>
            <a:ext cx="568652" cy="568652"/>
          </a:xfrm>
          <a:prstGeom prst="rect">
            <a:avLst/>
          </a:prstGeom>
          <a:noFill/>
          <a:extLst>
            <a:ext uri="{909E8E84-426E-40DD-AFC4-6F175D3DCCD1}">
              <a14:hiddenFill xmlns:a14="http://schemas.microsoft.com/office/drawing/2010/main">
                <a:solidFill>
                  <a:srgbClr val="FFFFFF"/>
                </a:solidFill>
              </a14:hiddenFill>
            </a:ext>
          </a:extLst>
        </p:spPr>
      </p:pic>
      <p:sp>
        <p:nvSpPr>
          <p:cNvPr id="40" name="object 23">
            <a:extLst>
              <a:ext uri="{FF2B5EF4-FFF2-40B4-BE49-F238E27FC236}">
                <a16:creationId xmlns:a16="http://schemas.microsoft.com/office/drawing/2014/main" id="{7C53807E-E0CE-0421-A6FE-3EEFACAEF501}"/>
              </a:ext>
            </a:extLst>
          </p:cNvPr>
          <p:cNvSpPr txBox="1"/>
          <p:nvPr/>
        </p:nvSpPr>
        <p:spPr>
          <a:xfrm>
            <a:off x="7315793" y="4102168"/>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Handling Outliers</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306;p21">
            <a:extLst>
              <a:ext uri="{FF2B5EF4-FFF2-40B4-BE49-F238E27FC236}">
                <a16:creationId xmlns:a16="http://schemas.microsoft.com/office/drawing/2014/main" id="{7DE91320-5CBC-2E10-442E-C8984ACC6181}"/>
              </a:ext>
            </a:extLst>
          </p:cNvPr>
          <p:cNvSpPr txBox="1"/>
          <p:nvPr/>
        </p:nvSpPr>
        <p:spPr>
          <a:xfrm>
            <a:off x="7187596" y="4460855"/>
            <a:ext cx="4482177" cy="2056342"/>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Interquartile Range (IQR) method was used to assess whether the percentage of outliers in a feature exceeded the acceptable threshold of 5%. Fourteen features were identified as having outliers beyond this limit. Log transformation was then applied to reduce these outliers. For features with remaining outliers, </a:t>
            </a:r>
            <a:r>
              <a:rPr lang="en-US" sz="14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winsorization</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was applied at the 10th and 90th percentiles, effectively eliminating all remaining outliers.</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43" name="Picture 8">
            <a:extLst>
              <a:ext uri="{FF2B5EF4-FFF2-40B4-BE49-F238E27FC236}">
                <a16:creationId xmlns:a16="http://schemas.microsoft.com/office/drawing/2014/main" id="{57BE8154-8F54-CC79-9AE1-30DD53AA02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587137"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44" name="object 23">
            <a:extLst>
              <a:ext uri="{FF2B5EF4-FFF2-40B4-BE49-F238E27FC236}">
                <a16:creationId xmlns:a16="http://schemas.microsoft.com/office/drawing/2014/main" id="{78574346-7FA7-A0EA-6C38-B9D7C4E0A913}"/>
              </a:ext>
            </a:extLst>
          </p:cNvPr>
          <p:cNvSpPr txBox="1"/>
          <p:nvPr/>
        </p:nvSpPr>
        <p:spPr>
          <a:xfrm>
            <a:off x="7315793"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Splitting Dataset</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Google Shape;306;p21">
            <a:extLst>
              <a:ext uri="{FF2B5EF4-FFF2-40B4-BE49-F238E27FC236}">
                <a16:creationId xmlns:a16="http://schemas.microsoft.com/office/drawing/2014/main" id="{435B13D9-0E18-CF41-30A2-58FA3E342BA4}"/>
              </a:ext>
            </a:extLst>
          </p:cNvPr>
          <p:cNvSpPr txBox="1"/>
          <p:nvPr/>
        </p:nvSpPr>
        <p:spPr>
          <a:xfrm>
            <a:off x="6587137" y="1648445"/>
            <a:ext cx="4482177" cy="531600"/>
          </a:xfrm>
          <a:prstGeom prst="rect">
            <a:avLst/>
          </a:prstGeom>
          <a:noFill/>
          <a:ln>
            <a:noFill/>
          </a:ln>
        </p:spPr>
        <p:txBody>
          <a:bodyPr spcFirstLastPara="1" wrap="square" lIns="121900" tIns="121900" rIns="121900" bIns="121900" anchor="ctr" anchorCtr="0">
            <a:noAutofit/>
          </a:bodyPr>
          <a:lstStyle/>
          <a:p>
            <a:pPr algn="just"/>
            <a:r>
              <a:rPr lang="en-US" sz="14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column ‘Revenue’ is used as the target variable (y), while the remaining columns serve as predictors (X). The test size is set to 20%.</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Tree>
    <p:extLst>
      <p:ext uri="{BB962C8B-B14F-4D97-AF65-F5344CB8AC3E}">
        <p14:creationId xmlns:p14="http://schemas.microsoft.com/office/powerpoint/2010/main" val="184586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0">
            <a:extLst>
              <a:ext uri="{FF2B5EF4-FFF2-40B4-BE49-F238E27FC236}">
                <a16:creationId xmlns:a16="http://schemas.microsoft.com/office/drawing/2014/main" id="{B24EBF1E-74D3-10FC-D432-DA1FDA37D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13364" y="4365903"/>
            <a:ext cx="568652" cy="56865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DATA PRE-PROCESSING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DATA ENGINEERING</a:t>
            </a:r>
          </a:p>
        </p:txBody>
      </p:sp>
      <p:pic>
        <p:nvPicPr>
          <p:cNvPr id="8" name="Picture 8">
            <a:extLst>
              <a:ext uri="{FF2B5EF4-FFF2-40B4-BE49-F238E27FC236}">
                <a16:creationId xmlns:a16="http://schemas.microsoft.com/office/drawing/2014/main" id="{EFD50F77-2E9E-041A-9660-C0ECE28F1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13364"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18" name="object 23">
            <a:extLst>
              <a:ext uri="{FF2B5EF4-FFF2-40B4-BE49-F238E27FC236}">
                <a16:creationId xmlns:a16="http://schemas.microsoft.com/office/drawing/2014/main" id="{DDD779CD-F0B5-BCE4-969D-5E8D365E35EA}"/>
              </a:ext>
            </a:extLst>
          </p:cNvPr>
          <p:cNvSpPr txBox="1"/>
          <p:nvPr/>
        </p:nvSpPr>
        <p:spPr>
          <a:xfrm>
            <a:off x="1742020"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Selection</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306;p21">
            <a:extLst>
              <a:ext uri="{FF2B5EF4-FFF2-40B4-BE49-F238E27FC236}">
                <a16:creationId xmlns:a16="http://schemas.microsoft.com/office/drawing/2014/main" id="{2F20CA1E-F2C3-4119-8DD8-12C6E8958974}"/>
              </a:ext>
            </a:extLst>
          </p:cNvPr>
          <p:cNvSpPr txBox="1"/>
          <p:nvPr/>
        </p:nvSpPr>
        <p:spPr>
          <a:xfrm>
            <a:off x="1613824" y="1430139"/>
            <a:ext cx="3810066" cy="531600"/>
          </a:xfrm>
          <a:prstGeom prst="rect">
            <a:avLst/>
          </a:prstGeom>
          <a:noFill/>
          <a:ln>
            <a:noFill/>
          </a:ln>
        </p:spPr>
        <p:txBody>
          <a:bodyPr spcFirstLastPara="1" wrap="square" lIns="121900" tIns="121900" rIns="121900" bIns="121900" anchor="ctr" anchorCtr="0">
            <a:noAutofit/>
          </a:bodyPr>
          <a:lstStyle/>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Criteria used:</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p-value &lt; 0.05</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correlation coefficient &lt;= 0.7</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8" name="Google Shape;306;p21">
            <a:extLst>
              <a:ext uri="{FF2B5EF4-FFF2-40B4-BE49-F238E27FC236}">
                <a16:creationId xmlns:a16="http://schemas.microsoft.com/office/drawing/2014/main" id="{89F65FD1-D916-4DCD-1809-D4CF17B5E42A}"/>
              </a:ext>
            </a:extLst>
          </p:cNvPr>
          <p:cNvSpPr txBox="1"/>
          <p:nvPr/>
        </p:nvSpPr>
        <p:spPr>
          <a:xfrm>
            <a:off x="1613823" y="2049921"/>
            <a:ext cx="4586951" cy="1878890"/>
          </a:xfrm>
          <a:prstGeom prst="rect">
            <a:avLst/>
          </a:prstGeom>
          <a:noFill/>
          <a:ln>
            <a:noFill/>
          </a:ln>
        </p:spPr>
        <p:txBody>
          <a:bodyPr spcFirstLastPara="1" wrap="square" lIns="121900" tIns="121900" rIns="121900" bIns="121900" anchor="ctr" anchorCtr="0">
            <a:noAutofit/>
          </a:bodyPr>
          <a:lstStyle/>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ANOVA F-statistic is used to determine the p-value for each feature. Features with a p-value below 0.05 are considered to have a significant impact on the target variable, leading to the exclusion of 6 features.</a:t>
            </a:r>
          </a:p>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further reduce multicollinearity, features with a correlation value above 0.7 are also excluded, resulting in the removal of 2 additional columns.</a:t>
            </a:r>
          </a:p>
        </p:txBody>
      </p:sp>
      <p:sp>
        <p:nvSpPr>
          <p:cNvPr id="32" name="object 23">
            <a:extLst>
              <a:ext uri="{FF2B5EF4-FFF2-40B4-BE49-F238E27FC236}">
                <a16:creationId xmlns:a16="http://schemas.microsoft.com/office/drawing/2014/main" id="{40799A65-DBCB-A68C-5CB3-34D298FDAF3B}"/>
              </a:ext>
            </a:extLst>
          </p:cNvPr>
          <p:cNvSpPr txBox="1"/>
          <p:nvPr/>
        </p:nvSpPr>
        <p:spPr>
          <a:xfrm>
            <a:off x="1742020" y="4483052"/>
            <a:ext cx="3153830"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Drop Unnecessary Feature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306;p21">
            <a:extLst>
              <a:ext uri="{FF2B5EF4-FFF2-40B4-BE49-F238E27FC236}">
                <a16:creationId xmlns:a16="http://schemas.microsoft.com/office/drawing/2014/main" id="{47E575BB-1027-7DD0-2521-7C54242A2066}"/>
              </a:ext>
            </a:extLst>
          </p:cNvPr>
          <p:cNvSpPr txBox="1"/>
          <p:nvPr/>
        </p:nvSpPr>
        <p:spPr>
          <a:xfrm>
            <a:off x="1613823" y="4961503"/>
            <a:ext cx="4482177" cy="531600"/>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visitor’s operating system is considered irrelevant to the target feature.</a:t>
            </a:r>
            <a:endParaRP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36" name="Picture 8">
            <a:extLst>
              <a:ext uri="{FF2B5EF4-FFF2-40B4-BE49-F238E27FC236}">
                <a16:creationId xmlns:a16="http://schemas.microsoft.com/office/drawing/2014/main" id="{F07EB25E-4F2C-12A0-A8BC-1AEB76742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6587137"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37" name="object 23">
            <a:extLst>
              <a:ext uri="{FF2B5EF4-FFF2-40B4-BE49-F238E27FC236}">
                <a16:creationId xmlns:a16="http://schemas.microsoft.com/office/drawing/2014/main" id="{148BA6DA-CCA3-46AC-01D7-DF3DD4278890}"/>
              </a:ext>
            </a:extLst>
          </p:cNvPr>
          <p:cNvSpPr txBox="1"/>
          <p:nvPr/>
        </p:nvSpPr>
        <p:spPr>
          <a:xfrm>
            <a:off x="7315793"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Extraction</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306;p21">
            <a:extLst>
              <a:ext uri="{FF2B5EF4-FFF2-40B4-BE49-F238E27FC236}">
                <a16:creationId xmlns:a16="http://schemas.microsoft.com/office/drawing/2014/main" id="{3B5FC918-FC49-DA83-35B5-6F4B365A7578}"/>
              </a:ext>
            </a:extLst>
          </p:cNvPr>
          <p:cNvSpPr txBox="1"/>
          <p:nvPr/>
        </p:nvSpPr>
        <p:spPr>
          <a:xfrm>
            <a:off x="6587137" y="1648445"/>
            <a:ext cx="4482177" cy="531600"/>
          </a:xfrm>
          <a:prstGeom prst="rect">
            <a:avLst/>
          </a:prstGeom>
          <a:noFill/>
          <a:ln>
            <a:noFill/>
          </a:ln>
        </p:spPr>
        <p:txBody>
          <a:bodyPr spcFirstLastPara="1" wrap="square" lIns="121900" tIns="121900" rIns="121900" bIns="121900" anchor="ctr" anchorCtr="0">
            <a:noAutofit/>
          </a:bodyPr>
          <a:lstStyle/>
          <a:p>
            <a:pPr algn="just"/>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Bounces-to-exit ratio is created to find the relative frequency of bouncing compared to exiting.</a:t>
            </a:r>
            <a:endPar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39" name="Picture 10">
            <a:extLst>
              <a:ext uri="{FF2B5EF4-FFF2-40B4-BE49-F238E27FC236}">
                <a16:creationId xmlns:a16="http://schemas.microsoft.com/office/drawing/2014/main" id="{BB65FF2F-D4BD-93E1-52F3-CAFB040AFA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6587137" y="2964125"/>
            <a:ext cx="568652" cy="568652"/>
          </a:xfrm>
          <a:prstGeom prst="rect">
            <a:avLst/>
          </a:prstGeom>
          <a:noFill/>
          <a:extLst>
            <a:ext uri="{909E8E84-426E-40DD-AFC4-6F175D3DCCD1}">
              <a14:hiddenFill xmlns:a14="http://schemas.microsoft.com/office/drawing/2010/main">
                <a:solidFill>
                  <a:srgbClr val="FFFFFF"/>
                </a:solidFill>
              </a14:hiddenFill>
            </a:ext>
          </a:extLst>
        </p:spPr>
      </p:pic>
      <p:sp>
        <p:nvSpPr>
          <p:cNvPr id="40" name="object 23">
            <a:extLst>
              <a:ext uri="{FF2B5EF4-FFF2-40B4-BE49-F238E27FC236}">
                <a16:creationId xmlns:a16="http://schemas.microsoft.com/office/drawing/2014/main" id="{7C53807E-E0CE-0421-A6FE-3EEFACAEF501}"/>
              </a:ext>
            </a:extLst>
          </p:cNvPr>
          <p:cNvSpPr txBox="1"/>
          <p:nvPr/>
        </p:nvSpPr>
        <p:spPr>
          <a:xfrm>
            <a:off x="7315793" y="3081274"/>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SMOTE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306;p21">
            <a:extLst>
              <a:ext uri="{FF2B5EF4-FFF2-40B4-BE49-F238E27FC236}">
                <a16:creationId xmlns:a16="http://schemas.microsoft.com/office/drawing/2014/main" id="{7DE91320-5CBC-2E10-442E-C8984ACC6181}"/>
              </a:ext>
            </a:extLst>
          </p:cNvPr>
          <p:cNvSpPr txBox="1"/>
          <p:nvPr/>
        </p:nvSpPr>
        <p:spPr>
          <a:xfrm>
            <a:off x="7187596" y="3420030"/>
            <a:ext cx="4482177" cy="1245940"/>
          </a:xfrm>
          <a:prstGeom prst="rect">
            <a:avLst/>
          </a:prstGeom>
          <a:noFill/>
          <a:ln>
            <a:noFill/>
          </a:ln>
        </p:spPr>
        <p:txBody>
          <a:bodyPr spcFirstLastPara="1" wrap="square" lIns="121900" tIns="121900" rIns="121900" bIns="121900" anchor="ctr" anchorCtr="0">
            <a:noAutofit/>
          </a:bodyPr>
          <a:lstStyle/>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address the imbalanced dataset, the SMOTE oversampling technique was applied. This process generated synthetic data points for the underrepresented class, resulting in a balanced dataset with equal proportions of both classes.</a:t>
            </a:r>
            <a:endParaRPr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2" name="Google Shape;306;p21">
            <a:extLst>
              <a:ext uri="{FF2B5EF4-FFF2-40B4-BE49-F238E27FC236}">
                <a16:creationId xmlns:a16="http://schemas.microsoft.com/office/drawing/2014/main" id="{E930D681-C61D-B09B-BBA5-F148B026AEDF}"/>
              </a:ext>
            </a:extLst>
          </p:cNvPr>
          <p:cNvSpPr txBox="1"/>
          <p:nvPr/>
        </p:nvSpPr>
        <p:spPr>
          <a:xfrm>
            <a:off x="7124184" y="2291535"/>
            <a:ext cx="4134366" cy="531600"/>
          </a:xfrm>
          <a:prstGeom prst="rect">
            <a:avLst/>
          </a:prstGeom>
          <a:noFill/>
          <a:ln>
            <a:noFill/>
          </a:ln>
        </p:spPr>
        <p:txBody>
          <a:bodyPr spcFirstLastPara="1" wrap="square" lIns="121900" tIns="121900" rIns="121900" bIns="121900" anchor="ctr" anchorCtr="0">
            <a:noAutofit/>
          </a:bodyPr>
          <a:lstStyle/>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Bounces-to-exit _ratio = </a:t>
            </a:r>
            <a:r>
              <a:rPr lang="en-US" sz="12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BounceRates</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 </a:t>
            </a:r>
            <a:r>
              <a:rPr lang="en-US" sz="12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ExitRates</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Tree>
    <p:extLst>
      <p:ext uri="{BB962C8B-B14F-4D97-AF65-F5344CB8AC3E}">
        <p14:creationId xmlns:p14="http://schemas.microsoft.com/office/powerpoint/2010/main" val="63776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aphicFrame>
        <p:nvGraphicFramePr>
          <p:cNvPr id="4" name="Table 3">
            <a:extLst>
              <a:ext uri="{FF2B5EF4-FFF2-40B4-BE49-F238E27FC236}">
                <a16:creationId xmlns:a16="http://schemas.microsoft.com/office/drawing/2014/main" id="{3A54FD97-5716-AF8F-13DA-0F77E23B3B8F}"/>
              </a:ext>
            </a:extLst>
          </p:cNvPr>
          <p:cNvGraphicFramePr>
            <a:graphicFrameLocks noGrp="1"/>
          </p:cNvGraphicFramePr>
          <p:nvPr>
            <p:extLst>
              <p:ext uri="{D42A27DB-BD31-4B8C-83A1-F6EECF244321}">
                <p14:modId xmlns:p14="http://schemas.microsoft.com/office/powerpoint/2010/main" val="162362417"/>
              </p:ext>
            </p:extLst>
          </p:nvPr>
        </p:nvGraphicFramePr>
        <p:xfrm>
          <a:off x="395265" y="1586321"/>
          <a:ext cx="5051855" cy="4297680"/>
        </p:xfrm>
        <a:graphic>
          <a:graphicData uri="http://schemas.openxmlformats.org/drawingml/2006/table">
            <a:tbl>
              <a:tblPr firstRow="1" bandRow="1">
                <a:tableStyleId>{5C22544A-7EE6-4342-B048-85BDC9FD1C3A}</a:tableStyleId>
              </a:tblPr>
              <a:tblGrid>
                <a:gridCol w="2844324">
                  <a:extLst>
                    <a:ext uri="{9D8B030D-6E8A-4147-A177-3AD203B41FA5}">
                      <a16:colId xmlns:a16="http://schemas.microsoft.com/office/drawing/2014/main" val="4226169854"/>
                    </a:ext>
                  </a:extLst>
                </a:gridCol>
                <a:gridCol w="1175657">
                  <a:extLst>
                    <a:ext uri="{9D8B030D-6E8A-4147-A177-3AD203B41FA5}">
                      <a16:colId xmlns:a16="http://schemas.microsoft.com/office/drawing/2014/main" val="1072994322"/>
                    </a:ext>
                  </a:extLst>
                </a:gridCol>
                <a:gridCol w="1031874">
                  <a:extLst>
                    <a:ext uri="{9D8B030D-6E8A-4147-A177-3AD203B41FA5}">
                      <a16:colId xmlns:a16="http://schemas.microsoft.com/office/drawing/2014/main" val="1048017410"/>
                    </a:ext>
                  </a:extLst>
                </a:gridCol>
              </a:tblGrid>
              <a:tr h="370840">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370840">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370840">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K-Nearest Neighbor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370840">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1431375"/>
                  </a:ext>
                </a:extLst>
              </a:tr>
              <a:tr h="370840">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r h="370840">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201280"/>
                  </a:ext>
                </a:extLst>
              </a:tr>
            </a:tbl>
          </a:graphicData>
        </a:graphic>
      </p:graphicFrame>
      <p:sp>
        <p:nvSpPr>
          <p:cNvPr id="6" name="TextBox 5">
            <a:extLst>
              <a:ext uri="{FF2B5EF4-FFF2-40B4-BE49-F238E27FC236}">
                <a16:creationId xmlns:a16="http://schemas.microsoft.com/office/drawing/2014/main" id="{55F71AA9-FDB7-EB35-5148-4341521746BA}"/>
              </a:ext>
            </a:extLst>
          </p:cNvPr>
          <p:cNvSpPr txBox="1"/>
          <p:nvPr/>
        </p:nvSpPr>
        <p:spPr>
          <a:xfrm>
            <a:off x="5873762" y="1586321"/>
            <a:ext cx="5496331" cy="1815882"/>
          </a:xfrm>
          <a:prstGeom prst="rect">
            <a:avLst/>
          </a:prstGeom>
          <a:noFill/>
        </p:spPr>
        <p:txBody>
          <a:bodyPr wrap="square">
            <a:spAutoFit/>
          </a:bodyPr>
          <a:lstStyle/>
          <a:p>
            <a:pPr algn="just"/>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Recall</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will primarily be used to evaluate the model, as it measures the model's ability to correctly identify all positive instances (1) or visitors who actually generate revenue for the company.</a:t>
            </a:r>
          </a:p>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a:t>
            </a:r>
          </a:p>
          <a:p>
            <a:pPr algn="just"/>
            <a:r>
              <a:rPr lang="en-US" sz="1400" b="1" dirty="0">
                <a:solidFill>
                  <a:srgbClr val="3A6CC1"/>
                </a:solidFill>
                <a:latin typeface="Open Sans" panose="020B0606030504020204" pitchFamily="34" charset="0"/>
                <a:ea typeface="Open Sans" panose="020B0606030504020204" pitchFamily="34" charset="0"/>
                <a:cs typeface="Open Sans" panose="020B0606030504020204" pitchFamily="34" charset="0"/>
              </a:rPr>
              <a:t>AUC </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(Area Under the Curve) will also be used to measure how well the model can differentiate between visitors who generate revenue (1) and those who don’t (0).</a:t>
            </a:r>
          </a:p>
        </p:txBody>
      </p:sp>
      <p:sp>
        <p:nvSpPr>
          <p:cNvPr id="7" name="TextBox 6">
            <a:extLst>
              <a:ext uri="{FF2B5EF4-FFF2-40B4-BE49-F238E27FC236}">
                <a16:creationId xmlns:a16="http://schemas.microsoft.com/office/drawing/2014/main" id="{392DCF0F-AC8E-BC26-A32A-E13258B5D3F0}"/>
              </a:ext>
            </a:extLst>
          </p:cNvPr>
          <p:cNvSpPr txBox="1"/>
          <p:nvPr/>
        </p:nvSpPr>
        <p:spPr>
          <a:xfrm>
            <a:off x="395266" y="965256"/>
            <a:ext cx="3741306" cy="523220"/>
          </a:xfrm>
          <a:prstGeom prst="rect">
            <a:avLst/>
          </a:prstGeom>
          <a:noFill/>
        </p:spPr>
        <p:txBody>
          <a:bodyPr wrap="square">
            <a:spAutoFit/>
          </a:bodyPr>
          <a:lstStyle/>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Model: Five Classification Algorithms</a:t>
            </a:r>
          </a:p>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Data: Test data</a:t>
            </a:r>
          </a:p>
        </p:txBody>
      </p:sp>
      <p:sp>
        <p:nvSpPr>
          <p:cNvPr id="12" name="Freeform 2">
            <a:extLst>
              <a:ext uri="{FF2B5EF4-FFF2-40B4-BE49-F238E27FC236}">
                <a16:creationId xmlns:a16="http://schemas.microsoft.com/office/drawing/2014/main" id="{4B51E1F8-EDD9-FE95-3141-031596D8487E}"/>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Freeform 5">
            <a:extLst>
              <a:ext uri="{FF2B5EF4-FFF2-40B4-BE49-F238E27FC236}">
                <a16:creationId xmlns:a16="http://schemas.microsoft.com/office/drawing/2014/main" id="{FCA3608A-BAC7-82BF-2092-C65EFFCEEAAA}"/>
              </a:ext>
            </a:extLst>
          </p:cNvPr>
          <p:cNvSpPr/>
          <p:nvPr/>
        </p:nvSpPr>
        <p:spPr>
          <a:xfrm rot="-5400000">
            <a:off x="9846116" y="2956699"/>
            <a:ext cx="1023767" cy="2551444"/>
          </a:xfrm>
          <a:custGeom>
            <a:avLst/>
            <a:gdLst/>
            <a:ahLst/>
            <a:cxnLst/>
            <a:rect l="l" t="t" r="r" b="b"/>
            <a:pathLst>
              <a:path w="1931488" h="4813677">
                <a:moveTo>
                  <a:pt x="0" y="0"/>
                </a:moveTo>
                <a:lnTo>
                  <a:pt x="1931487" y="0"/>
                </a:lnTo>
                <a:lnTo>
                  <a:pt x="1931487" y="4813677"/>
                </a:lnTo>
                <a:lnTo>
                  <a:pt x="0" y="48136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3">
            <a:extLst>
              <a:ext uri="{FF2B5EF4-FFF2-40B4-BE49-F238E27FC236}">
                <a16:creationId xmlns:a16="http://schemas.microsoft.com/office/drawing/2014/main" id="{ADD199D2-C0E1-EC19-C8F6-035D4913A3F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BASE MODEL</a:t>
            </a:r>
          </a:p>
        </p:txBody>
      </p:sp>
    </p:spTree>
    <p:extLst>
      <p:ext uri="{BB962C8B-B14F-4D97-AF65-F5344CB8AC3E}">
        <p14:creationId xmlns:p14="http://schemas.microsoft.com/office/powerpoint/2010/main" val="334546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C57642BB-1B8A-FE8D-67CF-FEA8E01873B8}"/>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aphicFrame>
        <p:nvGraphicFramePr>
          <p:cNvPr id="4" name="Table 3">
            <a:extLst>
              <a:ext uri="{FF2B5EF4-FFF2-40B4-BE49-F238E27FC236}">
                <a16:creationId xmlns:a16="http://schemas.microsoft.com/office/drawing/2014/main" id="{3A54FD97-5716-AF8F-13DA-0F77E23B3B8F}"/>
              </a:ext>
            </a:extLst>
          </p:cNvPr>
          <p:cNvGraphicFramePr>
            <a:graphicFrameLocks noGrp="1"/>
          </p:cNvGraphicFramePr>
          <p:nvPr>
            <p:extLst>
              <p:ext uri="{D42A27DB-BD31-4B8C-83A1-F6EECF244321}">
                <p14:modId xmlns:p14="http://schemas.microsoft.com/office/powerpoint/2010/main" val="554819486"/>
              </p:ext>
            </p:extLst>
          </p:nvPr>
        </p:nvGraphicFramePr>
        <p:xfrm>
          <a:off x="395265" y="1185726"/>
          <a:ext cx="5822655" cy="4763570"/>
        </p:xfrm>
        <a:graphic>
          <a:graphicData uri="http://schemas.openxmlformats.org/drawingml/2006/table">
            <a:tbl>
              <a:tblPr firstRow="1" bandRow="1">
                <a:tableStyleId>{5C22544A-7EE6-4342-B048-85BDC9FD1C3A}</a:tableStyleId>
              </a:tblPr>
              <a:tblGrid>
                <a:gridCol w="1990884">
                  <a:extLst>
                    <a:ext uri="{9D8B030D-6E8A-4147-A177-3AD203B41FA5}">
                      <a16:colId xmlns:a16="http://schemas.microsoft.com/office/drawing/2014/main" val="4226169854"/>
                    </a:ext>
                  </a:extLst>
                </a:gridCol>
                <a:gridCol w="923108">
                  <a:extLst>
                    <a:ext uri="{9D8B030D-6E8A-4147-A177-3AD203B41FA5}">
                      <a16:colId xmlns:a16="http://schemas.microsoft.com/office/drawing/2014/main" val="1072994322"/>
                    </a:ext>
                  </a:extLst>
                </a:gridCol>
                <a:gridCol w="984069">
                  <a:extLst>
                    <a:ext uri="{9D8B030D-6E8A-4147-A177-3AD203B41FA5}">
                      <a16:colId xmlns:a16="http://schemas.microsoft.com/office/drawing/2014/main" val="1048017410"/>
                    </a:ext>
                  </a:extLst>
                </a:gridCol>
                <a:gridCol w="975360">
                  <a:extLst>
                    <a:ext uri="{9D8B030D-6E8A-4147-A177-3AD203B41FA5}">
                      <a16:colId xmlns:a16="http://schemas.microsoft.com/office/drawing/2014/main" val="1153018402"/>
                    </a:ext>
                  </a:extLst>
                </a:gridCol>
                <a:gridCol w="949234">
                  <a:extLst>
                    <a:ext uri="{9D8B030D-6E8A-4147-A177-3AD203B41FA5}">
                      <a16:colId xmlns:a16="http://schemas.microsoft.com/office/drawing/2014/main" val="1220817461"/>
                    </a:ext>
                  </a:extLst>
                </a:gridCol>
              </a:tblGrid>
              <a:tr h="724802">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 (Vanilla)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(Vanilla)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918822">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918822">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K-Nearest Neighbor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918822">
                <a:tc>
                  <a:txBody>
                    <a:bodyPr/>
                    <a:lstStyle/>
                    <a:p>
                      <a:pPr algn="ctr">
                        <a:lnSpc>
                          <a:spcPct val="2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0.76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1431375"/>
                  </a:ext>
                </a:extLst>
              </a:tr>
              <a:tr h="806953">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r h="475349">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201280"/>
                  </a:ext>
                </a:extLst>
              </a:tr>
            </a:tbl>
          </a:graphicData>
        </a:graphic>
      </p:graphicFrame>
      <p:sp>
        <p:nvSpPr>
          <p:cNvPr id="6" name="TextBox 5">
            <a:extLst>
              <a:ext uri="{FF2B5EF4-FFF2-40B4-BE49-F238E27FC236}">
                <a16:creationId xmlns:a16="http://schemas.microsoft.com/office/drawing/2014/main" id="{55F71AA9-FDB7-EB35-5148-4341521746BA}"/>
              </a:ext>
            </a:extLst>
          </p:cNvPr>
          <p:cNvSpPr txBox="1"/>
          <p:nvPr/>
        </p:nvSpPr>
        <p:spPr>
          <a:xfrm>
            <a:off x="6696891" y="1751629"/>
            <a:ext cx="5099844" cy="1908215"/>
          </a:xfrm>
          <a:prstGeom prst="rect">
            <a:avLst/>
          </a:prstGeom>
          <a:noFill/>
        </p:spPr>
        <p:txBody>
          <a:bodyPr wrap="square">
            <a:spAutoFit/>
          </a:bodyPr>
          <a:lstStyle/>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The model's performance has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improved</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in both recall score and AUC, suggesting that it is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better at identifying</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the positive class and differentiating between classes with a balanced distribution.</a:t>
            </a:r>
          </a:p>
          <a:p>
            <a:pPr algn="just"/>
            <a:endParaRPr lang="en-US" sz="1400" b="1" dirty="0">
              <a:latin typeface="Open Sans SemiBold" panose="020B0706030804020204" pitchFamily="34" charset="0"/>
              <a:ea typeface="Open Sans SemiBold" panose="020B0706030804020204" pitchFamily="34" charset="0"/>
              <a:cs typeface="Open Sans SemiBold" panose="020B0706030804020204" pitchFamily="34" charset="0"/>
            </a:endParaRPr>
          </a:p>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Based on the models performance evaluations, </a:t>
            </a:r>
            <a:r>
              <a:rPr lang="en-US" sz="1400" b="1" dirty="0">
                <a:solidFill>
                  <a:schemeClr val="accent1">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400" b="1" dirty="0">
                <a:solidFill>
                  <a:schemeClr val="accent1">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K-Nearest Neighbor</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and </a:t>
            </a:r>
            <a:r>
              <a:rPr lang="en-US" sz="1400" b="1" dirty="0">
                <a:solidFill>
                  <a:schemeClr val="accent1">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Random Forest</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are chosen to be hyper-tuned later.</a:t>
            </a: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 name="object 23">
            <a:extLst>
              <a:ext uri="{FF2B5EF4-FFF2-40B4-BE49-F238E27FC236}">
                <a16:creationId xmlns:a16="http://schemas.microsoft.com/office/drawing/2014/main" id="{E9100F76-2998-32A4-7AE9-6B80C9725BC4}"/>
              </a:ext>
            </a:extLst>
          </p:cNvPr>
          <p:cNvSpPr txBox="1"/>
          <p:nvPr/>
        </p:nvSpPr>
        <p:spPr>
          <a:xfrm>
            <a:off x="7451156" y="1185726"/>
            <a:ext cx="3591314" cy="290464"/>
          </a:xfrm>
          <a:prstGeom prst="rect">
            <a:avLst/>
          </a:prstGeom>
        </p:spPr>
        <p:txBody>
          <a:bodyPr vert="horz" wrap="square" lIns="0" tIns="13335" rIns="0" bIns="0" rtlCol="0">
            <a:spAutoFit/>
          </a:bodyPr>
          <a:lstStyle/>
          <a:p>
            <a:pPr marL="12700" marR="5080">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Imbalanced vs Imbalance Data</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Freeform 5">
            <a:extLst>
              <a:ext uri="{FF2B5EF4-FFF2-40B4-BE49-F238E27FC236}">
                <a16:creationId xmlns:a16="http://schemas.microsoft.com/office/drawing/2014/main" id="{9AEC8CF5-A521-06B6-0B92-37842416C88C}"/>
              </a:ext>
            </a:extLst>
          </p:cNvPr>
          <p:cNvSpPr/>
          <p:nvPr/>
        </p:nvSpPr>
        <p:spPr>
          <a:xfrm rot="-5400000">
            <a:off x="9846116" y="2956699"/>
            <a:ext cx="1023767" cy="2551444"/>
          </a:xfrm>
          <a:custGeom>
            <a:avLst/>
            <a:gdLst/>
            <a:ahLst/>
            <a:cxnLst/>
            <a:rect l="l" t="t" r="r" b="b"/>
            <a:pathLst>
              <a:path w="1931488" h="4813677">
                <a:moveTo>
                  <a:pt x="0" y="0"/>
                </a:moveTo>
                <a:lnTo>
                  <a:pt x="1931487" y="0"/>
                </a:lnTo>
                <a:lnTo>
                  <a:pt x="1931487" y="4813677"/>
                </a:lnTo>
                <a:lnTo>
                  <a:pt x="0" y="48136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4">
            <a:extLst>
              <a:ext uri="{FF2B5EF4-FFF2-40B4-BE49-F238E27FC236}">
                <a16:creationId xmlns:a16="http://schemas.microsoft.com/office/drawing/2014/main" id="{E1F573F7-F3F6-6E35-814E-3E94ED83F9A5}"/>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BASE MODEL</a:t>
            </a:r>
          </a:p>
        </p:txBody>
      </p:sp>
    </p:spTree>
    <p:extLst>
      <p:ext uri="{BB962C8B-B14F-4D97-AF65-F5344CB8AC3E}">
        <p14:creationId xmlns:p14="http://schemas.microsoft.com/office/powerpoint/2010/main" val="7602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462F126F-0132-9987-4A5E-CF9CFA8C21A4}"/>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5" name="object 23">
            <a:extLst>
              <a:ext uri="{FF2B5EF4-FFF2-40B4-BE49-F238E27FC236}">
                <a16:creationId xmlns:a16="http://schemas.microsoft.com/office/drawing/2014/main" id="{E9100F76-2998-32A4-7AE9-6B80C9725BC4}"/>
              </a:ext>
            </a:extLst>
          </p:cNvPr>
          <p:cNvSpPr txBox="1"/>
          <p:nvPr/>
        </p:nvSpPr>
        <p:spPr>
          <a:xfrm>
            <a:off x="6714309" y="1879537"/>
            <a:ext cx="4699549" cy="3363100"/>
          </a:xfrm>
          <a:prstGeom prst="rect">
            <a:avLst/>
          </a:prstGeom>
        </p:spPr>
        <p:txBody>
          <a:bodyPr vert="horz" wrap="square" lIns="0" tIns="13335" rIns="0" bIns="0" rtlCol="0">
            <a:spAutoFit/>
          </a:bodyPr>
          <a:lstStyle/>
          <a:p>
            <a:pPr marL="12700" marR="5080" algn="just">
              <a:lnSpc>
                <a:spcPct val="100000"/>
              </a:lnSpc>
              <a:spcBef>
                <a:spcPts val="105"/>
              </a:spcBef>
            </a:pPr>
            <a:r>
              <a:rPr lang="en-US"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GridSearchCV</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and </a:t>
            </a:r>
            <a:r>
              <a:rPr lang="en-US"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RandomizedSearch</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 is used to find the optimal combination of parameters for the models by evaluating them across a provided grid of parameters.</a:t>
            </a:r>
          </a:p>
          <a:p>
            <a:pPr marL="12700" marR="5080" algn="just">
              <a:lnSpc>
                <a:spcPct val="100000"/>
              </a:lnSpc>
              <a:spcBef>
                <a:spcPts val="105"/>
              </a:spcBef>
            </a:pPr>
            <a:endParaRPr lang="en-US"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12700" marR="5080" algn="just">
              <a:lnSpc>
                <a:spcPct val="100000"/>
              </a:lnSpc>
              <a:spcBef>
                <a:spcPts val="105"/>
              </a:spcBef>
            </a:pPr>
            <a:r>
              <a:rPr lang="en-US"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 </a:t>
            </a:r>
            <a:r>
              <a:rPr lang="en-US" dirty="0">
                <a:latin typeface="Open Sans SemiBold" panose="020B0706030804020204" pitchFamily="34" charset="0"/>
                <a:ea typeface="Open Sans SemiBold" panose="020B0706030804020204" pitchFamily="34" charset="0"/>
                <a:cs typeface="Open Sans SemiBold" panose="020B0706030804020204" pitchFamily="34" charset="0"/>
              </a:rPr>
              <a:t>was selected as the best model after hyperparameter tuning due to its superior recall score, minimal gap in performance, and faster combined runtime for parameter searching and model fitting compared to other models.</a:t>
            </a:r>
            <a:endParaRPr lang="en-US" b="1"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2" name="Table 1">
            <a:extLst>
              <a:ext uri="{FF2B5EF4-FFF2-40B4-BE49-F238E27FC236}">
                <a16:creationId xmlns:a16="http://schemas.microsoft.com/office/drawing/2014/main" id="{6FE30B12-0501-118C-DD4E-EB03E82760C7}"/>
              </a:ext>
            </a:extLst>
          </p:cNvPr>
          <p:cNvGraphicFramePr>
            <a:graphicFrameLocks noGrp="1"/>
          </p:cNvGraphicFramePr>
          <p:nvPr>
            <p:extLst>
              <p:ext uri="{D42A27DB-BD31-4B8C-83A1-F6EECF244321}">
                <p14:modId xmlns:p14="http://schemas.microsoft.com/office/powerpoint/2010/main" val="2691447967"/>
              </p:ext>
            </p:extLst>
          </p:nvPr>
        </p:nvGraphicFramePr>
        <p:xfrm>
          <a:off x="395265" y="1314993"/>
          <a:ext cx="5961992" cy="4225548"/>
        </p:xfrm>
        <a:graphic>
          <a:graphicData uri="http://schemas.openxmlformats.org/drawingml/2006/table">
            <a:tbl>
              <a:tblPr firstRow="1" bandRow="1">
                <a:tableStyleId>{5C22544A-7EE6-4342-B048-85BDC9FD1C3A}</a:tableStyleId>
              </a:tblPr>
              <a:tblGrid>
                <a:gridCol w="1907263">
                  <a:extLst>
                    <a:ext uri="{9D8B030D-6E8A-4147-A177-3AD203B41FA5}">
                      <a16:colId xmlns:a16="http://schemas.microsoft.com/office/drawing/2014/main" val="4226169854"/>
                    </a:ext>
                  </a:extLst>
                </a:gridCol>
                <a:gridCol w="1309713">
                  <a:extLst>
                    <a:ext uri="{9D8B030D-6E8A-4147-A177-3AD203B41FA5}">
                      <a16:colId xmlns:a16="http://schemas.microsoft.com/office/drawing/2014/main" val="1072994322"/>
                    </a:ext>
                  </a:extLst>
                </a:gridCol>
                <a:gridCol w="1242614">
                  <a:extLst>
                    <a:ext uri="{9D8B030D-6E8A-4147-A177-3AD203B41FA5}">
                      <a16:colId xmlns:a16="http://schemas.microsoft.com/office/drawing/2014/main" val="1048017410"/>
                    </a:ext>
                  </a:extLst>
                </a:gridCol>
                <a:gridCol w="786552">
                  <a:extLst>
                    <a:ext uri="{9D8B030D-6E8A-4147-A177-3AD203B41FA5}">
                      <a16:colId xmlns:a16="http://schemas.microsoft.com/office/drawing/2014/main" val="1153018402"/>
                    </a:ext>
                  </a:extLst>
                </a:gridCol>
                <a:gridCol w="715850">
                  <a:extLst>
                    <a:ext uri="{9D8B030D-6E8A-4147-A177-3AD203B41FA5}">
                      <a16:colId xmlns:a16="http://schemas.microsoft.com/office/drawing/2014/main" val="1220817461"/>
                    </a:ext>
                  </a:extLst>
                </a:gridCol>
              </a:tblGrid>
              <a:tr h="670561">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Parameter Runtime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 Runtime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1225790">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19.80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1225790">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K-Nearest Neighbor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24.76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1076547">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51.43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bl>
          </a:graphicData>
        </a:graphic>
      </p:graphicFrame>
      <p:sp>
        <p:nvSpPr>
          <p:cNvPr id="3" name="object 23">
            <a:extLst>
              <a:ext uri="{FF2B5EF4-FFF2-40B4-BE49-F238E27FC236}">
                <a16:creationId xmlns:a16="http://schemas.microsoft.com/office/drawing/2014/main" id="{A7D98E97-C00F-94F5-07A7-A9571C7229FB}"/>
              </a:ext>
            </a:extLst>
          </p:cNvPr>
          <p:cNvSpPr txBox="1"/>
          <p:nvPr/>
        </p:nvSpPr>
        <p:spPr>
          <a:xfrm>
            <a:off x="7268426" y="1185726"/>
            <a:ext cx="3591314" cy="290464"/>
          </a:xfrm>
          <a:prstGeom prst="rect">
            <a:avLst/>
          </a:prstGeom>
        </p:spPr>
        <p:txBody>
          <a:bodyPr vert="horz" wrap="square" lIns="0" tIns="13335" rIns="0" bIns="0" rtlCol="0">
            <a:spAutoFit/>
          </a:bodyPr>
          <a:lstStyle/>
          <a:p>
            <a:pPr marL="12700" marR="5080" algn="ctr">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Model Hyper-tuning</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EEB47FAC-A4D6-216A-D60F-B57E23C996D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HYPERTUNING</a:t>
            </a:r>
          </a:p>
        </p:txBody>
      </p:sp>
    </p:spTree>
    <p:extLst>
      <p:ext uri="{BB962C8B-B14F-4D97-AF65-F5344CB8AC3E}">
        <p14:creationId xmlns:p14="http://schemas.microsoft.com/office/powerpoint/2010/main" val="240957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p:nvPr/>
        </p:nvSpPr>
        <p:spPr>
          <a:xfrm>
            <a:off x="609600" y="5144535"/>
            <a:ext cx="10972800" cy="1317110"/>
          </a:xfrm>
          <a:prstGeom prst="rect">
            <a:avLst/>
          </a:prstGeom>
          <a:noFill/>
          <a:ln>
            <a:noFill/>
          </a:ln>
        </p:spPr>
        <p:txBody>
          <a:bodyPr spcFirstLastPara="1" wrap="square" lIns="121900" tIns="121900" rIns="121900" bIns="121900" anchor="ctr" anchorCtr="0">
            <a:noAutofit/>
          </a:bodyPr>
          <a:lstStyle/>
          <a:p>
            <a:pPr algn="ct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5 column are found with the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highest importance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value, which suggest that these columns are likely to be the highest determining factor in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predicting visitor</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as potential buyer as the target features. The usage of the these top 5 features as the predictor would possibly suggest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better result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when it comes to predicting the target feature.</a:t>
            </a:r>
            <a:endParaRPr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10" name="Group 9">
            <a:extLst>
              <a:ext uri="{FF2B5EF4-FFF2-40B4-BE49-F238E27FC236}">
                <a16:creationId xmlns:a16="http://schemas.microsoft.com/office/drawing/2014/main" id="{10355BEE-08DB-DDE5-B4E4-C81420C26A2E}"/>
              </a:ext>
            </a:extLst>
          </p:cNvPr>
          <p:cNvGrpSpPr/>
          <p:nvPr/>
        </p:nvGrpSpPr>
        <p:grpSpPr>
          <a:xfrm>
            <a:off x="-1" y="61404"/>
            <a:ext cx="395266" cy="386783"/>
            <a:chOff x="0" y="92022"/>
            <a:chExt cx="287323" cy="393607"/>
          </a:xfrm>
        </p:grpSpPr>
        <p:sp>
          <p:nvSpPr>
            <p:cNvPr id="11" name="Arrow: Pentagon 10">
              <a:extLst>
                <a:ext uri="{FF2B5EF4-FFF2-40B4-BE49-F238E27FC236}">
                  <a16:creationId xmlns:a16="http://schemas.microsoft.com/office/drawing/2014/main" id="{955E3BD0-0011-73D5-49C5-6A953C3A0D6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Rectangle 11">
              <a:extLst>
                <a:ext uri="{FF2B5EF4-FFF2-40B4-BE49-F238E27FC236}">
                  <a16:creationId xmlns:a16="http://schemas.microsoft.com/office/drawing/2014/main" id="{82C7239D-1D90-BA7A-3500-6B59E3758CD4}"/>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35" name="Group 34">
            <a:extLst>
              <a:ext uri="{FF2B5EF4-FFF2-40B4-BE49-F238E27FC236}">
                <a16:creationId xmlns:a16="http://schemas.microsoft.com/office/drawing/2014/main" id="{9F46B8C2-C824-98B7-ACB9-2CC598E5A3DB}"/>
              </a:ext>
            </a:extLst>
          </p:cNvPr>
          <p:cNvGrpSpPr/>
          <p:nvPr/>
        </p:nvGrpSpPr>
        <p:grpSpPr>
          <a:xfrm>
            <a:off x="1198729" y="1552405"/>
            <a:ext cx="9716356" cy="3163019"/>
            <a:chOff x="1063808" y="1034513"/>
            <a:chExt cx="9716356" cy="3163019"/>
          </a:xfrm>
        </p:grpSpPr>
        <p:grpSp>
          <p:nvGrpSpPr>
            <p:cNvPr id="32" name="Group 31">
              <a:extLst>
                <a:ext uri="{FF2B5EF4-FFF2-40B4-BE49-F238E27FC236}">
                  <a16:creationId xmlns:a16="http://schemas.microsoft.com/office/drawing/2014/main" id="{4452EA5E-309F-FE0C-55C1-D924BBC31517}"/>
                </a:ext>
              </a:extLst>
            </p:cNvPr>
            <p:cNvGrpSpPr/>
            <p:nvPr/>
          </p:nvGrpSpPr>
          <p:grpSpPr>
            <a:xfrm>
              <a:off x="1314994" y="1034514"/>
              <a:ext cx="8610595" cy="3163018"/>
              <a:chOff x="-984661" y="903885"/>
              <a:chExt cx="12488749" cy="4587620"/>
            </a:xfrm>
          </p:grpSpPr>
          <p:grpSp>
            <p:nvGrpSpPr>
              <p:cNvPr id="27" name="Group 26">
                <a:extLst>
                  <a:ext uri="{FF2B5EF4-FFF2-40B4-BE49-F238E27FC236}">
                    <a16:creationId xmlns:a16="http://schemas.microsoft.com/office/drawing/2014/main" id="{F1E69FFB-C88A-1996-FA6E-EF0E45C4F538}"/>
                  </a:ext>
                </a:extLst>
              </p:cNvPr>
              <p:cNvGrpSpPr/>
              <p:nvPr/>
            </p:nvGrpSpPr>
            <p:grpSpPr>
              <a:xfrm>
                <a:off x="2029097" y="903885"/>
                <a:ext cx="9474991" cy="742036"/>
                <a:chOff x="2029097" y="903885"/>
                <a:chExt cx="9474991" cy="742036"/>
              </a:xfrm>
              <a:solidFill>
                <a:schemeClr val="accent6">
                  <a:lumMod val="60000"/>
                  <a:lumOff val="40000"/>
                </a:schemeClr>
              </a:solidFill>
            </p:grpSpPr>
            <p:sp>
              <p:nvSpPr>
                <p:cNvPr id="2" name="Rectangle: Rounded Corners 1">
                  <a:extLst>
                    <a:ext uri="{FF2B5EF4-FFF2-40B4-BE49-F238E27FC236}">
                      <a16:creationId xmlns:a16="http://schemas.microsoft.com/office/drawing/2014/main" id="{2E2579D4-B52D-CA91-E04C-877173373123}"/>
                    </a:ext>
                  </a:extLst>
                </p:cNvPr>
                <p:cNvSpPr/>
                <p:nvPr/>
              </p:nvSpPr>
              <p:spPr>
                <a:xfrm rot="5400000">
                  <a:off x="10919776" y="1061607"/>
                  <a:ext cx="742034" cy="42659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E05727F-71E2-C33C-9DC8-FD1CB9CDDA4A}"/>
                    </a:ext>
                  </a:extLst>
                </p:cNvPr>
                <p:cNvSpPr/>
                <p:nvPr/>
              </p:nvSpPr>
              <p:spPr>
                <a:xfrm>
                  <a:off x="2029097" y="903885"/>
                  <a:ext cx="9276815" cy="7420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EB780B7-F83B-87C9-EEDB-1A7C3763905D}"/>
                  </a:ext>
                </a:extLst>
              </p:cNvPr>
              <p:cNvGrpSpPr/>
              <p:nvPr/>
            </p:nvGrpSpPr>
            <p:grpSpPr>
              <a:xfrm>
                <a:off x="2029097" y="1870536"/>
                <a:ext cx="3631318" cy="742036"/>
                <a:chOff x="2029097" y="1870536"/>
                <a:chExt cx="3631318" cy="742036"/>
              </a:xfrm>
              <a:solidFill>
                <a:schemeClr val="accent6">
                  <a:lumMod val="60000"/>
                  <a:lumOff val="40000"/>
                </a:schemeClr>
              </a:solidFill>
            </p:grpSpPr>
            <p:sp>
              <p:nvSpPr>
                <p:cNvPr id="13" name="Rectangle: Rounded Corners 12">
                  <a:extLst>
                    <a:ext uri="{FF2B5EF4-FFF2-40B4-BE49-F238E27FC236}">
                      <a16:creationId xmlns:a16="http://schemas.microsoft.com/office/drawing/2014/main" id="{D438188D-AB7A-84F6-BFB3-9C5D6E1083EB}"/>
                    </a:ext>
                  </a:extLst>
                </p:cNvPr>
                <p:cNvSpPr/>
                <p:nvPr/>
              </p:nvSpPr>
              <p:spPr>
                <a:xfrm rot="5400000">
                  <a:off x="5076103" y="2028258"/>
                  <a:ext cx="742034" cy="42659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BB98E13-E7EE-0F2E-9B1F-70F988749F53}"/>
                    </a:ext>
                  </a:extLst>
                </p:cNvPr>
                <p:cNvSpPr/>
                <p:nvPr/>
              </p:nvSpPr>
              <p:spPr>
                <a:xfrm>
                  <a:off x="2029097" y="1870536"/>
                  <a:ext cx="3431177" cy="7420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166447A-14D9-2F1F-6D15-B9C72C3C278E}"/>
                  </a:ext>
                </a:extLst>
              </p:cNvPr>
              <p:cNvGrpSpPr/>
              <p:nvPr/>
            </p:nvGrpSpPr>
            <p:grpSpPr>
              <a:xfrm>
                <a:off x="2029098" y="2828476"/>
                <a:ext cx="2455660" cy="742036"/>
                <a:chOff x="2029098" y="2828476"/>
                <a:chExt cx="2455660" cy="742036"/>
              </a:xfrm>
              <a:solidFill>
                <a:schemeClr val="accent6">
                  <a:lumMod val="60000"/>
                  <a:lumOff val="40000"/>
                </a:schemeClr>
              </a:solidFill>
            </p:grpSpPr>
            <p:sp>
              <p:nvSpPr>
                <p:cNvPr id="15" name="Rectangle: Rounded Corners 14">
                  <a:extLst>
                    <a:ext uri="{FF2B5EF4-FFF2-40B4-BE49-F238E27FC236}">
                      <a16:creationId xmlns:a16="http://schemas.microsoft.com/office/drawing/2014/main" id="{EAD520F2-843F-7B35-CF32-F08C6C9B4F0B}"/>
                    </a:ext>
                  </a:extLst>
                </p:cNvPr>
                <p:cNvSpPr/>
                <p:nvPr/>
              </p:nvSpPr>
              <p:spPr>
                <a:xfrm rot="5400000">
                  <a:off x="3900446" y="2986198"/>
                  <a:ext cx="742034" cy="42659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37CDFBC-9C7D-CB82-9B8A-43A488EB9772}"/>
                    </a:ext>
                  </a:extLst>
                </p:cNvPr>
                <p:cNvSpPr/>
                <p:nvPr/>
              </p:nvSpPr>
              <p:spPr>
                <a:xfrm>
                  <a:off x="2029098" y="2828476"/>
                  <a:ext cx="2133600" cy="7420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8140C2E-1BE4-DB87-072F-06CA1075AADF}"/>
                  </a:ext>
                </a:extLst>
              </p:cNvPr>
              <p:cNvGrpSpPr/>
              <p:nvPr/>
            </p:nvGrpSpPr>
            <p:grpSpPr>
              <a:xfrm>
                <a:off x="2029098" y="3786414"/>
                <a:ext cx="1811226" cy="742036"/>
                <a:chOff x="2029098" y="3786414"/>
                <a:chExt cx="1811226" cy="742036"/>
              </a:xfrm>
              <a:solidFill>
                <a:schemeClr val="accent6">
                  <a:lumMod val="60000"/>
                  <a:lumOff val="40000"/>
                </a:schemeClr>
              </a:solidFill>
            </p:grpSpPr>
            <p:sp>
              <p:nvSpPr>
                <p:cNvPr id="17" name="Rectangle: Rounded Corners 16">
                  <a:extLst>
                    <a:ext uri="{FF2B5EF4-FFF2-40B4-BE49-F238E27FC236}">
                      <a16:creationId xmlns:a16="http://schemas.microsoft.com/office/drawing/2014/main" id="{9ADB1593-717E-4EA9-225D-CAFF79C64C7C}"/>
                    </a:ext>
                  </a:extLst>
                </p:cNvPr>
                <p:cNvSpPr/>
                <p:nvPr/>
              </p:nvSpPr>
              <p:spPr>
                <a:xfrm rot="5400000">
                  <a:off x="3256012" y="3944136"/>
                  <a:ext cx="742034" cy="42659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017EDB9-C69D-FD43-8CC0-FDF0F7D53577}"/>
                    </a:ext>
                  </a:extLst>
                </p:cNvPr>
                <p:cNvSpPr/>
                <p:nvPr/>
              </p:nvSpPr>
              <p:spPr>
                <a:xfrm>
                  <a:off x="2029098" y="3786414"/>
                  <a:ext cx="1489165" cy="7420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3CCB4E4-5BFD-4723-C801-DA060BB97DCA}"/>
                  </a:ext>
                </a:extLst>
              </p:cNvPr>
              <p:cNvGrpSpPr/>
              <p:nvPr/>
            </p:nvGrpSpPr>
            <p:grpSpPr>
              <a:xfrm>
                <a:off x="2029099" y="4749469"/>
                <a:ext cx="1597930" cy="742036"/>
                <a:chOff x="2029099" y="4749469"/>
                <a:chExt cx="1597930" cy="742036"/>
              </a:xfrm>
              <a:solidFill>
                <a:schemeClr val="accent6">
                  <a:lumMod val="60000"/>
                  <a:lumOff val="40000"/>
                </a:schemeClr>
              </a:solidFill>
            </p:grpSpPr>
            <p:sp>
              <p:nvSpPr>
                <p:cNvPr id="19" name="Rectangle: Rounded Corners 18">
                  <a:extLst>
                    <a:ext uri="{FF2B5EF4-FFF2-40B4-BE49-F238E27FC236}">
                      <a16:creationId xmlns:a16="http://schemas.microsoft.com/office/drawing/2014/main" id="{8C21A30E-3D1D-C546-3939-8467FAB68C24}"/>
                    </a:ext>
                  </a:extLst>
                </p:cNvPr>
                <p:cNvSpPr/>
                <p:nvPr/>
              </p:nvSpPr>
              <p:spPr>
                <a:xfrm rot="5400000">
                  <a:off x="3042717" y="4907191"/>
                  <a:ext cx="742034" cy="42659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44454BE-4437-2379-99FF-1DCFFB1FF977}"/>
                    </a:ext>
                  </a:extLst>
                </p:cNvPr>
                <p:cNvSpPr/>
                <p:nvPr/>
              </p:nvSpPr>
              <p:spPr>
                <a:xfrm>
                  <a:off x="2029099" y="4749469"/>
                  <a:ext cx="1262742" cy="7420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C70CA030-1A1B-8857-76DB-3E8F23FE05EF}"/>
                  </a:ext>
                </a:extLst>
              </p:cNvPr>
              <p:cNvSpPr txBox="1"/>
              <p:nvPr/>
            </p:nvSpPr>
            <p:spPr>
              <a:xfrm>
                <a:off x="650830" y="1136402"/>
                <a:ext cx="1378267" cy="246221"/>
              </a:xfrm>
              <a:prstGeom prst="rect">
                <a:avLst/>
              </a:prstGeom>
              <a:noFill/>
            </p:spPr>
            <p:txBody>
              <a:bodyPr wrap="square" rtlCol="0">
                <a:spAutoFit/>
              </a:bodyPr>
              <a:lstStyle/>
              <a:p>
                <a:pPr algn="ctr"/>
                <a:r>
                  <a:rPr lang="en-US" sz="10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PageValues</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E3034EF7-776C-2F67-D781-7F977477E3B4}"/>
                  </a:ext>
                </a:extLst>
              </p:cNvPr>
              <p:cNvSpPr txBox="1"/>
              <p:nvPr/>
            </p:nvSpPr>
            <p:spPr>
              <a:xfrm>
                <a:off x="650830" y="2103053"/>
                <a:ext cx="1378267" cy="246221"/>
              </a:xfrm>
              <a:prstGeom prst="rect">
                <a:avLst/>
              </a:prstGeom>
              <a:noFill/>
            </p:spPr>
            <p:txBody>
              <a:bodyPr wrap="square" rtlCol="0">
                <a:spAutoFit/>
              </a:bodyPr>
              <a:lstStyle/>
              <a:p>
                <a:pPr algn="ctr"/>
                <a:r>
                  <a:rPr lang="en-US" sz="10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Month_Nov</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3A7D9601-A466-6822-515A-E5218A550228}"/>
                  </a:ext>
                </a:extLst>
              </p:cNvPr>
              <p:cNvSpPr txBox="1"/>
              <p:nvPr/>
            </p:nvSpPr>
            <p:spPr>
              <a:xfrm>
                <a:off x="650830" y="3060993"/>
                <a:ext cx="1378267" cy="246221"/>
              </a:xfrm>
              <a:prstGeom prst="rect">
                <a:avLst/>
              </a:prstGeom>
              <a:noFill/>
            </p:spPr>
            <p:txBody>
              <a:bodyPr wrap="square" rtlCol="0">
                <a:spAutoFit/>
              </a:bodyPr>
              <a:lstStyle/>
              <a:p>
                <a:pPr algn="ctr"/>
                <a:r>
                  <a:rPr lang="en-US" sz="10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Month_may</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8C4E0F98-0ACC-1538-4B21-5C8314E3D725}"/>
                  </a:ext>
                </a:extLst>
              </p:cNvPr>
              <p:cNvSpPr txBox="1"/>
              <p:nvPr/>
            </p:nvSpPr>
            <p:spPr>
              <a:xfrm>
                <a:off x="-984661" y="4018932"/>
                <a:ext cx="3013759" cy="357117"/>
              </a:xfrm>
              <a:prstGeom prst="rect">
                <a:avLst/>
              </a:prstGeom>
              <a:noFill/>
            </p:spPr>
            <p:txBody>
              <a:bodyPr wrap="square" rtlCol="0">
                <a:spAutoFit/>
              </a:bodyPr>
              <a:lstStyle/>
              <a:p>
                <a:pPr algn="ctr"/>
                <a:r>
                  <a:rPr lang="en-US" sz="10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VisitorType_Returning_Visitor</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20124F86-734F-17D4-9E3F-F546C1F60E20}"/>
                  </a:ext>
                </a:extLst>
              </p:cNvPr>
              <p:cNvSpPr txBox="1"/>
              <p:nvPr/>
            </p:nvSpPr>
            <p:spPr>
              <a:xfrm>
                <a:off x="244085" y="4976871"/>
                <a:ext cx="1785012" cy="357117"/>
              </a:xfrm>
              <a:prstGeom prst="rect">
                <a:avLst/>
              </a:prstGeom>
              <a:noFill/>
            </p:spPr>
            <p:txBody>
              <a:bodyPr wrap="square" rtlCol="0">
                <a:spAutoFit/>
              </a:bodyPr>
              <a:lstStyle/>
              <a:p>
                <a:pPr algn="ctr"/>
                <a:r>
                  <a:rPr lang="en-US" sz="10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ProductRelated</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3" name="Rectangle: Rounded Corners 32">
              <a:extLst>
                <a:ext uri="{FF2B5EF4-FFF2-40B4-BE49-F238E27FC236}">
                  <a16:creationId xmlns:a16="http://schemas.microsoft.com/office/drawing/2014/main" id="{5693F4A1-F089-565F-20A1-1A1C8C24B2A4}"/>
                </a:ext>
              </a:extLst>
            </p:cNvPr>
            <p:cNvSpPr/>
            <p:nvPr/>
          </p:nvSpPr>
          <p:spPr>
            <a:xfrm rot="10800000" flipH="1">
              <a:off x="1063808" y="1034513"/>
              <a:ext cx="45719" cy="316301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12C087F1-C57C-8144-F8FB-F6FFBC495F6D}"/>
                </a:ext>
              </a:extLst>
            </p:cNvPr>
            <p:cNvSpPr/>
            <p:nvPr/>
          </p:nvSpPr>
          <p:spPr>
            <a:xfrm rot="10800000" flipH="1">
              <a:off x="10734445" y="1034513"/>
              <a:ext cx="45719" cy="316301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37" name="Rounded Rectangle 22">
            <a:extLst>
              <a:ext uri="{FF2B5EF4-FFF2-40B4-BE49-F238E27FC236}">
                <a16:creationId xmlns:a16="http://schemas.microsoft.com/office/drawing/2014/main" id="{993E319C-FBED-FC79-3DA8-57DC04B54C68}"/>
              </a:ext>
            </a:extLst>
          </p:cNvPr>
          <p:cNvSpPr/>
          <p:nvPr/>
        </p:nvSpPr>
        <p:spPr>
          <a:xfrm>
            <a:off x="4200489" y="779039"/>
            <a:ext cx="3098026" cy="344255"/>
          </a:xfrm>
          <a:prstGeom prst="roundRect">
            <a:avLst/>
          </a:prstGeom>
          <a:solidFill>
            <a:schemeClr val="accent6">
              <a:lumMod val="60000"/>
              <a:lumOff val="4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bject 23">
            <a:extLst>
              <a:ext uri="{FF2B5EF4-FFF2-40B4-BE49-F238E27FC236}">
                <a16:creationId xmlns:a16="http://schemas.microsoft.com/office/drawing/2014/main" id="{342F624F-685F-FCAC-93A9-1F0D2C60EF8F}"/>
              </a:ext>
            </a:extLst>
          </p:cNvPr>
          <p:cNvSpPr txBox="1"/>
          <p:nvPr/>
        </p:nvSpPr>
        <p:spPr>
          <a:xfrm>
            <a:off x="3962914" y="808710"/>
            <a:ext cx="3591314" cy="290464"/>
          </a:xfrm>
          <a:prstGeom prst="rect">
            <a:avLst/>
          </a:prstGeom>
        </p:spPr>
        <p:txBody>
          <a:bodyPr vert="horz" wrap="square" lIns="0" tIns="13335" rIns="0" bIns="0" rtlCol="0">
            <a:spAutoFit/>
          </a:bodyPr>
          <a:lstStyle/>
          <a:p>
            <a:pPr marL="12700" marR="5080" algn="ctr">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Importance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1B39BABE-E840-9D72-3010-E693F89CF488}"/>
              </a:ext>
            </a:extLst>
          </p:cNvPr>
          <p:cNvSpPr txBox="1"/>
          <p:nvPr/>
        </p:nvSpPr>
        <p:spPr>
          <a:xfrm>
            <a:off x="10030066" y="1623544"/>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1.01</a:t>
            </a:r>
          </a:p>
        </p:txBody>
      </p:sp>
      <p:sp>
        <p:nvSpPr>
          <p:cNvPr id="39" name="TextBox 38">
            <a:extLst>
              <a:ext uri="{FF2B5EF4-FFF2-40B4-BE49-F238E27FC236}">
                <a16:creationId xmlns:a16="http://schemas.microsoft.com/office/drawing/2014/main" id="{646F9D07-228D-34D1-1D51-6C29BA7AF8D9}"/>
              </a:ext>
            </a:extLst>
          </p:cNvPr>
          <p:cNvSpPr txBox="1"/>
          <p:nvPr/>
        </p:nvSpPr>
        <p:spPr>
          <a:xfrm>
            <a:off x="4580571" y="4274954"/>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0.18</a:t>
            </a:r>
          </a:p>
        </p:txBody>
      </p:sp>
      <p:sp>
        <p:nvSpPr>
          <p:cNvPr id="40" name="TextBox 39">
            <a:extLst>
              <a:ext uri="{FF2B5EF4-FFF2-40B4-BE49-F238E27FC236}">
                <a16:creationId xmlns:a16="http://schemas.microsoft.com/office/drawing/2014/main" id="{D24EAAED-194A-D383-E320-2E3AE840159F}"/>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HYPERTUNING</a:t>
            </a:r>
          </a:p>
        </p:txBody>
      </p:sp>
    </p:spTree>
    <p:extLst>
      <p:ext uri="{BB962C8B-B14F-4D97-AF65-F5344CB8AC3E}">
        <p14:creationId xmlns:p14="http://schemas.microsoft.com/office/powerpoint/2010/main" val="334824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CONCLUSION</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RECOMMENDATION</a:t>
            </a:r>
          </a:p>
        </p:txBody>
      </p:sp>
      <p:sp>
        <p:nvSpPr>
          <p:cNvPr id="3" name="TextBox 7">
            <a:extLst>
              <a:ext uri="{FF2B5EF4-FFF2-40B4-BE49-F238E27FC236}">
                <a16:creationId xmlns:a16="http://schemas.microsoft.com/office/drawing/2014/main" id="{83AE65DD-4720-7CE8-D6B8-3FD91971742D}"/>
              </a:ext>
            </a:extLst>
          </p:cNvPr>
          <p:cNvSpPr txBox="1"/>
          <p:nvPr/>
        </p:nvSpPr>
        <p:spPr>
          <a:xfrm>
            <a:off x="558799" y="969033"/>
            <a:ext cx="11176001" cy="4462760"/>
          </a:xfrm>
          <a:prstGeom prst="rect">
            <a:avLst/>
          </a:prstGeom>
        </p:spPr>
        <p:txBody>
          <a:bodyPr wrap="square" lIns="0" tIns="0" rIns="0" bIns="0" rtlCol="0" anchor="t">
            <a:spAutoFit/>
          </a:bodyPr>
          <a:lstStyle/>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Features related to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site pages and their types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t>
            </a:r>
            <a:r>
              <a:rPr lang="en-US" sz="1200" dirty="0" err="1">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PageValues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a:t>
            </a:r>
            <a:r>
              <a:rPr lang="en-US" sz="1200" dirty="0" err="1">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ProductRelated</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are among the most important according to feature importance. This suggests that shopping behavior is significantly influenced by these features.</a:t>
            </a: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What the company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need to do is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Provide Social Proof</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Using the gathered customer purchase history, the company could create a dedicated section that displays products frequently bought by other customers after purchasing the current product.</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Highlight Best-seller</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Product order history can be tracked within specific timeframes (e.g., monthly or yearly) to identify best-sellers. The company could then use this information to recommend products based on their type or create a dedicated section highlighting current best-selling products.</a:t>
            </a:r>
          </a:p>
          <a:p>
            <a:pPr algn="just"/>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endParaRP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Features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related to months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(e.g., May, November) are among the most important according to feature importance. This suggests that specific months are associated with higher purchase volumes and can help the company anticipate periods of increased customer activity.</a:t>
            </a: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What the company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need to do is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Seasonal Campaigns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The company could create special promotions or sales events for May and November, leveraging themes specific to those months. Additionally, the campaign could be teased through social media such as Instagram in the days leading up to the event to build anticipation.</a:t>
            </a:r>
          </a:p>
          <a:p>
            <a:pPr algn="just"/>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endParaRP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Feature related to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visitor type</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(Returning Visitor) is among the most important according to feature importance. This indicates that the site's visitor base consists largely of long-time customers, reflecting strong brand loyalty, but also reflect the need to attract more new visitor.</a:t>
            </a: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What the company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need to do is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t>
            </a:r>
          </a:p>
          <a:p>
            <a:pPr marL="171450" indent="-1714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Loyalty Program</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Develop a robust loyalty program with positive feedback elements such as points, tiers, and exclusive benefits for those who have been a long time customer to the site.</a:t>
            </a:r>
          </a:p>
          <a:p>
            <a:pPr marL="171450" indent="-1714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First-time Incentive</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Create offers such as discounts or free shipping for first-time purchasers, while also integrating long-term benefits like a loyalty program into the purchasing flow.</a:t>
            </a:r>
          </a:p>
        </p:txBody>
      </p:sp>
    </p:spTree>
    <p:extLst>
      <p:ext uri="{BB962C8B-B14F-4D97-AF65-F5344CB8AC3E}">
        <p14:creationId xmlns:p14="http://schemas.microsoft.com/office/powerpoint/2010/main" val="314773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3">
            <a:extLst>
              <a:ext uri="{FF2B5EF4-FFF2-40B4-BE49-F238E27FC236}">
                <a16:creationId xmlns:a16="http://schemas.microsoft.com/office/drawing/2014/main" id="{842FA9FE-CEFD-064D-87CC-DEFBC5CBE4E1}"/>
              </a:ext>
            </a:extLst>
          </p:cNvPr>
          <p:cNvSpPr/>
          <p:nvPr/>
        </p:nvSpPr>
        <p:spPr>
          <a:xfrm>
            <a:off x="0" y="0"/>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rgbClr val="F7F7F7"/>
          </a:solidFill>
        </p:spPr>
        <p:txBody>
          <a:bodyPr wrap="square" lIns="0" tIns="0" rIns="0" bIns="0" rtlCol="0"/>
          <a:lstStyle/>
          <a:p>
            <a:endParaRPr dirty="0"/>
          </a:p>
        </p:txBody>
      </p:sp>
      <p:sp>
        <p:nvSpPr>
          <p:cNvPr id="3" name="AutoShape 3"/>
          <p:cNvSpPr/>
          <p:nvPr/>
        </p:nvSpPr>
        <p:spPr>
          <a:xfrm flipH="1">
            <a:off x="2559163" y="2783073"/>
            <a:ext cx="7073779" cy="35789"/>
          </a:xfrm>
          <a:prstGeom prst="line">
            <a:avLst/>
          </a:prstGeom>
          <a:ln w="76200" cap="flat">
            <a:solidFill>
              <a:schemeClr val="accent6">
                <a:lumMod val="60000"/>
                <a:lumOff val="40000"/>
              </a:schemeClr>
            </a:solidFill>
            <a:prstDash val="solid"/>
            <a:headEnd type="none" w="sm" len="sm"/>
            <a:tailEnd type="none" w="sm" len="sm"/>
          </a:ln>
        </p:spPr>
      </p:sp>
      <p:sp>
        <p:nvSpPr>
          <p:cNvPr id="4" name="TextBox 4"/>
          <p:cNvSpPr txBox="1"/>
          <p:nvPr/>
        </p:nvSpPr>
        <p:spPr>
          <a:xfrm>
            <a:off x="2559100" y="1318534"/>
            <a:ext cx="7073801"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Days"/>
              </a:rPr>
              <a:t>Table of</a:t>
            </a:r>
          </a:p>
        </p:txBody>
      </p:sp>
      <p:sp>
        <p:nvSpPr>
          <p:cNvPr id="5" name="TextBox 5"/>
          <p:cNvSpPr txBox="1"/>
          <p:nvPr/>
        </p:nvSpPr>
        <p:spPr>
          <a:xfrm>
            <a:off x="3534163" y="3783992"/>
            <a:ext cx="139804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BUSINESS UNDERSTANDING</a:t>
            </a:r>
          </a:p>
        </p:txBody>
      </p:sp>
      <p:sp>
        <p:nvSpPr>
          <p:cNvPr id="6" name="TextBox 6"/>
          <p:cNvSpPr txBox="1"/>
          <p:nvPr/>
        </p:nvSpPr>
        <p:spPr>
          <a:xfrm>
            <a:off x="3469368"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01</a:t>
            </a:r>
          </a:p>
        </p:txBody>
      </p:sp>
      <p:sp>
        <p:nvSpPr>
          <p:cNvPr id="7" name="TextBox 7"/>
          <p:cNvSpPr txBox="1"/>
          <p:nvPr/>
        </p:nvSpPr>
        <p:spPr>
          <a:xfrm>
            <a:off x="5456617"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02</a:t>
            </a:r>
          </a:p>
        </p:txBody>
      </p:sp>
      <p:sp>
        <p:nvSpPr>
          <p:cNvPr id="8" name="TextBox 8"/>
          <p:cNvSpPr txBox="1"/>
          <p:nvPr/>
        </p:nvSpPr>
        <p:spPr>
          <a:xfrm>
            <a:off x="7410929"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03</a:t>
            </a:r>
          </a:p>
        </p:txBody>
      </p:sp>
      <p:sp>
        <p:nvSpPr>
          <p:cNvPr id="9" name="TextBox 9"/>
          <p:cNvSpPr txBox="1"/>
          <p:nvPr/>
        </p:nvSpPr>
        <p:spPr>
          <a:xfrm>
            <a:off x="5388310" y="3783992"/>
            <a:ext cx="164697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EXPLORATORY DATA ANALYSIS &amp; INSIGHT</a:t>
            </a:r>
          </a:p>
        </p:txBody>
      </p:sp>
      <p:sp>
        <p:nvSpPr>
          <p:cNvPr id="10" name="TextBox 10"/>
          <p:cNvSpPr txBox="1"/>
          <p:nvPr/>
        </p:nvSpPr>
        <p:spPr>
          <a:xfrm>
            <a:off x="7467087" y="3783992"/>
            <a:ext cx="139804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DATA</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PRE-PROCESSING</a:t>
            </a:r>
          </a:p>
        </p:txBody>
      </p:sp>
      <p:sp>
        <p:nvSpPr>
          <p:cNvPr id="11" name="TextBox 11"/>
          <p:cNvSpPr txBox="1"/>
          <p:nvPr/>
        </p:nvSpPr>
        <p:spPr>
          <a:xfrm>
            <a:off x="4260316" y="5219634"/>
            <a:ext cx="1795366"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MODELLING &amp; HYPERTUNING</a:t>
            </a:r>
          </a:p>
        </p:txBody>
      </p:sp>
      <p:sp>
        <p:nvSpPr>
          <p:cNvPr id="12" name="TextBox 12"/>
          <p:cNvSpPr txBox="1"/>
          <p:nvPr/>
        </p:nvSpPr>
        <p:spPr>
          <a:xfrm>
            <a:off x="4402818"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04</a:t>
            </a:r>
          </a:p>
        </p:txBody>
      </p:sp>
      <p:sp>
        <p:nvSpPr>
          <p:cNvPr id="13" name="TextBox 13"/>
          <p:cNvSpPr txBox="1"/>
          <p:nvPr/>
        </p:nvSpPr>
        <p:spPr>
          <a:xfrm>
            <a:off x="6390067"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05</a:t>
            </a:r>
          </a:p>
        </p:txBody>
      </p:sp>
      <p:sp>
        <p:nvSpPr>
          <p:cNvPr id="15" name="TextBox 15"/>
          <p:cNvSpPr txBox="1"/>
          <p:nvPr/>
        </p:nvSpPr>
        <p:spPr>
          <a:xfrm>
            <a:off x="6321760" y="5219634"/>
            <a:ext cx="164697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BUSINESS</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RECOMMENDATION</a:t>
            </a:r>
          </a:p>
        </p:txBody>
      </p:sp>
      <p:sp>
        <p:nvSpPr>
          <p:cNvPr id="17" name="TextBox 17"/>
          <p:cNvSpPr txBox="1"/>
          <p:nvPr/>
        </p:nvSpPr>
        <p:spPr>
          <a:xfrm>
            <a:off x="2559077" y="1917551"/>
            <a:ext cx="7073801" cy="718145"/>
          </a:xfrm>
          <a:prstGeom prst="rect">
            <a:avLst/>
          </a:prstGeom>
        </p:spPr>
        <p:txBody>
          <a:bodyPr lIns="0" tIns="0" rIns="0" bIns="0" rtlCol="0" anchor="t">
            <a:spAutoFit/>
          </a:bodyPr>
          <a:lstStyle/>
          <a:p>
            <a:pPr algn="ctr">
              <a:lnSpc>
                <a:spcPts val="5647"/>
              </a:lnSpc>
            </a:pPr>
            <a:r>
              <a:rPr lang="en-US" sz="5100" spc="1463" dirty="0">
                <a:latin typeface="Open Sans" panose="020B0606030504020204" pitchFamily="34" charset="0"/>
                <a:ea typeface="Open Sans" panose="020B0606030504020204" pitchFamily="34" charset="0"/>
                <a:cs typeface="Open Sans" panose="020B0606030504020204" pitchFamily="34" charset="0"/>
                <a:sym typeface="Open Sauce Medium"/>
              </a:rPr>
              <a:t>CONTENTS</a:t>
            </a:r>
          </a:p>
        </p:txBody>
      </p:sp>
      <p:sp>
        <p:nvSpPr>
          <p:cNvPr id="26" name="Freeform 15">
            <a:extLst>
              <a:ext uri="{FF2B5EF4-FFF2-40B4-BE49-F238E27FC236}">
                <a16:creationId xmlns:a16="http://schemas.microsoft.com/office/drawing/2014/main" id="{CD158961-A37A-1565-62BC-520AA2021B04}"/>
              </a:ext>
            </a:extLst>
          </p:cNvPr>
          <p:cNvSpPr/>
          <p:nvPr/>
        </p:nvSpPr>
        <p:spPr>
          <a:xfrm>
            <a:off x="10738314" y="5953896"/>
            <a:ext cx="1936286" cy="1062537"/>
          </a:xfrm>
          <a:custGeom>
            <a:avLst/>
            <a:gdLst/>
            <a:ahLst/>
            <a:cxnLst/>
            <a:rect l="l" t="t" r="r" b="b"/>
            <a:pathLst>
              <a:path w="6065166" h="3328260">
                <a:moveTo>
                  <a:pt x="0" y="0"/>
                </a:moveTo>
                <a:lnTo>
                  <a:pt x="6065166" y="0"/>
                </a:lnTo>
                <a:lnTo>
                  <a:pt x="6065166" y="3328260"/>
                </a:lnTo>
                <a:lnTo>
                  <a:pt x="0" y="3328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BUSINESS UNDERSTANDING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BACKGROUND</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2" name="Group 2">
            <a:extLst>
              <a:ext uri="{FF2B5EF4-FFF2-40B4-BE49-F238E27FC236}">
                <a16:creationId xmlns:a16="http://schemas.microsoft.com/office/drawing/2014/main" id="{CE6362F9-B7D8-B380-3544-497FD2241441}"/>
              </a:ext>
            </a:extLst>
          </p:cNvPr>
          <p:cNvGrpSpPr/>
          <p:nvPr/>
        </p:nvGrpSpPr>
        <p:grpSpPr>
          <a:xfrm>
            <a:off x="4278255" y="1266382"/>
            <a:ext cx="3165694" cy="901182"/>
            <a:chOff x="0" y="0"/>
            <a:chExt cx="2565722" cy="730386"/>
          </a:xfrm>
        </p:grpSpPr>
        <p:sp>
          <p:nvSpPr>
            <p:cNvPr id="3" name="Freeform 3">
              <a:extLst>
                <a:ext uri="{FF2B5EF4-FFF2-40B4-BE49-F238E27FC236}">
                  <a16:creationId xmlns:a16="http://schemas.microsoft.com/office/drawing/2014/main" id="{4CB49372-CFCD-2E9C-FE29-277257D9A010}"/>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4">
                <a:lumMod val="60000"/>
                <a:lumOff val="40000"/>
              </a:schemeClr>
            </a:solidFill>
          </p:spPr>
        </p:sp>
        <p:sp>
          <p:nvSpPr>
            <p:cNvPr id="28" name="TextBox 4">
              <a:extLst>
                <a:ext uri="{FF2B5EF4-FFF2-40B4-BE49-F238E27FC236}">
                  <a16:creationId xmlns:a16="http://schemas.microsoft.com/office/drawing/2014/main" id="{1A21DD18-E7C7-E7FB-5F93-181481A9DC70}"/>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5">
            <a:extLst>
              <a:ext uri="{FF2B5EF4-FFF2-40B4-BE49-F238E27FC236}">
                <a16:creationId xmlns:a16="http://schemas.microsoft.com/office/drawing/2014/main" id="{70BD4FBB-CB71-BBCC-3FFD-3E151A4F6733}"/>
              </a:ext>
            </a:extLst>
          </p:cNvPr>
          <p:cNvGrpSpPr/>
          <p:nvPr/>
        </p:nvGrpSpPr>
        <p:grpSpPr>
          <a:xfrm rot="-10800000">
            <a:off x="3311842" y="2158390"/>
            <a:ext cx="3165694" cy="901180"/>
            <a:chOff x="0" y="0"/>
            <a:chExt cx="2565722" cy="730386"/>
          </a:xfrm>
        </p:grpSpPr>
        <p:sp>
          <p:nvSpPr>
            <p:cNvPr id="43" name="Freeform 6">
              <a:extLst>
                <a:ext uri="{FF2B5EF4-FFF2-40B4-BE49-F238E27FC236}">
                  <a16:creationId xmlns:a16="http://schemas.microsoft.com/office/drawing/2014/main" id="{7C0FEB0E-6510-DA07-B073-9A4243B35606}"/>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6">
                <a:lumMod val="60000"/>
                <a:lumOff val="40000"/>
              </a:schemeClr>
            </a:solidFill>
          </p:spPr>
          <p:txBody>
            <a:bodyPr/>
            <a:lstStyle/>
            <a:p>
              <a:endParaRPr lang="en-US" dirty="0"/>
            </a:p>
          </p:txBody>
        </p:sp>
        <p:sp>
          <p:nvSpPr>
            <p:cNvPr id="44" name="TextBox 7">
              <a:extLst>
                <a:ext uri="{FF2B5EF4-FFF2-40B4-BE49-F238E27FC236}">
                  <a16:creationId xmlns:a16="http://schemas.microsoft.com/office/drawing/2014/main" id="{569AB731-9F74-3397-D8E0-42EFD0D05569}"/>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5" name="Group 8">
            <a:extLst>
              <a:ext uri="{FF2B5EF4-FFF2-40B4-BE49-F238E27FC236}">
                <a16:creationId xmlns:a16="http://schemas.microsoft.com/office/drawing/2014/main" id="{B478D20C-843B-5AD7-8EAC-1773DB02DA95}"/>
              </a:ext>
            </a:extLst>
          </p:cNvPr>
          <p:cNvGrpSpPr/>
          <p:nvPr/>
        </p:nvGrpSpPr>
        <p:grpSpPr>
          <a:xfrm>
            <a:off x="4942661" y="3060011"/>
            <a:ext cx="3165694" cy="901182"/>
            <a:chOff x="0" y="0"/>
            <a:chExt cx="2565722" cy="730386"/>
          </a:xfrm>
        </p:grpSpPr>
        <p:sp>
          <p:nvSpPr>
            <p:cNvPr id="46" name="Freeform 9">
              <a:extLst>
                <a:ext uri="{FF2B5EF4-FFF2-40B4-BE49-F238E27FC236}">
                  <a16:creationId xmlns:a16="http://schemas.microsoft.com/office/drawing/2014/main" id="{7A0473A9-D2E0-CF8F-FD94-C00C890D92F6}"/>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6">
                <a:lumMod val="40000"/>
                <a:lumOff val="60000"/>
              </a:schemeClr>
            </a:solidFill>
            <a:ln>
              <a:noFill/>
            </a:ln>
          </p:spPr>
        </p:sp>
        <p:sp>
          <p:nvSpPr>
            <p:cNvPr id="47" name="TextBox 10">
              <a:extLst>
                <a:ext uri="{FF2B5EF4-FFF2-40B4-BE49-F238E27FC236}">
                  <a16:creationId xmlns:a16="http://schemas.microsoft.com/office/drawing/2014/main" id="{89B3CED0-A475-691E-3265-E5C3FAD93C5C}"/>
                </a:ext>
              </a:extLst>
            </p:cNvPr>
            <p:cNvSpPr txBox="1"/>
            <p:nvPr/>
          </p:nvSpPr>
          <p:spPr>
            <a:xfrm>
              <a:off x="177800" y="-38100"/>
              <a:ext cx="2311722" cy="768486"/>
            </a:xfrm>
            <a:prstGeom prst="rect">
              <a:avLst/>
            </a:prstGeom>
            <a:ln>
              <a:noFill/>
            </a:ln>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8" name="Group 11">
            <a:extLst>
              <a:ext uri="{FF2B5EF4-FFF2-40B4-BE49-F238E27FC236}">
                <a16:creationId xmlns:a16="http://schemas.microsoft.com/office/drawing/2014/main" id="{97DDC8E3-BB6E-F2F1-1BFD-F155FF72ABE6}"/>
              </a:ext>
            </a:extLst>
          </p:cNvPr>
          <p:cNvGrpSpPr/>
          <p:nvPr/>
        </p:nvGrpSpPr>
        <p:grpSpPr>
          <a:xfrm rot="-10800000">
            <a:off x="3882229" y="3959828"/>
            <a:ext cx="3165694" cy="901180"/>
            <a:chOff x="0" y="0"/>
            <a:chExt cx="2565722" cy="730386"/>
          </a:xfrm>
        </p:grpSpPr>
        <p:sp>
          <p:nvSpPr>
            <p:cNvPr id="49" name="Freeform 12">
              <a:extLst>
                <a:ext uri="{FF2B5EF4-FFF2-40B4-BE49-F238E27FC236}">
                  <a16:creationId xmlns:a16="http://schemas.microsoft.com/office/drawing/2014/main" id="{236AA0D7-7288-3A9E-EB72-096DA562374D}"/>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1">
                <a:lumMod val="60000"/>
                <a:lumOff val="40000"/>
              </a:schemeClr>
            </a:solidFill>
            <a:ln>
              <a:noFill/>
            </a:ln>
          </p:spPr>
          <p:txBody>
            <a:bodyPr/>
            <a:lstStyle/>
            <a:p>
              <a:endParaRPr lang="en-US" dirty="0"/>
            </a:p>
          </p:txBody>
        </p:sp>
        <p:sp>
          <p:nvSpPr>
            <p:cNvPr id="50" name="TextBox 13">
              <a:extLst>
                <a:ext uri="{FF2B5EF4-FFF2-40B4-BE49-F238E27FC236}">
                  <a16:creationId xmlns:a16="http://schemas.microsoft.com/office/drawing/2014/main" id="{CE993C31-6F31-00AE-B72F-EA76E88F6B1E}"/>
                </a:ext>
              </a:extLst>
            </p:cNvPr>
            <p:cNvSpPr txBox="1"/>
            <p:nvPr/>
          </p:nvSpPr>
          <p:spPr>
            <a:xfrm>
              <a:off x="177800" y="-38100"/>
              <a:ext cx="2311722" cy="768486"/>
            </a:xfrm>
            <a:prstGeom prst="rect">
              <a:avLst/>
            </a:prstGeom>
            <a:ln>
              <a:noFill/>
            </a:ln>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1" name="Group 14">
            <a:extLst>
              <a:ext uri="{FF2B5EF4-FFF2-40B4-BE49-F238E27FC236}">
                <a16:creationId xmlns:a16="http://schemas.microsoft.com/office/drawing/2014/main" id="{85B2D604-A11A-5CA9-A641-23F73BC08B5B}"/>
              </a:ext>
            </a:extLst>
          </p:cNvPr>
          <p:cNvGrpSpPr/>
          <p:nvPr/>
        </p:nvGrpSpPr>
        <p:grpSpPr>
          <a:xfrm>
            <a:off x="4848642" y="4861009"/>
            <a:ext cx="3165694" cy="901182"/>
            <a:chOff x="0" y="0"/>
            <a:chExt cx="2565722" cy="730386"/>
          </a:xfrm>
        </p:grpSpPr>
        <p:sp>
          <p:nvSpPr>
            <p:cNvPr id="52" name="Freeform 15">
              <a:extLst>
                <a:ext uri="{FF2B5EF4-FFF2-40B4-BE49-F238E27FC236}">
                  <a16:creationId xmlns:a16="http://schemas.microsoft.com/office/drawing/2014/main" id="{3DA6A9AC-4F3C-A062-206F-70FC5941A92A}"/>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1">
                <a:lumMod val="40000"/>
                <a:lumOff val="60000"/>
              </a:schemeClr>
            </a:solidFill>
          </p:spPr>
          <p:txBody>
            <a:bodyPr/>
            <a:lstStyle/>
            <a:p>
              <a:endParaRPr lang="en-US" dirty="0"/>
            </a:p>
          </p:txBody>
        </p:sp>
        <p:sp>
          <p:nvSpPr>
            <p:cNvPr id="53" name="TextBox 16">
              <a:extLst>
                <a:ext uri="{FF2B5EF4-FFF2-40B4-BE49-F238E27FC236}">
                  <a16:creationId xmlns:a16="http://schemas.microsoft.com/office/drawing/2014/main" id="{F7B1BA65-E6D8-B03F-A54B-CB50B2DC897C}"/>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sp>
        <p:nvSpPr>
          <p:cNvPr id="54" name="TextBox 17">
            <a:extLst>
              <a:ext uri="{FF2B5EF4-FFF2-40B4-BE49-F238E27FC236}">
                <a16:creationId xmlns:a16="http://schemas.microsoft.com/office/drawing/2014/main" id="{DBE4E1B1-3895-5E42-029F-EE9BBFF6AB32}"/>
              </a:ext>
            </a:extLst>
          </p:cNvPr>
          <p:cNvSpPr txBox="1"/>
          <p:nvPr/>
        </p:nvSpPr>
        <p:spPr>
          <a:xfrm>
            <a:off x="3248798" y="2321737"/>
            <a:ext cx="3199687" cy="496674"/>
          </a:xfrm>
          <a:prstGeom prst="rect">
            <a:avLst/>
          </a:prstGeom>
        </p:spPr>
        <p:txBody>
          <a:bodyPr lIns="0" tIns="0" rIns="0" bIns="0" rtlCol="0" anchor="t">
            <a:spAutoFit/>
          </a:bodyPr>
          <a:lstStyle/>
          <a:p>
            <a:pPr marL="0" lvl="0" indent="0" algn="ctr">
              <a:lnSpc>
                <a:spcPts val="4219"/>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Things to do</a:t>
            </a:r>
          </a:p>
        </p:txBody>
      </p:sp>
      <p:sp>
        <p:nvSpPr>
          <p:cNvPr id="55" name="TextBox 18">
            <a:extLst>
              <a:ext uri="{FF2B5EF4-FFF2-40B4-BE49-F238E27FC236}">
                <a16:creationId xmlns:a16="http://schemas.microsoft.com/office/drawing/2014/main" id="{AD299A30-01EC-A6E5-4FC5-66323B22BC39}"/>
              </a:ext>
            </a:extLst>
          </p:cNvPr>
          <p:cNvSpPr txBox="1"/>
          <p:nvPr/>
        </p:nvSpPr>
        <p:spPr>
          <a:xfrm>
            <a:off x="4497632" y="1327036"/>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Problem</a:t>
            </a:r>
          </a:p>
        </p:txBody>
      </p:sp>
      <p:sp>
        <p:nvSpPr>
          <p:cNvPr id="56" name="TextBox 19">
            <a:extLst>
              <a:ext uri="{FF2B5EF4-FFF2-40B4-BE49-F238E27FC236}">
                <a16:creationId xmlns:a16="http://schemas.microsoft.com/office/drawing/2014/main" id="{D660FDA4-CF50-08B5-11A2-05B6AFA59860}"/>
              </a:ext>
            </a:extLst>
          </p:cNvPr>
          <p:cNvSpPr txBox="1"/>
          <p:nvPr/>
        </p:nvSpPr>
        <p:spPr>
          <a:xfrm>
            <a:off x="7732097" y="1333448"/>
            <a:ext cx="3948915" cy="935064"/>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Out of 12,946 website visitors, only 15.51% generated revenue, with about 2,008 visitors making purchases.</a:t>
            </a:r>
            <a:endParaRPr lang="en-US" sz="1400" dirty="0">
              <a:latin typeface="Open Sans" panose="020B0606030504020204" pitchFamily="34" charset="0"/>
              <a:ea typeface="Open Sans" panose="020B0606030504020204" pitchFamily="34" charset="0"/>
              <a:cs typeface="Open Sans" panose="020B0606030504020204" pitchFamily="34" charset="0"/>
              <a:sym typeface="DM Sans"/>
            </a:endParaRPr>
          </a:p>
        </p:txBody>
      </p:sp>
      <p:sp>
        <p:nvSpPr>
          <p:cNvPr id="57" name="TextBox 20">
            <a:extLst>
              <a:ext uri="{FF2B5EF4-FFF2-40B4-BE49-F238E27FC236}">
                <a16:creationId xmlns:a16="http://schemas.microsoft.com/office/drawing/2014/main" id="{AACE88AF-0DFB-1DFE-BFCF-67CCFBB13664}"/>
              </a:ext>
            </a:extLst>
          </p:cNvPr>
          <p:cNvSpPr txBox="1"/>
          <p:nvPr/>
        </p:nvSpPr>
        <p:spPr>
          <a:xfrm>
            <a:off x="5152867" y="3168806"/>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Goals</a:t>
            </a:r>
          </a:p>
        </p:txBody>
      </p:sp>
      <p:sp>
        <p:nvSpPr>
          <p:cNvPr id="58" name="TextBox 21">
            <a:extLst>
              <a:ext uri="{FF2B5EF4-FFF2-40B4-BE49-F238E27FC236}">
                <a16:creationId xmlns:a16="http://schemas.microsoft.com/office/drawing/2014/main" id="{09C181A6-2CD2-C34C-E0C3-58D4562FAAB2}"/>
              </a:ext>
            </a:extLst>
          </p:cNvPr>
          <p:cNvSpPr txBox="1"/>
          <p:nvPr/>
        </p:nvSpPr>
        <p:spPr>
          <a:xfrm>
            <a:off x="4029755" y="4003250"/>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Objective</a:t>
            </a:r>
          </a:p>
        </p:txBody>
      </p:sp>
      <p:sp>
        <p:nvSpPr>
          <p:cNvPr id="59" name="TextBox 22">
            <a:extLst>
              <a:ext uri="{FF2B5EF4-FFF2-40B4-BE49-F238E27FC236}">
                <a16:creationId xmlns:a16="http://schemas.microsoft.com/office/drawing/2014/main" id="{CC0D9D4C-334B-9312-E08C-BC2DE9694B95}"/>
              </a:ext>
            </a:extLst>
          </p:cNvPr>
          <p:cNvSpPr txBox="1"/>
          <p:nvPr/>
        </p:nvSpPr>
        <p:spPr>
          <a:xfrm>
            <a:off x="4973591" y="5001628"/>
            <a:ext cx="3040745" cy="496674"/>
          </a:xfrm>
          <a:prstGeom prst="rect">
            <a:avLst/>
          </a:prstGeom>
        </p:spPr>
        <p:txBody>
          <a:bodyPr lIns="0" tIns="0" rIns="0" bIns="0" rtlCol="0" anchor="t">
            <a:spAutoFit/>
          </a:bodyPr>
          <a:lstStyle/>
          <a:p>
            <a:pPr marL="0" lvl="0" indent="0" algn="ctr">
              <a:lnSpc>
                <a:spcPts val="4219"/>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Business Metric</a:t>
            </a:r>
          </a:p>
        </p:txBody>
      </p:sp>
      <p:sp>
        <p:nvSpPr>
          <p:cNvPr id="60" name="TextBox 24">
            <a:extLst>
              <a:ext uri="{FF2B5EF4-FFF2-40B4-BE49-F238E27FC236}">
                <a16:creationId xmlns:a16="http://schemas.microsoft.com/office/drawing/2014/main" id="{E01AB3B5-83C0-7514-C814-696CC25F095F}"/>
              </a:ext>
            </a:extLst>
          </p:cNvPr>
          <p:cNvSpPr txBox="1"/>
          <p:nvPr/>
        </p:nvSpPr>
        <p:spPr>
          <a:xfrm>
            <a:off x="8440940" y="3106013"/>
            <a:ext cx="3500050" cy="935064"/>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Increase the percentage of website visitors who generate revenue for the company.</a:t>
            </a:r>
          </a:p>
        </p:txBody>
      </p:sp>
      <p:sp>
        <p:nvSpPr>
          <p:cNvPr id="61" name="TextBox 25">
            <a:extLst>
              <a:ext uri="{FF2B5EF4-FFF2-40B4-BE49-F238E27FC236}">
                <a16:creationId xmlns:a16="http://schemas.microsoft.com/office/drawing/2014/main" id="{E27C5D37-19C2-A88C-2E44-6CC7CB5E4B1A}"/>
              </a:ext>
            </a:extLst>
          </p:cNvPr>
          <p:cNvSpPr txBox="1"/>
          <p:nvPr/>
        </p:nvSpPr>
        <p:spPr>
          <a:xfrm>
            <a:off x="251014" y="4024310"/>
            <a:ext cx="3411838" cy="935064"/>
          </a:xfrm>
          <a:prstGeom prst="rect">
            <a:avLst/>
          </a:prstGeom>
        </p:spPr>
        <p:txBody>
          <a:bodyPr wrap="square" lIns="0" tIns="0" rIns="0" bIns="0" rtlCol="0" anchor="t">
            <a:spAutoFit/>
          </a:bodyPr>
          <a:lstStyle/>
          <a:p>
            <a:pPr marL="0" lvl="0" indent="0" algn="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Develop a predictive model to classify potential customers based on their shopping behavior.</a:t>
            </a:r>
          </a:p>
        </p:txBody>
      </p:sp>
      <p:sp>
        <p:nvSpPr>
          <p:cNvPr id="62" name="TextBox 26">
            <a:extLst>
              <a:ext uri="{FF2B5EF4-FFF2-40B4-BE49-F238E27FC236}">
                <a16:creationId xmlns:a16="http://schemas.microsoft.com/office/drawing/2014/main" id="{8100674E-1F85-6616-A915-89617EEE802F}"/>
              </a:ext>
            </a:extLst>
          </p:cNvPr>
          <p:cNvSpPr txBox="1"/>
          <p:nvPr/>
        </p:nvSpPr>
        <p:spPr>
          <a:xfrm>
            <a:off x="8440940" y="4944267"/>
            <a:ext cx="3500050" cy="611899"/>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Conversion Rate: The percentage of visitors who complete a transaction.</a:t>
            </a:r>
          </a:p>
        </p:txBody>
      </p:sp>
      <p:sp>
        <p:nvSpPr>
          <p:cNvPr id="63" name="TextBox 23">
            <a:extLst>
              <a:ext uri="{FF2B5EF4-FFF2-40B4-BE49-F238E27FC236}">
                <a16:creationId xmlns:a16="http://schemas.microsoft.com/office/drawing/2014/main" id="{24E49CAB-A399-A173-FBAA-B0B4B2368AEC}"/>
              </a:ext>
            </a:extLst>
          </p:cNvPr>
          <p:cNvSpPr txBox="1"/>
          <p:nvPr/>
        </p:nvSpPr>
        <p:spPr>
          <a:xfrm>
            <a:off x="251014" y="2238141"/>
            <a:ext cx="2806884" cy="935064"/>
          </a:xfrm>
          <a:prstGeom prst="rect">
            <a:avLst/>
          </a:prstGeom>
        </p:spPr>
        <p:txBody>
          <a:bodyPr wrap="square" lIns="0" tIns="0" rIns="0" bIns="0" rtlCol="0" anchor="t">
            <a:spAutoFit/>
          </a:bodyPr>
          <a:lstStyle/>
          <a:p>
            <a:pPr marL="0" lvl="0" indent="0" algn="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Analyze historical data to gain insights into customer shopping behavior.</a:t>
            </a:r>
          </a:p>
        </p:txBody>
      </p:sp>
      <p:sp>
        <p:nvSpPr>
          <p:cNvPr id="64" name="Rectangle: Rounded Corners 63">
            <a:extLst>
              <a:ext uri="{FF2B5EF4-FFF2-40B4-BE49-F238E27FC236}">
                <a16:creationId xmlns:a16="http://schemas.microsoft.com/office/drawing/2014/main" id="{1EF17B68-39EA-234D-F358-D9A95D825B69}"/>
              </a:ext>
            </a:extLst>
          </p:cNvPr>
          <p:cNvSpPr/>
          <p:nvPr/>
        </p:nvSpPr>
        <p:spPr>
          <a:xfrm rot="5400000">
            <a:off x="9597877" y="-616068"/>
            <a:ext cx="45719" cy="377728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9F36E093-9EA6-03A1-6F57-ABAAB934E265}"/>
              </a:ext>
            </a:extLst>
          </p:cNvPr>
          <p:cNvSpPr/>
          <p:nvPr/>
        </p:nvSpPr>
        <p:spPr>
          <a:xfrm rot="5400000">
            <a:off x="9952298" y="3337036"/>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2340F59-5A31-FAFB-0760-9AC82F654EE9}"/>
              </a:ext>
            </a:extLst>
          </p:cNvPr>
          <p:cNvSpPr/>
          <p:nvPr/>
        </p:nvSpPr>
        <p:spPr>
          <a:xfrm rot="5400000">
            <a:off x="2105772" y="2429355"/>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8A65CA19-FDFA-5FC4-776B-4E4703B33A7D}"/>
              </a:ext>
            </a:extLst>
          </p:cNvPr>
          <p:cNvSpPr/>
          <p:nvPr/>
        </p:nvSpPr>
        <p:spPr>
          <a:xfrm rot="5400000">
            <a:off x="9952298" y="1522209"/>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8E76DF74-E7D1-4F59-EFAC-E02E84B16B42}"/>
              </a:ext>
            </a:extLst>
          </p:cNvPr>
          <p:cNvSpPr/>
          <p:nvPr/>
        </p:nvSpPr>
        <p:spPr>
          <a:xfrm rot="5400000">
            <a:off x="1722745" y="815002"/>
            <a:ext cx="45719" cy="2700681"/>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7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5FF55AA-F473-8FD8-D14B-652ED71D8C6B}"/>
              </a:ext>
            </a:extLst>
          </p:cNvPr>
          <p:cNvSpPr/>
          <p:nvPr/>
        </p:nvSpPr>
        <p:spPr>
          <a:xfrm>
            <a:off x="8753241" y="1867023"/>
            <a:ext cx="3034682" cy="4233643"/>
          </a:xfrm>
          <a:prstGeom prst="roundRect">
            <a:avLst/>
          </a:prstGeom>
          <a:solidFill>
            <a:srgbClr val="E7E6E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22">
            <a:extLst>
              <a:ext uri="{FF2B5EF4-FFF2-40B4-BE49-F238E27FC236}">
                <a16:creationId xmlns:a16="http://schemas.microsoft.com/office/drawing/2014/main" id="{0ABEBC03-D452-4C48-7410-63807DCA0E78}"/>
              </a:ext>
            </a:extLst>
          </p:cNvPr>
          <p:cNvSpPr/>
          <p:nvPr/>
        </p:nvSpPr>
        <p:spPr>
          <a:xfrm>
            <a:off x="5775233" y="5115026"/>
            <a:ext cx="2760718" cy="907181"/>
          </a:xfrm>
          <a:prstGeom prst="roundRect">
            <a:avLst/>
          </a:prstGeom>
          <a:solidFill>
            <a:srgbClr val="E7E6E6"/>
          </a:solidFill>
          <a:ln>
            <a:solidFill>
              <a:srgbClr val="E1EFFF"/>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ounded Rectangle 22">
            <a:extLst>
              <a:ext uri="{FF2B5EF4-FFF2-40B4-BE49-F238E27FC236}">
                <a16:creationId xmlns:a16="http://schemas.microsoft.com/office/drawing/2014/main" id="{6EFB9CEE-57D7-1E1F-4B76-361A2A7E9F56}"/>
              </a:ext>
            </a:extLst>
          </p:cNvPr>
          <p:cNvSpPr/>
          <p:nvPr/>
        </p:nvSpPr>
        <p:spPr>
          <a:xfrm>
            <a:off x="5754455" y="3753234"/>
            <a:ext cx="2760718" cy="1092462"/>
          </a:xfrm>
          <a:prstGeom prst="roundRect">
            <a:avLst/>
          </a:prstGeom>
          <a:solidFill>
            <a:srgbClr val="E7E6E6"/>
          </a:solidFill>
          <a:ln>
            <a:solidFill>
              <a:srgbClr val="E1EFFF"/>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8317285E-A4E9-B58F-CA78-97CB23084F81}"/>
              </a:ext>
            </a:extLst>
          </p:cNvPr>
          <p:cNvSpPr/>
          <p:nvPr/>
        </p:nvSpPr>
        <p:spPr>
          <a:xfrm>
            <a:off x="395265" y="1867023"/>
            <a:ext cx="4963282" cy="423364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DESCRIPTIVE ANALYSIS</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2" name="TextBox 11">
            <a:extLst>
              <a:ext uri="{FF2B5EF4-FFF2-40B4-BE49-F238E27FC236}">
                <a16:creationId xmlns:a16="http://schemas.microsoft.com/office/drawing/2014/main" id="{E69138E3-BC7A-9AB0-8A00-54A8580A4227}"/>
              </a:ext>
            </a:extLst>
          </p:cNvPr>
          <p:cNvSpPr txBox="1"/>
          <p:nvPr/>
        </p:nvSpPr>
        <p:spPr>
          <a:xfrm>
            <a:off x="1795863" y="2300479"/>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Data Length</a:t>
            </a:r>
          </a:p>
        </p:txBody>
      </p:sp>
      <p:pic>
        <p:nvPicPr>
          <p:cNvPr id="13" name="Picture 12">
            <a:extLst>
              <a:ext uri="{FF2B5EF4-FFF2-40B4-BE49-F238E27FC236}">
                <a16:creationId xmlns:a16="http://schemas.microsoft.com/office/drawing/2014/main" id="{21622B71-41B5-9C1A-23E5-EF5D7BC67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4840" y="2086720"/>
            <a:ext cx="790875" cy="790875"/>
          </a:xfrm>
          <a:prstGeom prst="rect">
            <a:avLst/>
          </a:prstGeom>
        </p:spPr>
      </p:pic>
      <p:pic>
        <p:nvPicPr>
          <p:cNvPr id="14" name="Picture 13">
            <a:extLst>
              <a:ext uri="{FF2B5EF4-FFF2-40B4-BE49-F238E27FC236}">
                <a16:creationId xmlns:a16="http://schemas.microsoft.com/office/drawing/2014/main" id="{920076EA-78CF-E751-B934-59DCEA080E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6730" y="3753233"/>
            <a:ext cx="607094" cy="607094"/>
          </a:xfrm>
          <a:prstGeom prst="rect">
            <a:avLst/>
          </a:prstGeom>
        </p:spPr>
      </p:pic>
      <p:pic>
        <p:nvPicPr>
          <p:cNvPr id="15" name="Picture 10">
            <a:extLst>
              <a:ext uri="{FF2B5EF4-FFF2-40B4-BE49-F238E27FC236}">
                <a16:creationId xmlns:a16="http://schemas.microsoft.com/office/drawing/2014/main" id="{BC356E74-777C-7564-2C66-F462C8FE1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013364" y="4546374"/>
            <a:ext cx="568652" cy="5686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CA9F2ACB-9C8E-16EB-A7C7-ECBD343C8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364" y="5234881"/>
            <a:ext cx="600460" cy="6004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251D7D2-540D-5F71-FFF7-F6EEA4AEED4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65224" y="2925035"/>
            <a:ext cx="664933" cy="664933"/>
          </a:xfrm>
          <a:prstGeom prst="rect">
            <a:avLst/>
          </a:prstGeom>
        </p:spPr>
      </p:pic>
      <p:sp>
        <p:nvSpPr>
          <p:cNvPr id="18" name="Rectangle: Rounded Corners 17">
            <a:extLst>
              <a:ext uri="{FF2B5EF4-FFF2-40B4-BE49-F238E27FC236}">
                <a16:creationId xmlns:a16="http://schemas.microsoft.com/office/drawing/2014/main" id="{FD62A8E1-DFBA-C484-441A-3B9F81CC71C9}"/>
              </a:ext>
            </a:extLst>
          </p:cNvPr>
          <p:cNvSpPr/>
          <p:nvPr/>
        </p:nvSpPr>
        <p:spPr>
          <a:xfrm>
            <a:off x="598243" y="2446052"/>
            <a:ext cx="50384" cy="3156039"/>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Rounded Rectangle 22">
            <a:extLst>
              <a:ext uri="{FF2B5EF4-FFF2-40B4-BE49-F238E27FC236}">
                <a16:creationId xmlns:a16="http://schemas.microsoft.com/office/drawing/2014/main" id="{8E1D0EB1-D38F-D095-3FDD-B8420EC99E81}"/>
              </a:ext>
            </a:extLst>
          </p:cNvPr>
          <p:cNvSpPr/>
          <p:nvPr/>
        </p:nvSpPr>
        <p:spPr>
          <a:xfrm>
            <a:off x="203831" y="779039"/>
            <a:ext cx="4958373" cy="344255"/>
          </a:xfrm>
          <a:prstGeom prst="roundRect">
            <a:avLst/>
          </a:prstGeom>
          <a:solidFill>
            <a:schemeClr val="accent6">
              <a:lumMod val="60000"/>
              <a:lumOff val="4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object 23">
            <a:extLst>
              <a:ext uri="{FF2B5EF4-FFF2-40B4-BE49-F238E27FC236}">
                <a16:creationId xmlns:a16="http://schemas.microsoft.com/office/drawing/2014/main" id="{57A98614-8E13-46FF-AF31-722FD97797EF}"/>
              </a:ext>
            </a:extLst>
          </p:cNvPr>
          <p:cNvSpPr txBox="1"/>
          <p:nvPr/>
        </p:nvSpPr>
        <p:spPr>
          <a:xfrm>
            <a:off x="427570" y="803890"/>
            <a:ext cx="4543094"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Summary of General Dataset Overview</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ounded Rectangle 22">
            <a:extLst>
              <a:ext uri="{FF2B5EF4-FFF2-40B4-BE49-F238E27FC236}">
                <a16:creationId xmlns:a16="http://schemas.microsoft.com/office/drawing/2014/main" id="{BE28BEFF-0E14-D758-7C8E-376ED4C8075F}"/>
              </a:ext>
            </a:extLst>
          </p:cNvPr>
          <p:cNvSpPr/>
          <p:nvPr/>
        </p:nvSpPr>
        <p:spPr>
          <a:xfrm>
            <a:off x="3699984" y="2074842"/>
            <a:ext cx="966328" cy="3851472"/>
          </a:xfrm>
          <a:prstGeom prst="roundRect">
            <a:avLst/>
          </a:prstGeom>
          <a:solidFill>
            <a:schemeClr val="accent6">
              <a:lumMod val="60000"/>
              <a:lumOff val="40000"/>
            </a:schemeClr>
          </a:solidFill>
          <a:ln>
            <a:noFill/>
          </a:ln>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BF18147-DAD3-57A5-9CC3-1B7F395AB6D4}"/>
              </a:ext>
            </a:extLst>
          </p:cNvPr>
          <p:cNvSpPr txBox="1"/>
          <p:nvPr/>
        </p:nvSpPr>
        <p:spPr>
          <a:xfrm>
            <a:off x="3723957" y="2297492"/>
            <a:ext cx="909573"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12.946</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23" name="Picture 22">
            <a:extLst>
              <a:ext uri="{FF2B5EF4-FFF2-40B4-BE49-F238E27FC236}">
                <a16:creationId xmlns:a16="http://schemas.microsoft.com/office/drawing/2014/main" id="{261DF7FD-37FE-AEA0-9D40-40E0C8519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260" y="3031988"/>
            <a:ext cx="303098" cy="303098"/>
          </a:xfrm>
          <a:prstGeom prst="rect">
            <a:avLst/>
          </a:prstGeom>
        </p:spPr>
      </p:pic>
      <p:pic>
        <p:nvPicPr>
          <p:cNvPr id="24" name="Picture 23">
            <a:extLst>
              <a:ext uri="{FF2B5EF4-FFF2-40B4-BE49-F238E27FC236}">
                <a16:creationId xmlns:a16="http://schemas.microsoft.com/office/drawing/2014/main" id="{B9D9B464-EA48-BD04-BE8B-BF0352445D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7488" y="2251381"/>
            <a:ext cx="303098" cy="303098"/>
          </a:xfrm>
          <a:prstGeom prst="rect">
            <a:avLst/>
          </a:prstGeom>
        </p:spPr>
      </p:pic>
      <p:pic>
        <p:nvPicPr>
          <p:cNvPr id="25" name="Picture 24">
            <a:extLst>
              <a:ext uri="{FF2B5EF4-FFF2-40B4-BE49-F238E27FC236}">
                <a16:creationId xmlns:a16="http://schemas.microsoft.com/office/drawing/2014/main" id="{2C0C97F1-A58B-7CAA-FBD1-5533C7077E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260" y="3764698"/>
            <a:ext cx="303098" cy="303098"/>
          </a:xfrm>
          <a:prstGeom prst="rect">
            <a:avLst/>
          </a:prstGeom>
        </p:spPr>
      </p:pic>
      <p:pic>
        <p:nvPicPr>
          <p:cNvPr id="26" name="Picture 25">
            <a:extLst>
              <a:ext uri="{FF2B5EF4-FFF2-40B4-BE49-F238E27FC236}">
                <a16:creationId xmlns:a16="http://schemas.microsoft.com/office/drawing/2014/main" id="{CC079D94-B360-A1D8-B850-7FD8CA360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260" y="4547406"/>
            <a:ext cx="303098" cy="303098"/>
          </a:xfrm>
          <a:prstGeom prst="rect">
            <a:avLst/>
          </a:prstGeom>
        </p:spPr>
      </p:pic>
      <p:pic>
        <p:nvPicPr>
          <p:cNvPr id="27" name="Picture 26">
            <a:extLst>
              <a:ext uri="{FF2B5EF4-FFF2-40B4-BE49-F238E27FC236}">
                <a16:creationId xmlns:a16="http://schemas.microsoft.com/office/drawing/2014/main" id="{5554A27B-7A75-0540-467A-8756E20A0D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8370" y="5376135"/>
            <a:ext cx="303098" cy="303098"/>
          </a:xfrm>
          <a:prstGeom prst="rect">
            <a:avLst/>
          </a:prstGeom>
        </p:spPr>
      </p:pic>
      <p:sp>
        <p:nvSpPr>
          <p:cNvPr id="29" name="object 23">
            <a:extLst>
              <a:ext uri="{FF2B5EF4-FFF2-40B4-BE49-F238E27FC236}">
                <a16:creationId xmlns:a16="http://schemas.microsoft.com/office/drawing/2014/main" id="{E93A5174-76DF-1B19-9208-DD1AA3B6B746}"/>
              </a:ext>
            </a:extLst>
          </p:cNvPr>
          <p:cNvSpPr txBox="1"/>
          <p:nvPr/>
        </p:nvSpPr>
        <p:spPr>
          <a:xfrm>
            <a:off x="5816043" y="3801572"/>
            <a:ext cx="2679097" cy="1029128"/>
          </a:xfrm>
          <a:prstGeom prst="rect">
            <a:avLst/>
          </a:prstGeom>
        </p:spPr>
        <p:txBody>
          <a:bodyPr vert="horz" wrap="square" lIns="0" tIns="13335" rIns="0" bIns="0" rtlCol="0">
            <a:spAutoFit/>
          </a:bodyPr>
          <a:lstStyle/>
          <a:p>
            <a:pPr marL="12700" marR="5080" algn="ctr">
              <a:lnSpc>
                <a:spcPct val="100000"/>
              </a:lnSpc>
              <a:spcBef>
                <a:spcPts val="105"/>
              </a:spcBef>
            </a:pP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About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Twelve</a:t>
            </a:r>
            <a:r>
              <a:rPr lang="en-US" sz="1400" spc="-25"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of the dataset’s features show a rightward skew, indicating data clusters around lower values with a few </a:t>
            </a:r>
            <a:r>
              <a:rPr lang="en-US" sz="14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high-value outliers.</a:t>
            </a:r>
            <a:endPar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object 23">
            <a:extLst>
              <a:ext uri="{FF2B5EF4-FFF2-40B4-BE49-F238E27FC236}">
                <a16:creationId xmlns:a16="http://schemas.microsoft.com/office/drawing/2014/main" id="{6F6A0613-5DBF-A074-8C9A-AEFD36DBD474}"/>
              </a:ext>
            </a:extLst>
          </p:cNvPr>
          <p:cNvSpPr txBox="1"/>
          <p:nvPr/>
        </p:nvSpPr>
        <p:spPr>
          <a:xfrm>
            <a:off x="5907380" y="5205936"/>
            <a:ext cx="2496424" cy="813684"/>
          </a:xfrm>
          <a:prstGeom prst="rect">
            <a:avLst/>
          </a:prstGeom>
        </p:spPr>
        <p:txBody>
          <a:bodyPr vert="horz" wrap="square" lIns="0" tIns="13335" rIns="0" bIns="0" rtlCol="0">
            <a:spAutoFit/>
          </a:bodyPr>
          <a:lstStyle/>
          <a:p>
            <a:pPr marL="12700" marR="5080" algn="ctr">
              <a:lnSpc>
                <a:spcPct val="100000"/>
              </a:lnSpc>
              <a:spcBef>
                <a:spcPts val="105"/>
              </a:spcBef>
            </a:pP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Four of the dataset’s features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have a bimodal distribution, indicating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two distinct groups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with high data density.</a:t>
            </a:r>
            <a:endParaRPr sz="1200"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1" name="Picture 30">
            <a:extLst>
              <a:ext uri="{FF2B5EF4-FFF2-40B4-BE49-F238E27FC236}">
                <a16:creationId xmlns:a16="http://schemas.microsoft.com/office/drawing/2014/main" id="{06AF5B70-DC8D-8D43-20CA-3B12FE22B04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390271" y="1857327"/>
            <a:ext cx="1530640" cy="1530640"/>
          </a:xfrm>
          <a:prstGeom prst="rect">
            <a:avLst/>
          </a:prstGeom>
        </p:spPr>
      </p:pic>
      <p:pic>
        <p:nvPicPr>
          <p:cNvPr id="32" name="Picture 31">
            <a:extLst>
              <a:ext uri="{FF2B5EF4-FFF2-40B4-BE49-F238E27FC236}">
                <a16:creationId xmlns:a16="http://schemas.microsoft.com/office/drawing/2014/main" id="{E1271FF4-8DED-7C92-87EB-59C6DA1C0A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35234" y="2131271"/>
            <a:ext cx="1070696" cy="1070696"/>
          </a:xfrm>
          <a:prstGeom prst="rect">
            <a:avLst/>
          </a:prstGeom>
        </p:spPr>
      </p:pic>
      <p:sp>
        <p:nvSpPr>
          <p:cNvPr id="33" name="object 23">
            <a:extLst>
              <a:ext uri="{FF2B5EF4-FFF2-40B4-BE49-F238E27FC236}">
                <a16:creationId xmlns:a16="http://schemas.microsoft.com/office/drawing/2014/main" id="{85DD9CB0-8D6D-43B9-1065-83FE83E2F1C2}"/>
              </a:ext>
            </a:extLst>
          </p:cNvPr>
          <p:cNvSpPr txBox="1"/>
          <p:nvPr/>
        </p:nvSpPr>
        <p:spPr>
          <a:xfrm>
            <a:off x="8885388" y="3340764"/>
            <a:ext cx="2778330" cy="2562881"/>
          </a:xfrm>
          <a:prstGeom prst="rect">
            <a:avLst/>
          </a:prstGeom>
        </p:spPr>
        <p:txBody>
          <a:bodyPr vert="horz" wrap="square" lIns="0" tIns="13335" rIns="0" bIns="0" rtlCol="0">
            <a:spAutoFit/>
          </a:bodyPr>
          <a:lstStyle/>
          <a:p>
            <a:pPr marL="12700" marR="5080" algn="ctr">
              <a:lnSpc>
                <a:spcPct val="100000"/>
              </a:lnSpc>
              <a:spcBef>
                <a:spcPts val="105"/>
              </a:spcBef>
            </a:pP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The feature 'Month' contains </a:t>
            </a:r>
            <a:r>
              <a:rPr lang="en-US" sz="16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only 10 </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out of the usual </a:t>
            </a:r>
            <a:r>
              <a:rPr lang="en-US" sz="16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12 months</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 and the month June is listed as ‘June’, which </a:t>
            </a:r>
            <a:r>
              <a:rPr lang="en-US" sz="16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deviates</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 from the typical three-letter abbreviation.</a:t>
            </a:r>
          </a:p>
          <a:p>
            <a:pPr marL="12700" marR="5080" algn="ctr">
              <a:lnSpc>
                <a:spcPct val="100000"/>
              </a:lnSpc>
              <a:spcBef>
                <a:spcPts val="105"/>
              </a:spcBef>
            </a:pPr>
            <a:endPar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12700" marR="5080" algn="ctr">
              <a:lnSpc>
                <a:spcPct val="100000"/>
              </a:lnSpc>
              <a:spcBef>
                <a:spcPts val="105"/>
              </a:spcBef>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The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Boolean</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feature '</a:t>
            </a:r>
            <a:r>
              <a:rPr lang="en-US" sz="1400" dirty="0" err="1">
                <a:latin typeface="Open Sans SemiBold" panose="020B0706030804020204" pitchFamily="34" charset="0"/>
                <a:ea typeface="Open Sans SemiBold" panose="020B0706030804020204" pitchFamily="34" charset="0"/>
                <a:cs typeface="Open Sans SemiBold" panose="020B0706030804020204" pitchFamily="34" charset="0"/>
              </a:rPr>
              <a:t>SpecialDay</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is formatted with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decimal</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values instead of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whole numbers </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1 and 0.</a:t>
            </a:r>
            <a:endParaRPr sz="14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4" name="TextBox 33">
            <a:extLst>
              <a:ext uri="{FF2B5EF4-FFF2-40B4-BE49-F238E27FC236}">
                <a16:creationId xmlns:a16="http://schemas.microsoft.com/office/drawing/2014/main" id="{5930A740-7B9C-CA54-4597-EBB846A724D7}"/>
              </a:ext>
            </a:extLst>
          </p:cNvPr>
          <p:cNvSpPr txBox="1"/>
          <p:nvPr/>
        </p:nvSpPr>
        <p:spPr>
          <a:xfrm>
            <a:off x="3723958" y="3072867"/>
            <a:ext cx="909572"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18</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5" name="TextBox 34">
            <a:extLst>
              <a:ext uri="{FF2B5EF4-FFF2-40B4-BE49-F238E27FC236}">
                <a16:creationId xmlns:a16="http://schemas.microsoft.com/office/drawing/2014/main" id="{5D0C818C-B16C-01AB-7840-79B8814B8704}"/>
              </a:ext>
            </a:extLst>
          </p:cNvPr>
          <p:cNvSpPr txBox="1"/>
          <p:nvPr/>
        </p:nvSpPr>
        <p:spPr>
          <a:xfrm>
            <a:off x="3611038" y="3887503"/>
            <a:ext cx="1153026" cy="338554"/>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sz="16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Revenue</a:t>
            </a:r>
            <a:endParaRPr kumimoji="0" lang="en-US" altLang="ko-KR" sz="1600"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6" name="TextBox 35">
            <a:extLst>
              <a:ext uri="{FF2B5EF4-FFF2-40B4-BE49-F238E27FC236}">
                <a16:creationId xmlns:a16="http://schemas.microsoft.com/office/drawing/2014/main" id="{84D9B4E7-B84B-21CA-5F2F-A58DB7EE8ECC}"/>
              </a:ext>
            </a:extLst>
          </p:cNvPr>
          <p:cNvSpPr txBox="1"/>
          <p:nvPr/>
        </p:nvSpPr>
        <p:spPr>
          <a:xfrm>
            <a:off x="3723958" y="4656149"/>
            <a:ext cx="909572"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711</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7" name="TextBox 36">
            <a:extLst>
              <a:ext uri="{FF2B5EF4-FFF2-40B4-BE49-F238E27FC236}">
                <a16:creationId xmlns:a16="http://schemas.microsoft.com/office/drawing/2014/main" id="{50A136AA-AFE4-A144-D839-DD27F7BAFAF3}"/>
              </a:ext>
            </a:extLst>
          </p:cNvPr>
          <p:cNvSpPr txBox="1"/>
          <p:nvPr/>
        </p:nvSpPr>
        <p:spPr>
          <a:xfrm>
            <a:off x="3723958" y="5347644"/>
            <a:ext cx="909572"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1.981</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8" name="TextBox 37">
            <a:extLst>
              <a:ext uri="{FF2B5EF4-FFF2-40B4-BE49-F238E27FC236}">
                <a16:creationId xmlns:a16="http://schemas.microsoft.com/office/drawing/2014/main" id="{FD892767-CF48-A4E5-32F2-72DA9B26E6FA}"/>
              </a:ext>
            </a:extLst>
          </p:cNvPr>
          <p:cNvSpPr txBox="1"/>
          <p:nvPr/>
        </p:nvSpPr>
        <p:spPr>
          <a:xfrm>
            <a:off x="1795863" y="3069661"/>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Features</a:t>
            </a:r>
          </a:p>
        </p:txBody>
      </p:sp>
      <p:sp>
        <p:nvSpPr>
          <p:cNvPr id="39" name="TextBox 38">
            <a:extLst>
              <a:ext uri="{FF2B5EF4-FFF2-40B4-BE49-F238E27FC236}">
                <a16:creationId xmlns:a16="http://schemas.microsoft.com/office/drawing/2014/main" id="{CB2F8B12-31A2-8BAA-2322-44A58214178C}"/>
              </a:ext>
            </a:extLst>
          </p:cNvPr>
          <p:cNvSpPr txBox="1"/>
          <p:nvPr/>
        </p:nvSpPr>
        <p:spPr>
          <a:xfrm>
            <a:off x="1795863" y="3853237"/>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Target</a:t>
            </a:r>
          </a:p>
        </p:txBody>
      </p:sp>
      <p:sp>
        <p:nvSpPr>
          <p:cNvPr id="40" name="TextBox 39">
            <a:extLst>
              <a:ext uri="{FF2B5EF4-FFF2-40B4-BE49-F238E27FC236}">
                <a16:creationId xmlns:a16="http://schemas.microsoft.com/office/drawing/2014/main" id="{EE18FC73-AF47-E995-128E-F56ED774AC3D}"/>
              </a:ext>
            </a:extLst>
          </p:cNvPr>
          <p:cNvSpPr txBox="1"/>
          <p:nvPr/>
        </p:nvSpPr>
        <p:spPr>
          <a:xfrm>
            <a:off x="1795863" y="4526512"/>
            <a:ext cx="1872782" cy="646331"/>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Duplicated Data</a:t>
            </a:r>
          </a:p>
        </p:txBody>
      </p:sp>
      <p:sp>
        <p:nvSpPr>
          <p:cNvPr id="41" name="TextBox 40">
            <a:extLst>
              <a:ext uri="{FF2B5EF4-FFF2-40B4-BE49-F238E27FC236}">
                <a16:creationId xmlns:a16="http://schemas.microsoft.com/office/drawing/2014/main" id="{518A52ED-4031-F164-EB31-CE891A809D90}"/>
              </a:ext>
            </a:extLst>
          </p:cNvPr>
          <p:cNvSpPr txBox="1"/>
          <p:nvPr/>
        </p:nvSpPr>
        <p:spPr>
          <a:xfrm>
            <a:off x="1795863" y="5353530"/>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Missing Value</a:t>
            </a:r>
          </a:p>
        </p:txBody>
      </p:sp>
    </p:spTree>
    <p:extLst>
      <p:ext uri="{BB962C8B-B14F-4D97-AF65-F5344CB8AC3E}">
        <p14:creationId xmlns:p14="http://schemas.microsoft.com/office/powerpoint/2010/main" val="271113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DESCRIPTIVE ANALYSIS</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52" name="Group 51">
            <a:extLst>
              <a:ext uri="{FF2B5EF4-FFF2-40B4-BE49-F238E27FC236}">
                <a16:creationId xmlns:a16="http://schemas.microsoft.com/office/drawing/2014/main" id="{4F1CE0B3-DB5E-20B2-B998-A84EB4A21C4A}"/>
              </a:ext>
            </a:extLst>
          </p:cNvPr>
          <p:cNvGrpSpPr/>
          <p:nvPr/>
        </p:nvGrpSpPr>
        <p:grpSpPr>
          <a:xfrm>
            <a:off x="1325761" y="1857327"/>
            <a:ext cx="3644903" cy="3206472"/>
            <a:chOff x="951994" y="2849920"/>
            <a:chExt cx="3644903" cy="3206472"/>
          </a:xfrm>
        </p:grpSpPr>
        <p:grpSp>
          <p:nvGrpSpPr>
            <p:cNvPr id="49" name="Group 48">
              <a:extLst>
                <a:ext uri="{FF2B5EF4-FFF2-40B4-BE49-F238E27FC236}">
                  <a16:creationId xmlns:a16="http://schemas.microsoft.com/office/drawing/2014/main" id="{3DC98236-B1DB-30A1-770F-DE350525C234}"/>
                </a:ext>
              </a:extLst>
            </p:cNvPr>
            <p:cNvGrpSpPr/>
            <p:nvPr/>
          </p:nvGrpSpPr>
          <p:grpSpPr>
            <a:xfrm>
              <a:off x="951994" y="3225568"/>
              <a:ext cx="3644903" cy="2828542"/>
              <a:chOff x="790572" y="2924174"/>
              <a:chExt cx="3644903" cy="2828542"/>
            </a:xfrm>
          </p:grpSpPr>
          <p:grpSp>
            <p:nvGrpSpPr>
              <p:cNvPr id="45" name="Group 44">
                <a:extLst>
                  <a:ext uri="{FF2B5EF4-FFF2-40B4-BE49-F238E27FC236}">
                    <a16:creationId xmlns:a16="http://schemas.microsoft.com/office/drawing/2014/main" id="{BB65AAD5-DDD1-F4E7-7C48-CD6DCD574F52}"/>
                  </a:ext>
                </a:extLst>
              </p:cNvPr>
              <p:cNvGrpSpPr/>
              <p:nvPr/>
            </p:nvGrpSpPr>
            <p:grpSpPr>
              <a:xfrm>
                <a:off x="2660651" y="2924174"/>
                <a:ext cx="1774824" cy="2786587"/>
                <a:chOff x="2660651" y="2924174"/>
                <a:chExt cx="1774824" cy="2786587"/>
              </a:xfrm>
            </p:grpSpPr>
            <p:sp>
              <p:nvSpPr>
                <p:cNvPr id="42" name="Rectangle: Rounded Corners 41">
                  <a:extLst>
                    <a:ext uri="{FF2B5EF4-FFF2-40B4-BE49-F238E27FC236}">
                      <a16:creationId xmlns:a16="http://schemas.microsoft.com/office/drawing/2014/main" id="{48A0556D-AB60-DDE2-3E11-6E21BA0C7745}"/>
                    </a:ext>
                  </a:extLst>
                </p:cNvPr>
                <p:cNvSpPr/>
                <p:nvPr/>
              </p:nvSpPr>
              <p:spPr>
                <a:xfrm>
                  <a:off x="2660651" y="2924174"/>
                  <a:ext cx="1774824" cy="504826"/>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F75C1B7-ECD8-E09D-0BB4-01E107B44FBF}"/>
                    </a:ext>
                  </a:extLst>
                </p:cNvPr>
                <p:cNvSpPr/>
                <p:nvPr/>
              </p:nvSpPr>
              <p:spPr>
                <a:xfrm>
                  <a:off x="2660651" y="3150889"/>
                  <a:ext cx="1774824" cy="2559872"/>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2C55EE4C-6DD8-C31E-EA5C-4E8912760F68}"/>
                  </a:ext>
                </a:extLst>
              </p:cNvPr>
              <p:cNvGrpSpPr/>
              <p:nvPr/>
            </p:nvGrpSpPr>
            <p:grpSpPr>
              <a:xfrm>
                <a:off x="841374" y="4953523"/>
                <a:ext cx="1768476" cy="757238"/>
                <a:chOff x="841374" y="4953523"/>
                <a:chExt cx="1768476" cy="757238"/>
              </a:xfrm>
            </p:grpSpPr>
            <p:sp>
              <p:nvSpPr>
                <p:cNvPr id="43" name="Rectangle: Rounded Corners 42">
                  <a:extLst>
                    <a:ext uri="{FF2B5EF4-FFF2-40B4-BE49-F238E27FC236}">
                      <a16:creationId xmlns:a16="http://schemas.microsoft.com/office/drawing/2014/main" id="{216F2B02-8E4E-186E-7D1C-BA2EDCEF7BCB}"/>
                    </a:ext>
                  </a:extLst>
                </p:cNvPr>
                <p:cNvSpPr/>
                <p:nvPr/>
              </p:nvSpPr>
              <p:spPr>
                <a:xfrm>
                  <a:off x="841376" y="4953523"/>
                  <a:ext cx="1768474" cy="50482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176DE986-3FCA-1A2C-08C5-3ACA0B24A1F5}"/>
                    </a:ext>
                  </a:extLst>
                </p:cNvPr>
                <p:cNvSpPr/>
                <p:nvPr/>
              </p:nvSpPr>
              <p:spPr>
                <a:xfrm>
                  <a:off x="841374" y="5205936"/>
                  <a:ext cx="1768475" cy="50482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a:extLst>
                  <a:ext uri="{FF2B5EF4-FFF2-40B4-BE49-F238E27FC236}">
                    <a16:creationId xmlns:a16="http://schemas.microsoft.com/office/drawing/2014/main" id="{B9B269BB-A520-4328-21BA-5EBAB8CD5682}"/>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A0467CEA-3283-BE43-414F-537142FBB0A2}"/>
                </a:ext>
              </a:extLst>
            </p:cNvPr>
            <p:cNvSpPr txBox="1"/>
            <p:nvPr/>
          </p:nvSpPr>
          <p:spPr>
            <a:xfrm>
              <a:off x="3232852" y="2849920"/>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84.49%</a:t>
              </a:r>
            </a:p>
          </p:txBody>
        </p:sp>
        <p:sp>
          <p:nvSpPr>
            <p:cNvPr id="51" name="TextBox 50">
              <a:extLst>
                <a:ext uri="{FF2B5EF4-FFF2-40B4-BE49-F238E27FC236}">
                  <a16:creationId xmlns:a16="http://schemas.microsoft.com/office/drawing/2014/main" id="{69F651A7-4CE8-A044-43AB-54E04E0200C0}"/>
                </a:ext>
              </a:extLst>
            </p:cNvPr>
            <p:cNvSpPr txBox="1"/>
            <p:nvPr/>
          </p:nvSpPr>
          <p:spPr>
            <a:xfrm>
              <a:off x="1396495" y="4881328"/>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15.51%</a:t>
              </a:r>
            </a:p>
          </p:txBody>
        </p:sp>
        <p:sp>
          <p:nvSpPr>
            <p:cNvPr id="53" name="TextBox 52">
              <a:extLst>
                <a:ext uri="{FF2B5EF4-FFF2-40B4-BE49-F238E27FC236}">
                  <a16:creationId xmlns:a16="http://schemas.microsoft.com/office/drawing/2014/main" id="{7CA4ED8F-2EA8-CCAB-D784-64F3046F0CD8}"/>
                </a:ext>
              </a:extLst>
            </p:cNvPr>
            <p:cNvSpPr txBox="1"/>
            <p:nvPr/>
          </p:nvSpPr>
          <p:spPr>
            <a:xfrm>
              <a:off x="1396495" y="5677643"/>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True</a:t>
              </a:r>
            </a:p>
          </p:txBody>
        </p:sp>
        <p:sp>
          <p:nvSpPr>
            <p:cNvPr id="54" name="TextBox 53">
              <a:extLst>
                <a:ext uri="{FF2B5EF4-FFF2-40B4-BE49-F238E27FC236}">
                  <a16:creationId xmlns:a16="http://schemas.microsoft.com/office/drawing/2014/main" id="{BD5C2D02-FE29-DA2F-F130-C166E1266580}"/>
                </a:ext>
              </a:extLst>
            </p:cNvPr>
            <p:cNvSpPr txBox="1"/>
            <p:nvPr/>
          </p:nvSpPr>
          <p:spPr>
            <a:xfrm>
              <a:off x="3232852" y="5687060"/>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False</a:t>
              </a:r>
            </a:p>
          </p:txBody>
        </p:sp>
      </p:grpSp>
      <p:sp>
        <p:nvSpPr>
          <p:cNvPr id="55" name="object 23">
            <a:extLst>
              <a:ext uri="{FF2B5EF4-FFF2-40B4-BE49-F238E27FC236}">
                <a16:creationId xmlns:a16="http://schemas.microsoft.com/office/drawing/2014/main" id="{8437B4E1-B267-0028-60A5-1AEB9475CB95}"/>
              </a:ext>
            </a:extLst>
          </p:cNvPr>
          <p:cNvSpPr txBox="1"/>
          <p:nvPr/>
        </p:nvSpPr>
        <p:spPr>
          <a:xfrm>
            <a:off x="1325761" y="1301852"/>
            <a:ext cx="2679097" cy="413575"/>
          </a:xfrm>
          <a:prstGeom prst="rect">
            <a:avLst/>
          </a:prstGeom>
        </p:spPr>
        <p:txBody>
          <a:bodyPr vert="horz" wrap="square" lIns="0" tIns="13335" rIns="0" bIns="0" rtlCol="0">
            <a:spAutoFit/>
          </a:bodyPr>
          <a:lstStyle/>
          <a:p>
            <a:pPr marL="12700" marR="5080">
              <a:lnSpc>
                <a:spcPct val="100000"/>
              </a:lnSpc>
              <a:spcBef>
                <a:spcPts val="105"/>
              </a:spcBef>
            </a:pPr>
            <a:r>
              <a:rPr lang="en-US" sz="14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Only 15.51% </a:t>
            </a: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of visitors are actually generating </a:t>
            </a:r>
            <a:r>
              <a:rPr lang="en-US" sz="1200" b="1" spc="-25"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revenue</a:t>
            </a: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a:t>
            </a:r>
            <a:endParaRPr lang="en-US" sz="1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Rounded Corners 55">
            <a:extLst>
              <a:ext uri="{FF2B5EF4-FFF2-40B4-BE49-F238E27FC236}">
                <a16:creationId xmlns:a16="http://schemas.microsoft.com/office/drawing/2014/main" id="{85CBC847-F9F2-DA73-D6E2-D0F6A4A6EC5A}"/>
              </a:ext>
            </a:extLst>
          </p:cNvPr>
          <p:cNvSpPr/>
          <p:nvPr/>
        </p:nvSpPr>
        <p:spPr>
          <a:xfrm rot="5400000">
            <a:off x="3125351" y="3353226"/>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7" name="object 23">
            <a:extLst>
              <a:ext uri="{FF2B5EF4-FFF2-40B4-BE49-F238E27FC236}">
                <a16:creationId xmlns:a16="http://schemas.microsoft.com/office/drawing/2014/main" id="{9A3C2994-2AEA-E5B3-7F92-BEDB117B9D22}"/>
              </a:ext>
            </a:extLst>
          </p:cNvPr>
          <p:cNvSpPr txBox="1"/>
          <p:nvPr/>
        </p:nvSpPr>
        <p:spPr>
          <a:xfrm>
            <a:off x="1856291" y="5732283"/>
            <a:ext cx="2679097" cy="721351"/>
          </a:xfrm>
          <a:prstGeom prst="rect">
            <a:avLst/>
          </a:prstGeom>
        </p:spPr>
        <p:txBody>
          <a:bodyPr vert="horz" wrap="square" lIns="0" tIns="13335" rIns="0" bIns="0" rtlCol="0">
            <a:spAutoFit/>
          </a:bodyPr>
          <a:lstStyle/>
          <a:p>
            <a:pPr marL="12700" marR="5080" algn="ctr">
              <a:lnSpc>
                <a:spcPct val="100000"/>
              </a:lnSpc>
              <a:spcBef>
                <a:spcPts val="105"/>
              </a:spcBef>
            </a:pPr>
            <a:r>
              <a:rPr lang="en-US" sz="1400" b="1" dirty="0">
                <a:latin typeface="Open Sans" panose="020B0606030504020204" pitchFamily="34" charset="0"/>
                <a:ea typeface="Open Sans" panose="020B0606030504020204" pitchFamily="34" charset="0"/>
                <a:cs typeface="Open Sans" panose="020B0606030504020204" pitchFamily="34" charset="0"/>
              </a:rPr>
              <a:t>The dataset is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heavily imbalanced</a:t>
            </a:r>
            <a:r>
              <a:rPr lang="en-US" sz="1400" b="1" dirty="0">
                <a:latin typeface="Open Sans" panose="020B0606030504020204" pitchFamily="34" charset="0"/>
                <a:ea typeface="Open Sans" panose="020B0606030504020204" pitchFamily="34" charset="0"/>
                <a:cs typeface="Open Sans" panose="020B0606030504020204" pitchFamily="34" charset="0"/>
              </a:rPr>
              <a:t>, with a ratio of over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1:4</a:t>
            </a:r>
            <a:endParaRPr lang="en-US" sz="14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59" name="Straight Connector 58">
            <a:extLst>
              <a:ext uri="{FF2B5EF4-FFF2-40B4-BE49-F238E27FC236}">
                <a16:creationId xmlns:a16="http://schemas.microsoft.com/office/drawing/2014/main" id="{D1AE2DB0-658D-87BA-2479-35EC687C96D9}"/>
              </a:ext>
            </a:extLst>
          </p:cNvPr>
          <p:cNvCxnSpPr>
            <a:cxnSpLocks/>
          </p:cNvCxnSpPr>
          <p:nvPr/>
        </p:nvCxnSpPr>
        <p:spPr>
          <a:xfrm flipH="1" flipV="1">
            <a:off x="3195839" y="5236840"/>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ED415B15-3D35-931A-2713-E14213EEABFA}"/>
              </a:ext>
            </a:extLst>
          </p:cNvPr>
          <p:cNvGrpSpPr/>
          <p:nvPr/>
        </p:nvGrpSpPr>
        <p:grpSpPr>
          <a:xfrm>
            <a:off x="6868552" y="2093404"/>
            <a:ext cx="3888248" cy="2926158"/>
            <a:chOff x="5777750" y="1789580"/>
            <a:chExt cx="5399391" cy="4063391"/>
          </a:xfrm>
        </p:grpSpPr>
        <p:grpSp>
          <p:nvGrpSpPr>
            <p:cNvPr id="99" name="Group 98">
              <a:extLst>
                <a:ext uri="{FF2B5EF4-FFF2-40B4-BE49-F238E27FC236}">
                  <a16:creationId xmlns:a16="http://schemas.microsoft.com/office/drawing/2014/main" id="{00E661FB-FFBB-58EF-F871-E2D555A0AB1E}"/>
                </a:ext>
              </a:extLst>
            </p:cNvPr>
            <p:cNvGrpSpPr/>
            <p:nvPr/>
          </p:nvGrpSpPr>
          <p:grpSpPr>
            <a:xfrm>
              <a:off x="9408666" y="1789580"/>
              <a:ext cx="1768475" cy="3719679"/>
              <a:chOff x="5777754" y="1789580"/>
              <a:chExt cx="1768475" cy="3719679"/>
            </a:xfrm>
          </p:grpSpPr>
          <p:sp>
            <p:nvSpPr>
              <p:cNvPr id="91" name="Rectangle: Rounded Corners 90">
                <a:extLst>
                  <a:ext uri="{FF2B5EF4-FFF2-40B4-BE49-F238E27FC236}">
                    <a16:creationId xmlns:a16="http://schemas.microsoft.com/office/drawing/2014/main" id="{3CD9E8C8-BCBC-9F5F-20DB-19E526B81A20}"/>
                  </a:ext>
                </a:extLst>
              </p:cNvPr>
              <p:cNvSpPr/>
              <p:nvPr/>
            </p:nvSpPr>
            <p:spPr>
              <a:xfrm>
                <a:off x="5777755" y="1789580"/>
                <a:ext cx="1768474" cy="50482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5CA6745D-EB05-5706-E413-12439E6781A5}"/>
                  </a:ext>
                </a:extLst>
              </p:cNvPr>
              <p:cNvSpPr/>
              <p:nvPr/>
            </p:nvSpPr>
            <p:spPr>
              <a:xfrm>
                <a:off x="5777754" y="1914238"/>
                <a:ext cx="1768473" cy="3595021"/>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a:extLst>
                <a:ext uri="{FF2B5EF4-FFF2-40B4-BE49-F238E27FC236}">
                  <a16:creationId xmlns:a16="http://schemas.microsoft.com/office/drawing/2014/main" id="{0D823954-6527-ADA9-C16D-3E68A8318318}"/>
                </a:ext>
              </a:extLst>
            </p:cNvPr>
            <p:cNvGrpSpPr/>
            <p:nvPr/>
          </p:nvGrpSpPr>
          <p:grpSpPr>
            <a:xfrm>
              <a:off x="7593209" y="4900404"/>
              <a:ext cx="1768476" cy="608855"/>
              <a:chOff x="7593209" y="4900404"/>
              <a:chExt cx="1768476" cy="608855"/>
            </a:xfrm>
          </p:grpSpPr>
          <p:sp>
            <p:nvSpPr>
              <p:cNvPr id="89" name="Rectangle: Rounded Corners 88">
                <a:extLst>
                  <a:ext uri="{FF2B5EF4-FFF2-40B4-BE49-F238E27FC236}">
                    <a16:creationId xmlns:a16="http://schemas.microsoft.com/office/drawing/2014/main" id="{87E97AE8-A9C8-170A-C41C-FC422A5C7D45}"/>
                  </a:ext>
                </a:extLst>
              </p:cNvPr>
              <p:cNvSpPr/>
              <p:nvPr/>
            </p:nvSpPr>
            <p:spPr>
              <a:xfrm>
                <a:off x="7593211" y="4900404"/>
                <a:ext cx="1768474" cy="504825"/>
              </a:xfrm>
              <a:prstGeom prst="roundRect">
                <a:avLst/>
              </a:prstGeom>
              <a:solidFill>
                <a:srgbClr val="7C7C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EC78B51-8179-A4CB-9EFD-9847C14A0CDE}"/>
                  </a:ext>
                </a:extLst>
              </p:cNvPr>
              <p:cNvSpPr/>
              <p:nvPr/>
            </p:nvSpPr>
            <p:spPr>
              <a:xfrm>
                <a:off x="7593209" y="5061517"/>
                <a:ext cx="1768473" cy="447742"/>
              </a:xfrm>
              <a:prstGeom prst="rect">
                <a:avLst/>
              </a:prstGeom>
              <a:solidFill>
                <a:srgbClr val="7C7C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a:extLst>
                <a:ext uri="{FF2B5EF4-FFF2-40B4-BE49-F238E27FC236}">
                  <a16:creationId xmlns:a16="http://schemas.microsoft.com/office/drawing/2014/main" id="{F8EBE9BF-84E7-AB3D-AB02-A45FA0ECC57E}"/>
                </a:ext>
              </a:extLst>
            </p:cNvPr>
            <p:cNvGrpSpPr/>
            <p:nvPr/>
          </p:nvGrpSpPr>
          <p:grpSpPr>
            <a:xfrm>
              <a:off x="5777750" y="4900404"/>
              <a:ext cx="1768474" cy="608855"/>
              <a:chOff x="9408667" y="4900404"/>
              <a:chExt cx="1768474" cy="608855"/>
            </a:xfrm>
          </p:grpSpPr>
          <p:sp>
            <p:nvSpPr>
              <p:cNvPr id="110" name="Rectangle: Rounded Corners 109">
                <a:extLst>
                  <a:ext uri="{FF2B5EF4-FFF2-40B4-BE49-F238E27FC236}">
                    <a16:creationId xmlns:a16="http://schemas.microsoft.com/office/drawing/2014/main" id="{780B164A-BCDC-18D4-4A57-C33DEF1067B1}"/>
                  </a:ext>
                </a:extLst>
              </p:cNvPr>
              <p:cNvSpPr/>
              <p:nvPr/>
            </p:nvSpPr>
            <p:spPr>
              <a:xfrm>
                <a:off x="9408667" y="4900404"/>
                <a:ext cx="1768474" cy="504825"/>
              </a:xfrm>
              <a:prstGeom prst="roundRect">
                <a:avLst/>
              </a:prstGeom>
              <a:solidFill>
                <a:srgbClr val="7C7C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684D66AF-9C22-220D-04FF-5AE424B0F495}"/>
                  </a:ext>
                </a:extLst>
              </p:cNvPr>
              <p:cNvSpPr/>
              <p:nvPr/>
            </p:nvSpPr>
            <p:spPr>
              <a:xfrm>
                <a:off x="9408668" y="5061517"/>
                <a:ext cx="1768473" cy="447742"/>
              </a:xfrm>
              <a:prstGeom prst="rect">
                <a:avLst/>
              </a:prstGeom>
              <a:solidFill>
                <a:srgbClr val="7C7C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Rectangle 101">
              <a:extLst>
                <a:ext uri="{FF2B5EF4-FFF2-40B4-BE49-F238E27FC236}">
                  <a16:creationId xmlns:a16="http://schemas.microsoft.com/office/drawing/2014/main" id="{8B50244E-F358-E622-83B0-ACB341D23999}"/>
                </a:ext>
              </a:extLst>
            </p:cNvPr>
            <p:cNvSpPr/>
            <p:nvPr/>
          </p:nvSpPr>
          <p:spPr>
            <a:xfrm>
              <a:off x="5777754" y="5405229"/>
              <a:ext cx="5399387" cy="4477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A44688-BCB9-6C7B-3C60-B3B23E3D647A}"/>
              </a:ext>
            </a:extLst>
          </p:cNvPr>
          <p:cNvSpPr txBox="1"/>
          <p:nvPr/>
        </p:nvSpPr>
        <p:spPr>
          <a:xfrm>
            <a:off x="9629498" y="1726969"/>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14</a:t>
            </a:r>
          </a:p>
        </p:txBody>
      </p:sp>
      <p:sp>
        <p:nvSpPr>
          <p:cNvPr id="117" name="TextBox 116">
            <a:extLst>
              <a:ext uri="{FF2B5EF4-FFF2-40B4-BE49-F238E27FC236}">
                <a16:creationId xmlns:a16="http://schemas.microsoft.com/office/drawing/2014/main" id="{D900A504-9879-687D-80F7-CE1C14CC49F7}"/>
              </a:ext>
            </a:extLst>
          </p:cNvPr>
          <p:cNvSpPr txBox="1"/>
          <p:nvPr/>
        </p:nvSpPr>
        <p:spPr>
          <a:xfrm>
            <a:off x="8322138" y="3961364"/>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118" name="TextBox 117">
            <a:extLst>
              <a:ext uri="{FF2B5EF4-FFF2-40B4-BE49-F238E27FC236}">
                <a16:creationId xmlns:a16="http://schemas.microsoft.com/office/drawing/2014/main" id="{2ABC1249-A431-D59E-6A13-CD42E09B85C2}"/>
              </a:ext>
            </a:extLst>
          </p:cNvPr>
          <p:cNvSpPr txBox="1"/>
          <p:nvPr/>
        </p:nvSpPr>
        <p:spPr>
          <a:xfrm>
            <a:off x="7014779" y="3961364"/>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119" name="TextBox 118">
            <a:extLst>
              <a:ext uri="{FF2B5EF4-FFF2-40B4-BE49-F238E27FC236}">
                <a16:creationId xmlns:a16="http://schemas.microsoft.com/office/drawing/2014/main" id="{99F904E9-0046-CCDB-1107-2E6133521299}"/>
              </a:ext>
            </a:extLst>
          </p:cNvPr>
          <p:cNvSpPr txBox="1"/>
          <p:nvPr/>
        </p:nvSpPr>
        <p:spPr>
          <a:xfrm>
            <a:off x="6980943" y="4693317"/>
            <a:ext cx="1048746"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Boolean</a:t>
            </a:r>
          </a:p>
        </p:txBody>
      </p:sp>
      <p:sp>
        <p:nvSpPr>
          <p:cNvPr id="120" name="TextBox 119">
            <a:extLst>
              <a:ext uri="{FF2B5EF4-FFF2-40B4-BE49-F238E27FC236}">
                <a16:creationId xmlns:a16="http://schemas.microsoft.com/office/drawing/2014/main" id="{D32A37B6-B2FB-7AAF-DCBA-29CC36A9A421}"/>
              </a:ext>
            </a:extLst>
          </p:cNvPr>
          <p:cNvSpPr txBox="1"/>
          <p:nvPr/>
        </p:nvSpPr>
        <p:spPr>
          <a:xfrm>
            <a:off x="8063522" y="4693317"/>
            <a:ext cx="1498306"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Categorical</a:t>
            </a:r>
          </a:p>
        </p:txBody>
      </p:sp>
      <p:sp>
        <p:nvSpPr>
          <p:cNvPr id="121" name="TextBox 120">
            <a:extLst>
              <a:ext uri="{FF2B5EF4-FFF2-40B4-BE49-F238E27FC236}">
                <a16:creationId xmlns:a16="http://schemas.microsoft.com/office/drawing/2014/main" id="{22E43FB6-A16E-FD6B-78CD-750F0F44314C}"/>
              </a:ext>
            </a:extLst>
          </p:cNvPr>
          <p:cNvSpPr txBox="1"/>
          <p:nvPr/>
        </p:nvSpPr>
        <p:spPr>
          <a:xfrm>
            <a:off x="9449435" y="4693317"/>
            <a:ext cx="1341196"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Numerical</a:t>
            </a:r>
          </a:p>
        </p:txBody>
      </p:sp>
      <p:sp>
        <p:nvSpPr>
          <p:cNvPr id="122" name="Rectangle: Rounded Corners 121">
            <a:extLst>
              <a:ext uri="{FF2B5EF4-FFF2-40B4-BE49-F238E27FC236}">
                <a16:creationId xmlns:a16="http://schemas.microsoft.com/office/drawing/2014/main" id="{0EA15524-B21C-65EA-AED4-A6D8B781BD5A}"/>
              </a:ext>
            </a:extLst>
          </p:cNvPr>
          <p:cNvSpPr/>
          <p:nvPr/>
        </p:nvSpPr>
        <p:spPr>
          <a:xfrm rot="5400000">
            <a:off x="8789816" y="3231556"/>
            <a:ext cx="45719" cy="3888245"/>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3" name="object 23">
            <a:extLst>
              <a:ext uri="{FF2B5EF4-FFF2-40B4-BE49-F238E27FC236}">
                <a16:creationId xmlns:a16="http://schemas.microsoft.com/office/drawing/2014/main" id="{153600A1-EFF2-3E00-B1D9-17E5AF0FA02A}"/>
              </a:ext>
            </a:extLst>
          </p:cNvPr>
          <p:cNvSpPr txBox="1"/>
          <p:nvPr/>
        </p:nvSpPr>
        <p:spPr>
          <a:xfrm>
            <a:off x="7426470" y="5732283"/>
            <a:ext cx="2679097" cy="690574"/>
          </a:xfrm>
          <a:prstGeom prst="rect">
            <a:avLst/>
          </a:prstGeom>
        </p:spPr>
        <p:txBody>
          <a:bodyPr vert="horz" wrap="square" lIns="0" tIns="13335" rIns="0" bIns="0" rtlCol="0">
            <a:spAutoFit/>
          </a:bodyPr>
          <a:lstStyle/>
          <a:p>
            <a:pPr marL="12700" marR="5080" algn="ctr">
              <a:lnSpc>
                <a:spcPct val="100000"/>
              </a:lnSpc>
              <a:spcBef>
                <a:spcPts val="105"/>
              </a:spcBef>
            </a:pPr>
            <a:r>
              <a:rPr lang="en-US" sz="1400" b="1" dirty="0">
                <a:latin typeface="Open Sans" panose="020B0606030504020204" pitchFamily="34" charset="0"/>
                <a:ea typeface="Open Sans" panose="020B0606030504020204" pitchFamily="34" charset="0"/>
                <a:cs typeface="Open Sans" panose="020B0606030504020204" pitchFamily="34" charset="0"/>
              </a:rPr>
              <a:t>Most numerical features are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decimals</a:t>
            </a:r>
            <a:r>
              <a:rPr lang="en-US" sz="1400" b="1" dirty="0">
                <a:latin typeface="Open Sans" panose="020B0606030504020204" pitchFamily="34" charset="0"/>
                <a:ea typeface="Open Sans" panose="020B0606030504020204" pitchFamily="34" charset="0"/>
                <a:cs typeface="Open Sans" panose="020B0606030504020204" pitchFamily="34" charset="0"/>
              </a:rPr>
              <a:t>, with only a few as whole numbers.</a:t>
            </a:r>
          </a:p>
        </p:txBody>
      </p:sp>
      <p:cxnSp>
        <p:nvCxnSpPr>
          <p:cNvPr id="124" name="Straight Connector 123">
            <a:extLst>
              <a:ext uri="{FF2B5EF4-FFF2-40B4-BE49-F238E27FC236}">
                <a16:creationId xmlns:a16="http://schemas.microsoft.com/office/drawing/2014/main" id="{B174973F-1821-C3FC-0A67-5C31E199B4C3}"/>
              </a:ext>
            </a:extLst>
          </p:cNvPr>
          <p:cNvCxnSpPr>
            <a:cxnSpLocks/>
          </p:cNvCxnSpPr>
          <p:nvPr/>
        </p:nvCxnSpPr>
        <p:spPr>
          <a:xfrm flipH="1" flipV="1">
            <a:off x="8766018" y="5236840"/>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5" name="object 23">
            <a:extLst>
              <a:ext uri="{FF2B5EF4-FFF2-40B4-BE49-F238E27FC236}">
                <a16:creationId xmlns:a16="http://schemas.microsoft.com/office/drawing/2014/main" id="{6CB4B8C4-21B1-6F7C-3B19-68B09B8AE584}"/>
              </a:ext>
            </a:extLst>
          </p:cNvPr>
          <p:cNvSpPr txBox="1"/>
          <p:nvPr/>
        </p:nvSpPr>
        <p:spPr>
          <a:xfrm>
            <a:off x="6868552" y="1301852"/>
            <a:ext cx="3888246" cy="413575"/>
          </a:xfrm>
          <a:prstGeom prst="rect">
            <a:avLst/>
          </a:prstGeom>
        </p:spPr>
        <p:txBody>
          <a:bodyPr vert="horz" wrap="square" lIns="0" tIns="13335" rIns="0" bIns="0" rtlCol="0">
            <a:spAutoFit/>
          </a:bodyPr>
          <a:lstStyle/>
          <a:p>
            <a:pPr marL="12700" marR="5080">
              <a:lnSpc>
                <a:spcPct val="100000"/>
              </a:lnSpc>
              <a:spcBef>
                <a:spcPts val="105"/>
              </a:spcBef>
            </a:pP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Numerical features make up a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significant portion</a:t>
            </a:r>
            <a:r>
              <a:rPr lang="en-US" sz="1400" b="1" spc="-25" dirty="0">
                <a:latin typeface="Open Sans" panose="020B0606030504020204" pitchFamily="34" charset="0"/>
                <a:ea typeface="Open Sans" panose="020B0606030504020204" pitchFamily="34" charset="0"/>
                <a:cs typeface="Open Sans" panose="020B0606030504020204" pitchFamily="34" charset="0"/>
              </a:rPr>
              <a:t> </a:t>
            </a: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of the total dataset.</a:t>
            </a: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0031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p:nvPr/>
        </p:nvSpPr>
        <p:spPr>
          <a:xfrm>
            <a:off x="609600" y="5782201"/>
            <a:ext cx="10972800" cy="492400"/>
          </a:xfrm>
          <a:prstGeom prst="rect">
            <a:avLst/>
          </a:prstGeom>
          <a:noFill/>
          <a:ln>
            <a:noFill/>
          </a:ln>
        </p:spPr>
        <p:txBody>
          <a:bodyPr spcFirstLastPara="1" wrap="square" lIns="121900" tIns="121900" rIns="121900" bIns="121900" anchor="ctr" anchorCtr="0">
            <a:noAutofit/>
          </a:bodyPr>
          <a:lstStyle/>
          <a:p>
            <a:pPr algn="ct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February generated the </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least revenue</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at just 1.57%, but it then saw a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steady increase </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with an average of 201 customer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over the following months, peaking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at 25.48%</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in November. After November, revenue experienced a </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sharp decline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through December, ending at 12.56%.</a:t>
            </a:r>
            <a:endParaRPr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200" name="Google Shape;200;p16"/>
          <p:cNvGrpSpPr/>
          <p:nvPr/>
        </p:nvGrpSpPr>
        <p:grpSpPr>
          <a:xfrm>
            <a:off x="609600" y="5033875"/>
            <a:ext cx="10972267" cy="495200"/>
            <a:chOff x="457200" y="4011150"/>
            <a:chExt cx="8229200" cy="371400"/>
          </a:xfrm>
        </p:grpSpPr>
        <p:sp>
          <p:nvSpPr>
            <p:cNvPr id="201" name="Google Shape;201;p16"/>
            <p:cNvSpPr txBox="1"/>
            <p:nvPr/>
          </p:nvSpPr>
          <p:spPr>
            <a:xfrm>
              <a:off x="6092600" y="4011150"/>
              <a:ext cx="2593800" cy="371400"/>
            </a:xfrm>
            <a:prstGeom prst="rect">
              <a:avLst/>
            </a:prstGeom>
            <a:solidFill>
              <a:schemeClr val="accent6"/>
            </a:solidFill>
            <a:ln>
              <a:noFill/>
            </a:ln>
          </p:spPr>
          <p:txBody>
            <a:bodyPr spcFirstLastPara="1" wrap="square" lIns="121900" tIns="121900" rIns="121900" bIns="121900" anchor="ctr" anchorCtr="0">
              <a:noAutofit/>
            </a:bodyPr>
            <a:lstStyle/>
            <a:p>
              <a:pPr algn="ctr"/>
              <a:r>
                <a:rPr lang="en" sz="28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+ 11%</a:t>
              </a:r>
              <a:endParaRPr sz="28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2" name="Google Shape;202;p16"/>
            <p:cNvSpPr txBox="1"/>
            <p:nvPr/>
          </p:nvSpPr>
          <p:spPr>
            <a:xfrm>
              <a:off x="457200" y="4011150"/>
              <a:ext cx="5635800" cy="371400"/>
            </a:xfrm>
            <a:prstGeom prst="rect">
              <a:avLst/>
            </a:prstGeom>
            <a:solidFill>
              <a:schemeClr val="tx1">
                <a:lumMod val="50000"/>
                <a:lumOff val="50000"/>
              </a:schemeClr>
            </a:solidFill>
            <a:ln>
              <a:noFill/>
            </a:ln>
          </p:spPr>
          <p:txBody>
            <a:bodyPr spcFirstLastPara="1" wrap="square" lIns="121900" tIns="121900" rIns="121900" bIns="121900" anchor="ctr" anchorCtr="0">
              <a:noAutofit/>
            </a:bodyPr>
            <a:lstStyle/>
            <a:p>
              <a:pPr algn="ctr"/>
              <a:r>
                <a:rPr lang="en" sz="24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Total Revenue increase</a:t>
              </a:r>
              <a:endParaRPr sz="24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grpSp>
      <p:sp>
        <p:nvSpPr>
          <p:cNvPr id="203" name="Google Shape;203;p16"/>
          <p:cNvSpPr txBox="1"/>
          <p:nvPr/>
        </p:nvSpPr>
        <p:spPr>
          <a:xfrm>
            <a:off x="8123533" y="1152875"/>
            <a:ext cx="3458400" cy="495200"/>
          </a:xfrm>
          <a:prstGeom prst="rect">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000"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Monthly Performance</a:t>
            </a:r>
            <a:endParaRPr sz="2000"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grpSp>
        <p:nvGrpSpPr>
          <p:cNvPr id="204" name="Google Shape;204;p16"/>
          <p:cNvGrpSpPr/>
          <p:nvPr/>
        </p:nvGrpSpPr>
        <p:grpSpPr>
          <a:xfrm>
            <a:off x="8123837" y="2123127"/>
            <a:ext cx="3458468" cy="495197"/>
            <a:chOff x="4091339" y="2571738"/>
            <a:chExt cx="1754736" cy="331813"/>
          </a:xfrm>
        </p:grpSpPr>
        <p:sp>
          <p:nvSpPr>
            <p:cNvPr id="205" name="Google Shape;205;p16"/>
            <p:cNvSpPr txBox="1"/>
            <p:nvPr/>
          </p:nvSpPr>
          <p:spPr>
            <a:xfrm>
              <a:off x="5230175" y="2571738"/>
              <a:ext cx="615900" cy="3318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25.48%</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6" name="Google Shape;206;p16"/>
            <p:cNvSpPr txBox="1"/>
            <p:nvPr/>
          </p:nvSpPr>
          <p:spPr>
            <a:xfrm>
              <a:off x="4091339" y="2571750"/>
              <a:ext cx="1146900" cy="331800"/>
            </a:xfrm>
            <a:prstGeom prst="rect">
              <a:avLst/>
            </a:prstGeom>
            <a:solidFill>
              <a:srgbClr val="E45621">
                <a:alpha val="2509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November</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207" name="Google Shape;207;p16"/>
          <p:cNvGrpSpPr/>
          <p:nvPr/>
        </p:nvGrpSpPr>
        <p:grpSpPr>
          <a:xfrm>
            <a:off x="8123765" y="3093377"/>
            <a:ext cx="3458484" cy="495197"/>
            <a:chOff x="4091320" y="3231488"/>
            <a:chExt cx="1754745" cy="331813"/>
          </a:xfrm>
        </p:grpSpPr>
        <p:sp>
          <p:nvSpPr>
            <p:cNvPr id="208" name="Google Shape;208;p16"/>
            <p:cNvSpPr txBox="1"/>
            <p:nvPr/>
          </p:nvSpPr>
          <p:spPr>
            <a:xfrm>
              <a:off x="5230165" y="3231488"/>
              <a:ext cx="615900" cy="331800"/>
            </a:xfrm>
            <a:prstGeom prst="rect">
              <a:avLst/>
            </a:prstGeom>
            <a:solidFill>
              <a:schemeClr val="accent2"/>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1.57%</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9" name="Google Shape;209;p16"/>
            <p:cNvSpPr txBox="1"/>
            <p:nvPr/>
          </p:nvSpPr>
          <p:spPr>
            <a:xfrm>
              <a:off x="4091320" y="3231500"/>
              <a:ext cx="1146900" cy="331800"/>
            </a:xfrm>
            <a:prstGeom prst="rect">
              <a:avLst/>
            </a:prstGeom>
            <a:solidFill>
              <a:srgbClr val="FAAD56">
                <a:alpha val="2509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Feb</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210" name="Google Shape;210;p16"/>
          <p:cNvGrpSpPr/>
          <p:nvPr/>
        </p:nvGrpSpPr>
        <p:grpSpPr>
          <a:xfrm>
            <a:off x="8123927" y="4063626"/>
            <a:ext cx="3458459" cy="495197"/>
            <a:chOff x="4091348" y="3997913"/>
            <a:chExt cx="1754732" cy="331813"/>
          </a:xfrm>
        </p:grpSpPr>
        <p:sp>
          <p:nvSpPr>
            <p:cNvPr id="211" name="Google Shape;211;p16"/>
            <p:cNvSpPr txBox="1"/>
            <p:nvPr/>
          </p:nvSpPr>
          <p:spPr>
            <a:xfrm>
              <a:off x="5230180" y="3997913"/>
              <a:ext cx="615900" cy="331800"/>
            </a:xfrm>
            <a:prstGeom prst="rect">
              <a:avLst/>
            </a:prstGeom>
            <a:solidFill>
              <a:schemeClr val="accent3"/>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201</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12" name="Google Shape;212;p16"/>
            <p:cNvSpPr txBox="1"/>
            <p:nvPr/>
          </p:nvSpPr>
          <p:spPr>
            <a:xfrm>
              <a:off x="4091348" y="3997925"/>
              <a:ext cx="1146900" cy="331800"/>
            </a:xfrm>
            <a:prstGeom prst="rect">
              <a:avLst/>
            </a:prstGeom>
            <a:solidFill>
              <a:srgbClr val="559E37">
                <a:alpha val="1254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Average</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3" name="Group 2">
            <a:extLst>
              <a:ext uri="{FF2B5EF4-FFF2-40B4-BE49-F238E27FC236}">
                <a16:creationId xmlns:a16="http://schemas.microsoft.com/office/drawing/2014/main" id="{6A815A36-9879-FE7E-F9FB-4322E95B3139}"/>
              </a:ext>
            </a:extLst>
          </p:cNvPr>
          <p:cNvGrpSpPr/>
          <p:nvPr/>
        </p:nvGrpSpPr>
        <p:grpSpPr>
          <a:xfrm>
            <a:off x="465346" y="1152875"/>
            <a:ext cx="7690763" cy="3739900"/>
            <a:chOff x="1501011" y="289251"/>
            <a:chExt cx="7459146" cy="3627269"/>
          </a:xfrm>
        </p:grpSpPr>
        <p:pic>
          <p:nvPicPr>
            <p:cNvPr id="5" name="Picture 12">
              <a:extLst>
                <a:ext uri="{FF2B5EF4-FFF2-40B4-BE49-F238E27FC236}">
                  <a16:creationId xmlns:a16="http://schemas.microsoft.com/office/drawing/2014/main" id="{9D63A5A1-36AA-35F8-B2F0-BABB85EA6B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15" t="5910" r="4765"/>
            <a:stretch/>
          </p:blipFill>
          <p:spPr bwMode="auto">
            <a:xfrm>
              <a:off x="1656243" y="289251"/>
              <a:ext cx="7139444" cy="36272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247737-77B2-7888-FDD4-0AB555F83631}"/>
                </a:ext>
              </a:extLst>
            </p:cNvPr>
            <p:cNvSpPr txBox="1"/>
            <p:nvPr/>
          </p:nvSpPr>
          <p:spPr>
            <a:xfrm>
              <a:off x="7267421" y="2479327"/>
              <a:ext cx="981075" cy="268657"/>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25.48%</a:t>
              </a:r>
            </a:p>
          </p:txBody>
        </p:sp>
        <p:sp>
          <p:nvSpPr>
            <p:cNvPr id="7" name="TextBox 6">
              <a:extLst>
                <a:ext uri="{FF2B5EF4-FFF2-40B4-BE49-F238E27FC236}">
                  <a16:creationId xmlns:a16="http://schemas.microsoft.com/office/drawing/2014/main" id="{900935AB-DE72-8AB9-A7B8-064B386E6EBE}"/>
                </a:ext>
              </a:extLst>
            </p:cNvPr>
            <p:cNvSpPr txBox="1"/>
            <p:nvPr/>
          </p:nvSpPr>
          <p:spPr>
            <a:xfrm>
              <a:off x="1501011" y="3327824"/>
              <a:ext cx="981075" cy="268657"/>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1.57%</a:t>
              </a:r>
            </a:p>
          </p:txBody>
        </p:sp>
        <p:sp>
          <p:nvSpPr>
            <p:cNvPr id="8" name="TextBox 7">
              <a:extLst>
                <a:ext uri="{FF2B5EF4-FFF2-40B4-BE49-F238E27FC236}">
                  <a16:creationId xmlns:a16="http://schemas.microsoft.com/office/drawing/2014/main" id="{9480B843-42F6-1592-E134-61839B48C18C}"/>
                </a:ext>
              </a:extLst>
            </p:cNvPr>
            <p:cNvSpPr txBox="1"/>
            <p:nvPr/>
          </p:nvSpPr>
          <p:spPr>
            <a:xfrm>
              <a:off x="7979082" y="2949497"/>
              <a:ext cx="981075" cy="268657"/>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12.56%</a:t>
              </a:r>
            </a:p>
          </p:txBody>
        </p:sp>
      </p:grpSp>
      <p:sp>
        <p:nvSpPr>
          <p:cNvPr id="9" name="TextBox 8">
            <a:extLst>
              <a:ext uri="{FF2B5EF4-FFF2-40B4-BE49-F238E27FC236}">
                <a16:creationId xmlns:a16="http://schemas.microsoft.com/office/drawing/2014/main" id="{D5DF5B95-1E70-738F-9A97-94CFAC234EC2}"/>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10" name="Group 9">
            <a:extLst>
              <a:ext uri="{FF2B5EF4-FFF2-40B4-BE49-F238E27FC236}">
                <a16:creationId xmlns:a16="http://schemas.microsoft.com/office/drawing/2014/main" id="{10355BEE-08DB-DDE5-B4E4-C81420C26A2E}"/>
              </a:ext>
            </a:extLst>
          </p:cNvPr>
          <p:cNvGrpSpPr/>
          <p:nvPr/>
        </p:nvGrpSpPr>
        <p:grpSpPr>
          <a:xfrm>
            <a:off x="-1" y="61404"/>
            <a:ext cx="395266" cy="386783"/>
            <a:chOff x="0" y="92022"/>
            <a:chExt cx="287323" cy="393607"/>
          </a:xfrm>
        </p:grpSpPr>
        <p:sp>
          <p:nvSpPr>
            <p:cNvPr id="11" name="Arrow: Pentagon 10">
              <a:extLst>
                <a:ext uri="{FF2B5EF4-FFF2-40B4-BE49-F238E27FC236}">
                  <a16:creationId xmlns:a16="http://schemas.microsoft.com/office/drawing/2014/main" id="{955E3BD0-0011-73D5-49C5-6A953C3A0D6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Rectangle 11">
              <a:extLst>
                <a:ext uri="{FF2B5EF4-FFF2-40B4-BE49-F238E27FC236}">
                  <a16:creationId xmlns:a16="http://schemas.microsoft.com/office/drawing/2014/main" id="{82C7239D-1D90-BA7A-3500-6B59E3758CD4}"/>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289" name="Group 288">
            <a:extLst>
              <a:ext uri="{FF2B5EF4-FFF2-40B4-BE49-F238E27FC236}">
                <a16:creationId xmlns:a16="http://schemas.microsoft.com/office/drawing/2014/main" id="{E8D3B478-8F1D-822E-4579-86EB081CB49A}"/>
              </a:ext>
            </a:extLst>
          </p:cNvPr>
          <p:cNvGrpSpPr/>
          <p:nvPr/>
        </p:nvGrpSpPr>
        <p:grpSpPr>
          <a:xfrm>
            <a:off x="524200" y="1858830"/>
            <a:ext cx="6019827" cy="2845887"/>
            <a:chOff x="395264" y="718656"/>
            <a:chExt cx="6162291" cy="2913237"/>
          </a:xfrm>
        </p:grpSpPr>
        <p:grpSp>
          <p:nvGrpSpPr>
            <p:cNvPr id="282" name="Group 281">
              <a:extLst>
                <a:ext uri="{FF2B5EF4-FFF2-40B4-BE49-F238E27FC236}">
                  <a16:creationId xmlns:a16="http://schemas.microsoft.com/office/drawing/2014/main" id="{3B3F462C-7205-326A-C048-245C7866DC42}"/>
                </a:ext>
              </a:extLst>
            </p:cNvPr>
            <p:cNvGrpSpPr/>
            <p:nvPr/>
          </p:nvGrpSpPr>
          <p:grpSpPr>
            <a:xfrm>
              <a:off x="395265" y="718656"/>
              <a:ext cx="6162289" cy="2792572"/>
              <a:chOff x="1916663" y="251675"/>
              <a:chExt cx="11702523" cy="5303246"/>
            </a:xfrm>
          </p:grpSpPr>
          <p:grpSp>
            <p:nvGrpSpPr>
              <p:cNvPr id="41" name="Group 40">
                <a:extLst>
                  <a:ext uri="{FF2B5EF4-FFF2-40B4-BE49-F238E27FC236}">
                    <a16:creationId xmlns:a16="http://schemas.microsoft.com/office/drawing/2014/main" id="{452AD769-DFC2-B039-3E8D-A9554794F927}"/>
                  </a:ext>
                </a:extLst>
              </p:cNvPr>
              <p:cNvGrpSpPr/>
              <p:nvPr/>
            </p:nvGrpSpPr>
            <p:grpSpPr>
              <a:xfrm>
                <a:off x="1916663" y="251675"/>
                <a:ext cx="3644903" cy="5303243"/>
                <a:chOff x="951994" y="965592"/>
                <a:chExt cx="3644903" cy="5303243"/>
              </a:xfrm>
            </p:grpSpPr>
            <p:grpSp>
              <p:nvGrpSpPr>
                <p:cNvPr id="42" name="Group 41">
                  <a:extLst>
                    <a:ext uri="{FF2B5EF4-FFF2-40B4-BE49-F238E27FC236}">
                      <a16:creationId xmlns:a16="http://schemas.microsoft.com/office/drawing/2014/main" id="{28D0DC5A-2555-BADA-5A98-0C0E2040DEA9}"/>
                    </a:ext>
                  </a:extLst>
                </p:cNvPr>
                <p:cNvGrpSpPr/>
                <p:nvPr/>
              </p:nvGrpSpPr>
              <p:grpSpPr>
                <a:xfrm>
                  <a:off x="951994" y="1544723"/>
                  <a:ext cx="3644903" cy="4509387"/>
                  <a:chOff x="790572" y="1243329"/>
                  <a:chExt cx="3644903" cy="4509387"/>
                </a:xfrm>
              </p:grpSpPr>
              <p:grpSp>
                <p:nvGrpSpPr>
                  <p:cNvPr id="48" name="Group 47">
                    <a:extLst>
                      <a:ext uri="{FF2B5EF4-FFF2-40B4-BE49-F238E27FC236}">
                        <a16:creationId xmlns:a16="http://schemas.microsoft.com/office/drawing/2014/main" id="{E2FA68D5-0D10-AAB3-EE26-3A59C98612E6}"/>
                      </a:ext>
                    </a:extLst>
                  </p:cNvPr>
                  <p:cNvGrpSpPr/>
                  <p:nvPr/>
                </p:nvGrpSpPr>
                <p:grpSpPr>
                  <a:xfrm>
                    <a:off x="2660651" y="4723236"/>
                    <a:ext cx="1774824" cy="987525"/>
                    <a:chOff x="2660651" y="4723236"/>
                    <a:chExt cx="1774824" cy="987525"/>
                  </a:xfrm>
                </p:grpSpPr>
                <p:sp>
                  <p:nvSpPr>
                    <p:cNvPr id="62" name="Rectangle: Rounded Corners 61">
                      <a:extLst>
                        <a:ext uri="{FF2B5EF4-FFF2-40B4-BE49-F238E27FC236}">
                          <a16:creationId xmlns:a16="http://schemas.microsoft.com/office/drawing/2014/main" id="{A26C38C4-DB87-2E60-D0D5-8273138128AA}"/>
                        </a:ext>
                      </a:extLst>
                    </p:cNvPr>
                    <p:cNvSpPr/>
                    <p:nvPr/>
                  </p:nvSpPr>
                  <p:spPr>
                    <a:xfrm>
                      <a:off x="2660651" y="4723236"/>
                      <a:ext cx="1774824"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31F1134-0A86-15B2-DD31-B2D673A59E9F}"/>
                        </a:ext>
                      </a:extLst>
                    </p:cNvPr>
                    <p:cNvSpPr/>
                    <p:nvPr/>
                  </p:nvSpPr>
                  <p:spPr>
                    <a:xfrm>
                      <a:off x="2660651" y="5106443"/>
                      <a:ext cx="1774824" cy="60431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id="{5D25064E-E317-E6EC-6991-F3DE267697C5}"/>
                      </a:ext>
                    </a:extLst>
                  </p:cNvPr>
                  <p:cNvGrpSpPr/>
                  <p:nvPr/>
                </p:nvGrpSpPr>
                <p:grpSpPr>
                  <a:xfrm>
                    <a:off x="841374" y="1243329"/>
                    <a:ext cx="1768476" cy="4467433"/>
                    <a:chOff x="841374" y="1243329"/>
                    <a:chExt cx="1768476" cy="4467433"/>
                  </a:xfrm>
                </p:grpSpPr>
                <p:sp>
                  <p:nvSpPr>
                    <p:cNvPr id="58" name="Rectangle: Rounded Corners 57">
                      <a:extLst>
                        <a:ext uri="{FF2B5EF4-FFF2-40B4-BE49-F238E27FC236}">
                          <a16:creationId xmlns:a16="http://schemas.microsoft.com/office/drawing/2014/main" id="{01BEA431-61D6-93AF-7361-31B6540031AB}"/>
                        </a:ext>
                      </a:extLst>
                    </p:cNvPr>
                    <p:cNvSpPr/>
                    <p:nvPr/>
                  </p:nvSpPr>
                  <p:spPr>
                    <a:xfrm>
                      <a:off x="841376" y="1243329"/>
                      <a:ext cx="1768474" cy="504825"/>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D8399C8F-116B-1D77-B5E7-A6EE41174110}"/>
                        </a:ext>
                      </a:extLst>
                    </p:cNvPr>
                    <p:cNvSpPr/>
                    <p:nvPr/>
                  </p:nvSpPr>
                  <p:spPr>
                    <a:xfrm>
                      <a:off x="841374" y="1478756"/>
                      <a:ext cx="1768475" cy="4232006"/>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81EB3C89-F2DB-2696-4DEE-8FD52D6D0412}"/>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6BF68F4D-9A2E-91DF-E89A-FCDEFF2B1CE2}"/>
                    </a:ext>
                  </a:extLst>
                </p:cNvPr>
                <p:cNvSpPr txBox="1"/>
                <p:nvPr/>
              </p:nvSpPr>
              <p:spPr>
                <a:xfrm>
                  <a:off x="3016140" y="4459604"/>
                  <a:ext cx="1414499"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11.99%</a:t>
                  </a:r>
                </a:p>
              </p:txBody>
            </p:sp>
            <p:sp>
              <p:nvSpPr>
                <p:cNvPr id="44" name="TextBox 43">
                  <a:extLst>
                    <a:ext uri="{FF2B5EF4-FFF2-40B4-BE49-F238E27FC236}">
                      <a16:creationId xmlns:a16="http://schemas.microsoft.com/office/drawing/2014/main" id="{1A57421C-0BAD-2E68-9B79-764AE3282D0D}"/>
                    </a:ext>
                  </a:extLst>
                </p:cNvPr>
                <p:cNvSpPr txBox="1"/>
                <p:nvPr/>
              </p:nvSpPr>
              <p:spPr>
                <a:xfrm>
                  <a:off x="1132411" y="965592"/>
                  <a:ext cx="1509249"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73.54%</a:t>
                  </a:r>
                </a:p>
              </p:txBody>
            </p:sp>
            <p:sp>
              <p:nvSpPr>
                <p:cNvPr id="45" name="TextBox 44">
                  <a:extLst>
                    <a:ext uri="{FF2B5EF4-FFF2-40B4-BE49-F238E27FC236}">
                      <a16:creationId xmlns:a16="http://schemas.microsoft.com/office/drawing/2014/main" id="{1490BDC2-EB70-D994-7A64-76074CBAF0B6}"/>
                    </a:ext>
                  </a:extLst>
                </p:cNvPr>
                <p:cNvSpPr txBox="1"/>
                <p:nvPr/>
              </p:nvSpPr>
              <p:spPr>
                <a:xfrm>
                  <a:off x="1777116" y="5742799"/>
                  <a:ext cx="1984854" cy="526036"/>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Returning</a:t>
                  </a:r>
                </a:p>
              </p:txBody>
            </p:sp>
          </p:grpSp>
          <p:grpSp>
            <p:nvGrpSpPr>
              <p:cNvPr id="256" name="Group 255">
                <a:extLst>
                  <a:ext uri="{FF2B5EF4-FFF2-40B4-BE49-F238E27FC236}">
                    <a16:creationId xmlns:a16="http://schemas.microsoft.com/office/drawing/2014/main" id="{E96446AA-0536-7B81-FD84-3E83FE3042F4}"/>
                  </a:ext>
                </a:extLst>
              </p:cNvPr>
              <p:cNvGrpSpPr/>
              <p:nvPr/>
            </p:nvGrpSpPr>
            <p:grpSpPr>
              <a:xfrm>
                <a:off x="5955265" y="4258444"/>
                <a:ext cx="3644903" cy="1296477"/>
                <a:chOff x="951994" y="4972361"/>
                <a:chExt cx="3644903" cy="1296477"/>
              </a:xfrm>
            </p:grpSpPr>
            <p:grpSp>
              <p:nvGrpSpPr>
                <p:cNvPr id="257" name="Group 256">
                  <a:extLst>
                    <a:ext uri="{FF2B5EF4-FFF2-40B4-BE49-F238E27FC236}">
                      <a16:creationId xmlns:a16="http://schemas.microsoft.com/office/drawing/2014/main" id="{B1502BEB-DD73-81DF-EC40-1E560E5B7ACB}"/>
                    </a:ext>
                  </a:extLst>
                </p:cNvPr>
                <p:cNvGrpSpPr/>
                <p:nvPr/>
              </p:nvGrpSpPr>
              <p:grpSpPr>
                <a:xfrm>
                  <a:off x="951994" y="5107108"/>
                  <a:ext cx="3644903" cy="947002"/>
                  <a:chOff x="790572" y="4805714"/>
                  <a:chExt cx="3644903" cy="947002"/>
                </a:xfrm>
              </p:grpSpPr>
              <p:grpSp>
                <p:nvGrpSpPr>
                  <p:cNvPr id="262" name="Group 261">
                    <a:extLst>
                      <a:ext uri="{FF2B5EF4-FFF2-40B4-BE49-F238E27FC236}">
                        <a16:creationId xmlns:a16="http://schemas.microsoft.com/office/drawing/2014/main" id="{3E8A2721-ADE0-AFE7-5A54-51BE06913BFA}"/>
                      </a:ext>
                    </a:extLst>
                  </p:cNvPr>
                  <p:cNvGrpSpPr/>
                  <p:nvPr/>
                </p:nvGrpSpPr>
                <p:grpSpPr>
                  <a:xfrm>
                    <a:off x="2660651" y="5190233"/>
                    <a:ext cx="1774824" cy="520527"/>
                    <a:chOff x="2660651" y="5190233"/>
                    <a:chExt cx="1774824" cy="520527"/>
                  </a:xfrm>
                </p:grpSpPr>
                <p:sp>
                  <p:nvSpPr>
                    <p:cNvPr id="267" name="Rectangle: Rounded Corners 266">
                      <a:extLst>
                        <a:ext uri="{FF2B5EF4-FFF2-40B4-BE49-F238E27FC236}">
                          <a16:creationId xmlns:a16="http://schemas.microsoft.com/office/drawing/2014/main" id="{901F71B7-A5E1-42E3-F248-78D6A5EB60DA}"/>
                        </a:ext>
                      </a:extLst>
                    </p:cNvPr>
                    <p:cNvSpPr/>
                    <p:nvPr/>
                  </p:nvSpPr>
                  <p:spPr>
                    <a:xfrm>
                      <a:off x="2660651" y="5190233"/>
                      <a:ext cx="1774824"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21B8E84-43C6-1ECE-82EA-5955A02604A6}"/>
                        </a:ext>
                      </a:extLst>
                    </p:cNvPr>
                    <p:cNvSpPr/>
                    <p:nvPr/>
                  </p:nvSpPr>
                  <p:spPr>
                    <a:xfrm>
                      <a:off x="2660651" y="5341427"/>
                      <a:ext cx="1774824" cy="36933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3" name="Group 262">
                    <a:extLst>
                      <a:ext uri="{FF2B5EF4-FFF2-40B4-BE49-F238E27FC236}">
                        <a16:creationId xmlns:a16="http://schemas.microsoft.com/office/drawing/2014/main" id="{C7AFFA77-F530-0CA6-54E0-21D8BE8F2793}"/>
                      </a:ext>
                    </a:extLst>
                  </p:cNvPr>
                  <p:cNvGrpSpPr/>
                  <p:nvPr/>
                </p:nvGrpSpPr>
                <p:grpSpPr>
                  <a:xfrm>
                    <a:off x="841374" y="4805714"/>
                    <a:ext cx="1768476" cy="905047"/>
                    <a:chOff x="841374" y="4805714"/>
                    <a:chExt cx="1768476" cy="905047"/>
                  </a:xfrm>
                </p:grpSpPr>
                <p:sp>
                  <p:nvSpPr>
                    <p:cNvPr id="265" name="Rectangle: Rounded Corners 264">
                      <a:extLst>
                        <a:ext uri="{FF2B5EF4-FFF2-40B4-BE49-F238E27FC236}">
                          <a16:creationId xmlns:a16="http://schemas.microsoft.com/office/drawing/2014/main" id="{687408BC-1AAC-B30F-7B6C-686673A74A63}"/>
                        </a:ext>
                      </a:extLst>
                    </p:cNvPr>
                    <p:cNvSpPr/>
                    <p:nvPr/>
                  </p:nvSpPr>
                  <p:spPr>
                    <a:xfrm>
                      <a:off x="841376" y="4805714"/>
                      <a:ext cx="1768474" cy="504825"/>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id="{746C6E9C-D848-6B73-E1E2-485343B27F2A}"/>
                        </a:ext>
                      </a:extLst>
                    </p:cNvPr>
                    <p:cNvSpPr/>
                    <p:nvPr/>
                  </p:nvSpPr>
                  <p:spPr>
                    <a:xfrm>
                      <a:off x="841374" y="5106442"/>
                      <a:ext cx="1768475" cy="604319"/>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4" name="Rectangle 263">
                    <a:extLst>
                      <a:ext uri="{FF2B5EF4-FFF2-40B4-BE49-F238E27FC236}">
                        <a16:creationId xmlns:a16="http://schemas.microsoft.com/office/drawing/2014/main" id="{D7E042F9-9BBC-86D6-7280-715AA99B5A9D}"/>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B6C72676-2281-7C54-F80B-D42931AC520E}"/>
                    </a:ext>
                  </a:extLst>
                </p:cNvPr>
                <p:cNvSpPr txBox="1"/>
                <p:nvPr/>
              </p:nvSpPr>
              <p:spPr>
                <a:xfrm>
                  <a:off x="3104540" y="4972361"/>
                  <a:ext cx="1237697" cy="526036"/>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3.40%</a:t>
                  </a:r>
                </a:p>
              </p:txBody>
            </p:sp>
            <p:sp>
              <p:nvSpPr>
                <p:cNvPr id="260" name="TextBox 259">
                  <a:extLst>
                    <a:ext uri="{FF2B5EF4-FFF2-40B4-BE49-F238E27FC236}">
                      <a16:creationId xmlns:a16="http://schemas.microsoft.com/office/drawing/2014/main" id="{7E91AA42-D4AE-80B5-943C-892BA76AA6E0}"/>
                    </a:ext>
                  </a:extLst>
                </p:cNvPr>
                <p:cNvSpPr txBox="1"/>
                <p:nvPr/>
              </p:nvSpPr>
              <p:spPr>
                <a:xfrm>
                  <a:off x="2128230" y="5742802"/>
                  <a:ext cx="1286082" cy="526036"/>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New</a:t>
                  </a:r>
                </a:p>
              </p:txBody>
            </p:sp>
          </p:grpSp>
          <p:grpSp>
            <p:nvGrpSpPr>
              <p:cNvPr id="269" name="Group 268">
                <a:extLst>
                  <a:ext uri="{FF2B5EF4-FFF2-40B4-BE49-F238E27FC236}">
                    <a16:creationId xmlns:a16="http://schemas.microsoft.com/office/drawing/2014/main" id="{F90AD191-BB07-89A9-5617-0841ED193C7D}"/>
                  </a:ext>
                </a:extLst>
              </p:cNvPr>
              <p:cNvGrpSpPr/>
              <p:nvPr/>
            </p:nvGrpSpPr>
            <p:grpSpPr>
              <a:xfrm>
                <a:off x="9974283" y="4374102"/>
                <a:ext cx="3644903" cy="1180819"/>
                <a:chOff x="951994" y="5088019"/>
                <a:chExt cx="3644903" cy="1180819"/>
              </a:xfrm>
            </p:grpSpPr>
            <p:grpSp>
              <p:nvGrpSpPr>
                <p:cNvPr id="270" name="Group 269">
                  <a:extLst>
                    <a:ext uri="{FF2B5EF4-FFF2-40B4-BE49-F238E27FC236}">
                      <a16:creationId xmlns:a16="http://schemas.microsoft.com/office/drawing/2014/main" id="{DF2CFC59-6CF3-CA5F-03DA-38AFC4A0A4BC}"/>
                    </a:ext>
                  </a:extLst>
                </p:cNvPr>
                <p:cNvGrpSpPr/>
                <p:nvPr/>
              </p:nvGrpSpPr>
              <p:grpSpPr>
                <a:xfrm>
                  <a:off x="951994" y="5516008"/>
                  <a:ext cx="3644903" cy="596676"/>
                  <a:chOff x="790572" y="5214614"/>
                  <a:chExt cx="3644903" cy="596676"/>
                </a:xfrm>
              </p:grpSpPr>
              <p:grpSp>
                <p:nvGrpSpPr>
                  <p:cNvPr id="275" name="Group 274">
                    <a:extLst>
                      <a:ext uri="{FF2B5EF4-FFF2-40B4-BE49-F238E27FC236}">
                        <a16:creationId xmlns:a16="http://schemas.microsoft.com/office/drawing/2014/main" id="{4E084EAD-2E6C-1A44-EB92-42A0D77BDF87}"/>
                      </a:ext>
                    </a:extLst>
                  </p:cNvPr>
                  <p:cNvGrpSpPr/>
                  <p:nvPr/>
                </p:nvGrpSpPr>
                <p:grpSpPr>
                  <a:xfrm>
                    <a:off x="2660651" y="5284164"/>
                    <a:ext cx="1774824" cy="504826"/>
                    <a:chOff x="2660651" y="5284164"/>
                    <a:chExt cx="1774824" cy="504826"/>
                  </a:xfrm>
                </p:grpSpPr>
                <p:sp>
                  <p:nvSpPr>
                    <p:cNvPr id="280" name="Rectangle: Rounded Corners 279">
                      <a:extLst>
                        <a:ext uri="{FF2B5EF4-FFF2-40B4-BE49-F238E27FC236}">
                          <a16:creationId xmlns:a16="http://schemas.microsoft.com/office/drawing/2014/main" id="{92C418AF-2E15-85FA-244C-8C9CBA89F630}"/>
                        </a:ext>
                      </a:extLst>
                    </p:cNvPr>
                    <p:cNvSpPr/>
                    <p:nvPr/>
                  </p:nvSpPr>
                  <p:spPr>
                    <a:xfrm>
                      <a:off x="2660651" y="5284164"/>
                      <a:ext cx="1774824"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a:extLst>
                        <a:ext uri="{FF2B5EF4-FFF2-40B4-BE49-F238E27FC236}">
                          <a16:creationId xmlns:a16="http://schemas.microsoft.com/office/drawing/2014/main" id="{75E144BA-D7A0-4932-9D9B-A219D4E94974}"/>
                        </a:ext>
                      </a:extLst>
                    </p:cNvPr>
                    <p:cNvSpPr/>
                    <p:nvPr/>
                  </p:nvSpPr>
                  <p:spPr>
                    <a:xfrm>
                      <a:off x="2660651" y="5341427"/>
                      <a:ext cx="1774824" cy="36933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6" name="Group 275">
                    <a:extLst>
                      <a:ext uri="{FF2B5EF4-FFF2-40B4-BE49-F238E27FC236}">
                        <a16:creationId xmlns:a16="http://schemas.microsoft.com/office/drawing/2014/main" id="{B719B132-EE5B-672C-C932-5F9FBAF78B0E}"/>
                      </a:ext>
                    </a:extLst>
                  </p:cNvPr>
                  <p:cNvGrpSpPr/>
                  <p:nvPr/>
                </p:nvGrpSpPr>
                <p:grpSpPr>
                  <a:xfrm>
                    <a:off x="841374" y="5214614"/>
                    <a:ext cx="1768476" cy="504825"/>
                    <a:chOff x="841374" y="5214614"/>
                    <a:chExt cx="1768476" cy="504825"/>
                  </a:xfrm>
                </p:grpSpPr>
                <p:sp>
                  <p:nvSpPr>
                    <p:cNvPr id="278" name="Rectangle: Rounded Corners 277">
                      <a:extLst>
                        <a:ext uri="{FF2B5EF4-FFF2-40B4-BE49-F238E27FC236}">
                          <a16:creationId xmlns:a16="http://schemas.microsoft.com/office/drawing/2014/main" id="{322D9CCC-300E-8B52-7A01-C0C01A15255B}"/>
                        </a:ext>
                      </a:extLst>
                    </p:cNvPr>
                    <p:cNvSpPr/>
                    <p:nvPr/>
                  </p:nvSpPr>
                  <p:spPr>
                    <a:xfrm>
                      <a:off x="841376" y="5214614"/>
                      <a:ext cx="1768474" cy="504825"/>
                    </a:xfrm>
                    <a:prstGeom prst="round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a:extLst>
                        <a:ext uri="{FF2B5EF4-FFF2-40B4-BE49-F238E27FC236}">
                          <a16:creationId xmlns:a16="http://schemas.microsoft.com/office/drawing/2014/main" id="{18E75AB9-8387-C0CF-026B-5EA79A8461DA}"/>
                        </a:ext>
                      </a:extLst>
                    </p:cNvPr>
                    <p:cNvSpPr/>
                    <p:nvPr/>
                  </p:nvSpPr>
                  <p:spPr>
                    <a:xfrm>
                      <a:off x="841374" y="5310539"/>
                      <a:ext cx="1768475" cy="400222"/>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7" name="Rectangle 276">
                    <a:extLst>
                      <a:ext uri="{FF2B5EF4-FFF2-40B4-BE49-F238E27FC236}">
                        <a16:creationId xmlns:a16="http://schemas.microsoft.com/office/drawing/2014/main" id="{9E9F8A7F-6F6F-7F60-A0B9-BBA927B6A3D8}"/>
                      </a:ext>
                    </a:extLst>
                  </p:cNvPr>
                  <p:cNvSpPr/>
                  <p:nvPr/>
                </p:nvSpPr>
                <p:spPr>
                  <a:xfrm>
                    <a:off x="790572" y="5384515"/>
                    <a:ext cx="3644903" cy="426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1" name="TextBox 270">
                  <a:extLst>
                    <a:ext uri="{FF2B5EF4-FFF2-40B4-BE49-F238E27FC236}">
                      <a16:creationId xmlns:a16="http://schemas.microsoft.com/office/drawing/2014/main" id="{875407B3-8B93-7A56-CAC7-1DD9E930B76A}"/>
                    </a:ext>
                  </a:extLst>
                </p:cNvPr>
                <p:cNvSpPr txBox="1"/>
                <p:nvPr/>
              </p:nvSpPr>
              <p:spPr>
                <a:xfrm>
                  <a:off x="3035722" y="5088019"/>
                  <a:ext cx="1375333" cy="526036"/>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0.12%</a:t>
                  </a:r>
                </a:p>
              </p:txBody>
            </p:sp>
            <p:sp>
              <p:nvSpPr>
                <p:cNvPr id="273" name="TextBox 272">
                  <a:extLst>
                    <a:ext uri="{FF2B5EF4-FFF2-40B4-BE49-F238E27FC236}">
                      <a16:creationId xmlns:a16="http://schemas.microsoft.com/office/drawing/2014/main" id="{D227EFFB-1532-0D5A-8A21-3B25B336DADB}"/>
                    </a:ext>
                  </a:extLst>
                </p:cNvPr>
                <p:cNvSpPr txBox="1"/>
                <p:nvPr/>
              </p:nvSpPr>
              <p:spPr>
                <a:xfrm>
                  <a:off x="2154614" y="5742802"/>
                  <a:ext cx="1238073" cy="526036"/>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Other</a:t>
                  </a:r>
                </a:p>
              </p:txBody>
            </p:sp>
          </p:grpSp>
        </p:grpSp>
        <p:sp>
          <p:nvSpPr>
            <p:cNvPr id="283" name="Rectangle: Rounded Corners 282">
              <a:extLst>
                <a:ext uri="{FF2B5EF4-FFF2-40B4-BE49-F238E27FC236}">
                  <a16:creationId xmlns:a16="http://schemas.microsoft.com/office/drawing/2014/main" id="{83C83398-D6F6-D08A-8312-722470BB54E0}"/>
                </a:ext>
              </a:extLst>
            </p:cNvPr>
            <p:cNvSpPr/>
            <p:nvPr/>
          </p:nvSpPr>
          <p:spPr>
            <a:xfrm rot="5400000">
              <a:off x="3453550" y="527888"/>
              <a:ext cx="45719" cy="6162291"/>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290" name="Google Shape;963;p43">
            <a:extLst>
              <a:ext uri="{FF2B5EF4-FFF2-40B4-BE49-F238E27FC236}">
                <a16:creationId xmlns:a16="http://schemas.microsoft.com/office/drawing/2014/main" id="{EB846408-5C86-C496-FA14-565CA027A560}"/>
              </a:ext>
            </a:extLst>
          </p:cNvPr>
          <p:cNvGrpSpPr/>
          <p:nvPr/>
        </p:nvGrpSpPr>
        <p:grpSpPr>
          <a:xfrm>
            <a:off x="1005189" y="1063114"/>
            <a:ext cx="4704170" cy="482540"/>
            <a:chOff x="457200" y="1009225"/>
            <a:chExt cx="3859563" cy="472800"/>
          </a:xfrm>
        </p:grpSpPr>
        <p:sp>
          <p:nvSpPr>
            <p:cNvPr id="291" name="Google Shape;964;p43">
              <a:extLst>
                <a:ext uri="{FF2B5EF4-FFF2-40B4-BE49-F238E27FC236}">
                  <a16:creationId xmlns:a16="http://schemas.microsoft.com/office/drawing/2014/main" id="{1CB852EC-A936-3D1E-DE99-C2F307D03950}"/>
                </a:ext>
              </a:extLst>
            </p:cNvPr>
            <p:cNvSpPr txBox="1"/>
            <p:nvPr/>
          </p:nvSpPr>
          <p:spPr>
            <a:xfrm>
              <a:off x="457200" y="1009225"/>
              <a:ext cx="1309845" cy="472800"/>
            </a:xfrm>
            <a:prstGeom prst="rect">
              <a:avLst/>
            </a:prstGeom>
            <a:solidFill>
              <a:srgbClr val="5B9B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&gt;80%</a:t>
              </a:r>
              <a:endParaRPr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92" name="Google Shape;965;p43">
              <a:extLst>
                <a:ext uri="{FF2B5EF4-FFF2-40B4-BE49-F238E27FC236}">
                  <a16:creationId xmlns:a16="http://schemas.microsoft.com/office/drawing/2014/main" id="{D33477EE-77B7-8622-888C-784678ED863D}"/>
                </a:ext>
              </a:extLst>
            </p:cNvPr>
            <p:cNvSpPr txBox="1"/>
            <p:nvPr/>
          </p:nvSpPr>
          <p:spPr>
            <a:xfrm>
              <a:off x="1767045" y="1009225"/>
              <a:ext cx="2549718" cy="472800"/>
            </a:xfrm>
            <a:prstGeom prst="rect">
              <a:avLst/>
            </a:prstGeom>
            <a:solidFill>
              <a:srgbClr val="4E8CB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majority of the visitor base consists of returning visitors.</a:t>
              </a:r>
              <a:endParaRPr sz="14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sp>
        <p:nvSpPr>
          <p:cNvPr id="301" name="Rectangle: Rounded Corners 300">
            <a:extLst>
              <a:ext uri="{FF2B5EF4-FFF2-40B4-BE49-F238E27FC236}">
                <a16:creationId xmlns:a16="http://schemas.microsoft.com/office/drawing/2014/main" id="{D3D292D5-4BB2-BB43-78D5-E456B4DED8D8}"/>
              </a:ext>
            </a:extLst>
          </p:cNvPr>
          <p:cNvSpPr/>
          <p:nvPr/>
        </p:nvSpPr>
        <p:spPr>
          <a:xfrm>
            <a:off x="436727" y="5017893"/>
            <a:ext cx="11302428" cy="136306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4" name="Google Shape;963;p43">
            <a:extLst>
              <a:ext uri="{FF2B5EF4-FFF2-40B4-BE49-F238E27FC236}">
                <a16:creationId xmlns:a16="http://schemas.microsoft.com/office/drawing/2014/main" id="{CA287158-24D3-2E9E-3834-703C06EDF854}"/>
              </a:ext>
            </a:extLst>
          </p:cNvPr>
          <p:cNvGrpSpPr/>
          <p:nvPr/>
        </p:nvGrpSpPr>
        <p:grpSpPr>
          <a:xfrm>
            <a:off x="6906345" y="1063114"/>
            <a:ext cx="4704170" cy="482540"/>
            <a:chOff x="457200" y="1009225"/>
            <a:chExt cx="3859563" cy="472800"/>
          </a:xfrm>
        </p:grpSpPr>
        <p:sp>
          <p:nvSpPr>
            <p:cNvPr id="308" name="Google Shape;964;p43">
              <a:extLst>
                <a:ext uri="{FF2B5EF4-FFF2-40B4-BE49-F238E27FC236}">
                  <a16:creationId xmlns:a16="http://schemas.microsoft.com/office/drawing/2014/main" id="{C792CEE4-836E-DD04-FB12-4603A2FEFB64}"/>
                </a:ext>
              </a:extLst>
            </p:cNvPr>
            <p:cNvSpPr txBox="1"/>
            <p:nvPr/>
          </p:nvSpPr>
          <p:spPr>
            <a:xfrm>
              <a:off x="457200" y="1009225"/>
              <a:ext cx="1309845" cy="4728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±15%</a:t>
              </a:r>
              <a:endParaRPr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311" name="Google Shape;965;p43">
              <a:extLst>
                <a:ext uri="{FF2B5EF4-FFF2-40B4-BE49-F238E27FC236}">
                  <a16:creationId xmlns:a16="http://schemas.microsoft.com/office/drawing/2014/main" id="{53B731AD-8310-49DA-0FFD-E60E95D644CD}"/>
                </a:ext>
              </a:extLst>
            </p:cNvPr>
            <p:cNvSpPr txBox="1"/>
            <p:nvPr/>
          </p:nvSpPr>
          <p:spPr>
            <a:xfrm>
              <a:off x="1767045" y="1009225"/>
              <a:ext cx="2549718" cy="472800"/>
            </a:xfrm>
            <a:prstGeom prst="rect">
              <a:avLst/>
            </a:prstGeom>
            <a:solidFill>
              <a:srgbClr val="4E8CB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New visitors have the highest purchase rate relative to their size.</a:t>
              </a:r>
              <a:endParaRPr sz="12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314" name="Group 313">
            <a:extLst>
              <a:ext uri="{FF2B5EF4-FFF2-40B4-BE49-F238E27FC236}">
                <a16:creationId xmlns:a16="http://schemas.microsoft.com/office/drawing/2014/main" id="{DAD113A8-480E-3A7B-F22A-9A497BAFB561}"/>
              </a:ext>
            </a:extLst>
          </p:cNvPr>
          <p:cNvGrpSpPr/>
          <p:nvPr/>
        </p:nvGrpSpPr>
        <p:grpSpPr>
          <a:xfrm>
            <a:off x="6669074" y="2133252"/>
            <a:ext cx="5178712" cy="2636307"/>
            <a:chOff x="6669074" y="2298715"/>
            <a:chExt cx="5178712" cy="2636307"/>
          </a:xfrm>
        </p:grpSpPr>
        <p:grpSp>
          <p:nvGrpSpPr>
            <p:cNvPr id="288" name="Group 287">
              <a:extLst>
                <a:ext uri="{FF2B5EF4-FFF2-40B4-BE49-F238E27FC236}">
                  <a16:creationId xmlns:a16="http://schemas.microsoft.com/office/drawing/2014/main" id="{127D07A6-AD94-A9E8-A12A-AE05833F9198}"/>
                </a:ext>
              </a:extLst>
            </p:cNvPr>
            <p:cNvGrpSpPr/>
            <p:nvPr/>
          </p:nvGrpSpPr>
          <p:grpSpPr>
            <a:xfrm>
              <a:off x="6669074" y="2375336"/>
              <a:ext cx="5178712" cy="2559686"/>
              <a:chOff x="917289" y="3819911"/>
              <a:chExt cx="5178712" cy="2559686"/>
            </a:xfrm>
          </p:grpSpPr>
          <p:pic>
            <p:nvPicPr>
              <p:cNvPr id="2052" name="Picture 4">
                <a:extLst>
                  <a:ext uri="{FF2B5EF4-FFF2-40B4-BE49-F238E27FC236}">
                    <a16:creationId xmlns:a16="http://schemas.microsoft.com/office/drawing/2014/main" id="{A017F1C8-F15B-E43A-70E0-FE81D025C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89" y="3819911"/>
                <a:ext cx="5178712" cy="2559686"/>
              </a:xfrm>
              <a:prstGeom prst="rect">
                <a:avLst/>
              </a:prstGeom>
              <a:noFill/>
              <a:extLst>
                <a:ext uri="{909E8E84-426E-40DD-AFC4-6F175D3DCCD1}">
                  <a14:hiddenFill xmlns:a14="http://schemas.microsoft.com/office/drawing/2010/main">
                    <a:solidFill>
                      <a:srgbClr val="FFFFFF"/>
                    </a:solidFill>
                  </a14:hiddenFill>
                </a:ext>
              </a:extLst>
            </p:spPr>
          </p:pic>
          <p:sp>
            <p:nvSpPr>
              <p:cNvPr id="285" name="TextBox 284">
                <a:extLst>
                  <a:ext uri="{FF2B5EF4-FFF2-40B4-BE49-F238E27FC236}">
                    <a16:creationId xmlns:a16="http://schemas.microsoft.com/office/drawing/2014/main" id="{B7524054-F438-7E21-C6D9-5FC210FEDADA}"/>
                  </a:ext>
                </a:extLst>
              </p:cNvPr>
              <p:cNvSpPr txBox="1"/>
              <p:nvPr/>
            </p:nvSpPr>
            <p:spPr>
              <a:xfrm>
                <a:off x="3113948" y="5333185"/>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24.65%</a:t>
                </a:r>
              </a:p>
            </p:txBody>
          </p:sp>
          <p:sp>
            <p:nvSpPr>
              <p:cNvPr id="286" name="TextBox 285">
                <a:extLst>
                  <a:ext uri="{FF2B5EF4-FFF2-40B4-BE49-F238E27FC236}">
                    <a16:creationId xmlns:a16="http://schemas.microsoft.com/office/drawing/2014/main" id="{8BF45B67-18A6-7399-74B6-B067DC99C0FE}"/>
                  </a:ext>
                </a:extLst>
              </p:cNvPr>
              <p:cNvSpPr txBox="1"/>
              <p:nvPr/>
            </p:nvSpPr>
            <p:spPr>
              <a:xfrm>
                <a:off x="1436409" y="5610184"/>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14.02%</a:t>
                </a:r>
              </a:p>
            </p:txBody>
          </p:sp>
          <p:sp>
            <p:nvSpPr>
              <p:cNvPr id="287" name="TextBox 286">
                <a:extLst>
                  <a:ext uri="{FF2B5EF4-FFF2-40B4-BE49-F238E27FC236}">
                    <a16:creationId xmlns:a16="http://schemas.microsoft.com/office/drawing/2014/main" id="{E2C70F50-E4E4-F2E9-A5C5-D26FC6D365CB}"/>
                  </a:ext>
                </a:extLst>
              </p:cNvPr>
              <p:cNvSpPr txBox="1"/>
              <p:nvPr/>
            </p:nvSpPr>
            <p:spPr>
              <a:xfrm>
                <a:off x="4791487" y="5466908"/>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17.98%</a:t>
                </a:r>
              </a:p>
            </p:txBody>
          </p:sp>
        </p:grpSp>
        <p:sp>
          <p:nvSpPr>
            <p:cNvPr id="312" name="Rectangle 311">
              <a:extLst>
                <a:ext uri="{FF2B5EF4-FFF2-40B4-BE49-F238E27FC236}">
                  <a16:creationId xmlns:a16="http://schemas.microsoft.com/office/drawing/2014/main" id="{8C45AD4F-C47F-4231-BD3C-038D11715AE2}"/>
                </a:ext>
              </a:extLst>
            </p:cNvPr>
            <p:cNvSpPr/>
            <p:nvPr/>
          </p:nvSpPr>
          <p:spPr>
            <a:xfrm>
              <a:off x="6906344" y="2298715"/>
              <a:ext cx="4668647" cy="2195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7" name="Diamond 316">
            <a:extLst>
              <a:ext uri="{FF2B5EF4-FFF2-40B4-BE49-F238E27FC236}">
                <a16:creationId xmlns:a16="http://schemas.microsoft.com/office/drawing/2014/main" id="{AE807BEE-CA59-004F-02D5-3032F37EA14E}"/>
              </a:ext>
            </a:extLst>
          </p:cNvPr>
          <p:cNvSpPr/>
          <p:nvPr/>
        </p:nvSpPr>
        <p:spPr>
          <a:xfrm>
            <a:off x="3718973" y="5246226"/>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Diamond 317">
            <a:extLst>
              <a:ext uri="{FF2B5EF4-FFF2-40B4-BE49-F238E27FC236}">
                <a16:creationId xmlns:a16="http://schemas.microsoft.com/office/drawing/2014/main" id="{2F67C894-4755-AE56-A1A1-356AF7254BB6}"/>
              </a:ext>
            </a:extLst>
          </p:cNvPr>
          <p:cNvSpPr/>
          <p:nvPr/>
        </p:nvSpPr>
        <p:spPr>
          <a:xfrm>
            <a:off x="7804103" y="5246226"/>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Google Shape;306;p21">
            <a:extLst>
              <a:ext uri="{FF2B5EF4-FFF2-40B4-BE49-F238E27FC236}">
                <a16:creationId xmlns:a16="http://schemas.microsoft.com/office/drawing/2014/main" id="{F228617D-E3FF-F42B-2C86-5648B889B66B}"/>
              </a:ext>
            </a:extLst>
          </p:cNvPr>
          <p:cNvSpPr txBox="1"/>
          <p:nvPr/>
        </p:nvSpPr>
        <p:spPr>
          <a:xfrm>
            <a:off x="815650" y="5463960"/>
            <a:ext cx="2748000" cy="531600"/>
          </a:xfrm>
          <a:prstGeom prst="rect">
            <a:avLst/>
          </a:prstGeom>
          <a:noFill/>
          <a:ln>
            <a:noFill/>
          </a:ln>
        </p:spPr>
        <p:txBody>
          <a:bodyPr spcFirstLastPara="1" wrap="square" lIns="121900" tIns="121900" rIns="121900" bIns="121900" anchor="ctr" anchorCtr="0">
            <a:noAutofit/>
          </a:bodyPr>
          <a:lstStyle/>
          <a:p>
            <a:pPr algn="ct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Returning visitors have a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lower purchase rate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compared other visitor type, even though they make up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over 80%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total visitor base.</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2048" name="Google Shape;306;p21">
            <a:extLst>
              <a:ext uri="{FF2B5EF4-FFF2-40B4-BE49-F238E27FC236}">
                <a16:creationId xmlns:a16="http://schemas.microsoft.com/office/drawing/2014/main" id="{C766DF85-2E63-8B73-6B1E-0C633FF8D48C}"/>
              </a:ext>
            </a:extLst>
          </p:cNvPr>
          <p:cNvSpPr txBox="1"/>
          <p:nvPr/>
        </p:nvSpPr>
        <p:spPr>
          <a:xfrm>
            <a:off x="3972889" y="5452713"/>
            <a:ext cx="3472940" cy="531600"/>
          </a:xfrm>
          <a:prstGeom prst="rect">
            <a:avLst/>
          </a:prstGeom>
          <a:noFill/>
          <a:ln>
            <a:noFill/>
          </a:ln>
        </p:spPr>
        <p:txBody>
          <a:bodyPr spcFirstLastPara="1" wrap="square" lIns="121900" tIns="121900" rIns="121900" bIns="121900" anchor="ctr" anchorCtr="0">
            <a:noAutofit/>
          </a:bodyPr>
          <a:lstStyle/>
          <a:p>
            <a:pPr algn="ct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site shows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strong customer retention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but struggles with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poor conversion rates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among returning visitors, leaving significant </a:t>
            </a:r>
            <a:r>
              <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untapped potential</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within this group.</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2049" name="Google Shape;306;p21">
            <a:extLst>
              <a:ext uri="{FF2B5EF4-FFF2-40B4-BE49-F238E27FC236}">
                <a16:creationId xmlns:a16="http://schemas.microsoft.com/office/drawing/2014/main" id="{A5D74AD7-E6A1-CFDF-E8BD-28849AE67B4D}"/>
              </a:ext>
            </a:extLst>
          </p:cNvPr>
          <p:cNvSpPr txBox="1"/>
          <p:nvPr/>
        </p:nvSpPr>
        <p:spPr>
          <a:xfrm>
            <a:off x="8307977" y="5463960"/>
            <a:ext cx="2973022" cy="531600"/>
          </a:xfrm>
          <a:prstGeom prst="rect">
            <a:avLst/>
          </a:prstGeom>
          <a:noFill/>
          <a:ln>
            <a:noFill/>
          </a:ln>
        </p:spPr>
        <p:txBody>
          <a:bodyPr spcFirstLastPara="1" wrap="square" lIns="121900" tIns="121900" rIns="121900" bIns="121900" anchor="ctr" anchorCtr="0">
            <a:noAutofit/>
          </a:bodyPr>
          <a:lstStyle/>
          <a:p>
            <a:pPr algn="ct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high purchase rate among new visitors indicates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successful visitor acquisition strategies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and a compelling value proposition.</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Tree>
    <p:extLst>
      <p:ext uri="{BB962C8B-B14F-4D97-AF65-F5344CB8AC3E}">
        <p14:creationId xmlns:p14="http://schemas.microsoft.com/office/powerpoint/2010/main" val="406914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47195544-B08D-2776-D8E5-CEF7326530C3}"/>
              </a:ext>
            </a:extLst>
          </p:cNvPr>
          <p:cNvSpPr/>
          <p:nvPr/>
        </p:nvSpPr>
        <p:spPr>
          <a:xfrm>
            <a:off x="436727" y="4939105"/>
            <a:ext cx="11302428" cy="136306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Google Shape;305;p21"/>
          <p:cNvSpPr txBox="1"/>
          <p:nvPr/>
        </p:nvSpPr>
        <p:spPr>
          <a:xfrm>
            <a:off x="907579" y="5059853"/>
            <a:ext cx="2748000" cy="365200"/>
          </a:xfrm>
          <a:prstGeom prst="rect">
            <a:avLst/>
          </a:prstGeom>
          <a:noFill/>
          <a:ln>
            <a:noFill/>
          </a:ln>
        </p:spPr>
        <p:txBody>
          <a:bodyPr spcFirstLastPara="1" wrap="square" lIns="121900" tIns="121900" rIns="121900" bIns="121900" anchor="ctr" anchorCtr="0">
            <a:noAutofit/>
          </a:bodyPr>
          <a:lstStyle/>
          <a:p>
            <a:r>
              <a:rPr lang="en"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Buyer</a:t>
            </a:r>
            <a:endParaRPr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06" name="Google Shape;306;p21"/>
          <p:cNvSpPr txBox="1"/>
          <p:nvPr/>
        </p:nvSpPr>
        <p:spPr>
          <a:xfrm>
            <a:off x="907579" y="5514830"/>
            <a:ext cx="2748000" cy="531600"/>
          </a:xfrm>
          <a:prstGeom prst="rect">
            <a:avLst/>
          </a:prstGeom>
          <a:noFill/>
          <a:ln>
            <a:noFill/>
          </a:ln>
        </p:spPr>
        <p:txBody>
          <a:bodyPr spcFirstLastPara="1" wrap="square" lIns="121900" tIns="121900" rIns="121900" bIns="121900" anchor="ctr" anchorCtr="0">
            <a:noAutofit/>
          </a:bodyPr>
          <a:lstStyle/>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number of </a:t>
            </a: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buyer</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is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significantly lower</a:t>
            </a:r>
            <a:r>
              <a:rPr lang="en-US" sz="14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Roboto"/>
              </a:rPr>
              <a:t>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regardless the type of page they visited before completing a transaction.</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07" name="Google Shape;307;p21"/>
          <p:cNvSpPr txBox="1"/>
          <p:nvPr/>
        </p:nvSpPr>
        <p:spPr>
          <a:xfrm>
            <a:off x="4538079" y="5419328"/>
            <a:ext cx="1159200" cy="365200"/>
          </a:xfrm>
          <a:prstGeom prst="rect">
            <a:avLst/>
          </a:prstGeom>
          <a:solidFill>
            <a:schemeClr val="accent2"/>
          </a:solidFill>
          <a:ln>
            <a:noFill/>
          </a:ln>
        </p:spPr>
        <p:txBody>
          <a:bodyPr spcFirstLastPara="1" wrap="square" lIns="121900" tIns="121900" rIns="121900" bIns="121900" anchor="ctr" anchorCtr="0">
            <a:noAutofit/>
          </a:bodyPr>
          <a:lstStyle/>
          <a:p>
            <a:pPr algn="ctr"/>
            <a:r>
              <a:rPr lang="en"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1.365 buyer</a:t>
            </a:r>
            <a:endParaRPr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09" name="Google Shape;309;p21"/>
          <p:cNvSpPr/>
          <p:nvPr/>
        </p:nvSpPr>
        <p:spPr>
          <a:xfrm>
            <a:off x="687978" y="5132768"/>
            <a:ext cx="219600" cy="219600"/>
          </a:xfrm>
          <a:prstGeom prst="ellipse">
            <a:avLst/>
          </a:prstGeom>
          <a:solidFill>
            <a:srgbClr val="A9D18E"/>
          </a:solidFill>
          <a:ln>
            <a:noFill/>
          </a:ln>
        </p:spPr>
        <p:txBody>
          <a:bodyPr spcFirstLastPara="1" wrap="square" lIns="121900" tIns="121900" rIns="121900" bIns="121900" anchor="ctr" anchorCtr="0">
            <a:noAutofit/>
          </a:bodyPr>
          <a:lstStyle/>
          <a:p>
            <a:endParaRPr sz="2400"/>
          </a:p>
        </p:txBody>
      </p:sp>
      <p:sp>
        <p:nvSpPr>
          <p:cNvPr id="310" name="Google Shape;310;p21"/>
          <p:cNvSpPr/>
          <p:nvPr/>
        </p:nvSpPr>
        <p:spPr>
          <a:xfrm>
            <a:off x="9473562" y="5254524"/>
            <a:ext cx="694800" cy="694800"/>
          </a:xfrm>
          <a:prstGeom prst="ellipse">
            <a:avLst/>
          </a:prstGeom>
          <a:solidFill>
            <a:srgbClr val="4E8CBA">
              <a:alpha val="25099"/>
            </a:srgbClr>
          </a:solidFill>
          <a:ln>
            <a:noFill/>
          </a:ln>
        </p:spPr>
        <p:txBody>
          <a:bodyPr spcFirstLastPara="1" wrap="square" lIns="121900" tIns="121900" rIns="121900" bIns="121900" anchor="ctr" anchorCtr="0">
            <a:noAutofit/>
          </a:bodyPr>
          <a:lstStyle/>
          <a:p>
            <a:endParaRPr sz="2400"/>
          </a:p>
        </p:txBody>
      </p:sp>
      <p:sp>
        <p:nvSpPr>
          <p:cNvPr id="313" name="Google Shape;313;p21"/>
          <p:cNvSpPr txBox="1"/>
          <p:nvPr/>
        </p:nvSpPr>
        <p:spPr>
          <a:xfrm>
            <a:off x="6674339" y="5059853"/>
            <a:ext cx="2748000" cy="365200"/>
          </a:xfrm>
          <a:prstGeom prst="rect">
            <a:avLst/>
          </a:prstGeom>
          <a:noFill/>
          <a:ln>
            <a:noFill/>
          </a:ln>
        </p:spPr>
        <p:txBody>
          <a:bodyPr spcFirstLastPara="1" wrap="square" lIns="121900" tIns="121900" rIns="121900" bIns="121900" anchor="ctr" anchorCtr="0">
            <a:noAutofit/>
          </a:bodyPr>
          <a:lstStyle/>
          <a:p>
            <a:r>
              <a:rPr lang="en"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Non-Buyer</a:t>
            </a:r>
            <a:endParaRPr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15" name="Google Shape;315;p21"/>
          <p:cNvSpPr txBox="1"/>
          <p:nvPr/>
        </p:nvSpPr>
        <p:spPr>
          <a:xfrm>
            <a:off x="10304839" y="5419324"/>
            <a:ext cx="1159200" cy="365200"/>
          </a:xfrm>
          <a:prstGeom prst="rect">
            <a:avLst/>
          </a:prstGeom>
          <a:solidFill>
            <a:schemeClr val="accent5"/>
          </a:solidFill>
          <a:ln>
            <a:noFill/>
          </a:ln>
        </p:spPr>
        <p:txBody>
          <a:bodyPr spcFirstLastPara="1" wrap="square" lIns="121900" tIns="121900" rIns="121900" bIns="121900" anchor="ctr" anchorCtr="0">
            <a:noAutofit/>
          </a:bodyPr>
          <a:lstStyle/>
          <a:p>
            <a:pPr algn="ctr"/>
            <a:r>
              <a:rPr lang="en" sz="10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6.123 </a:t>
            </a:r>
          </a:p>
          <a:p>
            <a:pPr algn="ctr"/>
            <a:r>
              <a:rPr lang="en" sz="10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Non-buyer</a:t>
            </a:r>
            <a:endParaRPr sz="10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16" name="Google Shape;316;p21"/>
          <p:cNvSpPr/>
          <p:nvPr/>
        </p:nvSpPr>
        <p:spPr>
          <a:xfrm>
            <a:off x="6454738" y="5132771"/>
            <a:ext cx="219600" cy="219600"/>
          </a:xfrm>
          <a:prstGeom prst="ellipse">
            <a:avLst/>
          </a:prstGeom>
          <a:solidFill>
            <a:srgbClr val="7C7C7C"/>
          </a:solidFill>
          <a:ln>
            <a:noFill/>
          </a:ln>
        </p:spPr>
        <p:txBody>
          <a:bodyPr spcFirstLastPara="1" wrap="square" lIns="121900" tIns="121900" rIns="121900" bIns="121900" anchor="ctr" anchorCtr="0">
            <a:noAutofit/>
          </a:bodyPr>
          <a:lstStyle/>
          <a:p>
            <a:endParaRPr sz="2400"/>
          </a:p>
        </p:txBody>
      </p:sp>
      <p:grpSp>
        <p:nvGrpSpPr>
          <p:cNvPr id="47" name="Group 46">
            <a:extLst>
              <a:ext uri="{FF2B5EF4-FFF2-40B4-BE49-F238E27FC236}">
                <a16:creationId xmlns:a16="http://schemas.microsoft.com/office/drawing/2014/main" id="{98F89D6C-1513-EE7C-3233-C292F57D0AD3}"/>
              </a:ext>
            </a:extLst>
          </p:cNvPr>
          <p:cNvGrpSpPr/>
          <p:nvPr/>
        </p:nvGrpSpPr>
        <p:grpSpPr>
          <a:xfrm>
            <a:off x="687979" y="915649"/>
            <a:ext cx="10776060" cy="3655671"/>
            <a:chOff x="687979" y="1155429"/>
            <a:chExt cx="10776060" cy="3655671"/>
          </a:xfrm>
        </p:grpSpPr>
        <p:grpSp>
          <p:nvGrpSpPr>
            <p:cNvPr id="29" name="Group 28">
              <a:extLst>
                <a:ext uri="{FF2B5EF4-FFF2-40B4-BE49-F238E27FC236}">
                  <a16:creationId xmlns:a16="http://schemas.microsoft.com/office/drawing/2014/main" id="{35A079D6-5490-7221-7CCC-F82CF370D0BD}"/>
                </a:ext>
              </a:extLst>
            </p:cNvPr>
            <p:cNvGrpSpPr/>
            <p:nvPr/>
          </p:nvGrpSpPr>
          <p:grpSpPr>
            <a:xfrm>
              <a:off x="832613" y="1231736"/>
              <a:ext cx="9304230" cy="3579364"/>
              <a:chOff x="-80198" y="1231736"/>
              <a:chExt cx="11010606" cy="4235812"/>
            </a:xfrm>
          </p:grpSpPr>
          <p:grpSp>
            <p:nvGrpSpPr>
              <p:cNvPr id="28" name="Group 27">
                <a:extLst>
                  <a:ext uri="{FF2B5EF4-FFF2-40B4-BE49-F238E27FC236}">
                    <a16:creationId xmlns:a16="http://schemas.microsoft.com/office/drawing/2014/main" id="{434CAFC1-C1E1-E7CF-CDB4-979F4BD8C444}"/>
                  </a:ext>
                </a:extLst>
              </p:cNvPr>
              <p:cNvGrpSpPr/>
              <p:nvPr/>
            </p:nvGrpSpPr>
            <p:grpSpPr>
              <a:xfrm>
                <a:off x="1379220" y="1231736"/>
                <a:ext cx="9551188" cy="4235812"/>
                <a:chOff x="1379220" y="1231736"/>
                <a:chExt cx="9551188" cy="4235812"/>
              </a:xfrm>
            </p:grpSpPr>
            <p:grpSp>
              <p:nvGrpSpPr>
                <p:cNvPr id="25" name="Group 24">
                  <a:extLst>
                    <a:ext uri="{FF2B5EF4-FFF2-40B4-BE49-F238E27FC236}">
                      <a16:creationId xmlns:a16="http://schemas.microsoft.com/office/drawing/2014/main" id="{A4D4D373-C4CC-FE81-16EC-4A0CC0852B94}"/>
                    </a:ext>
                  </a:extLst>
                </p:cNvPr>
                <p:cNvGrpSpPr/>
                <p:nvPr/>
              </p:nvGrpSpPr>
              <p:grpSpPr>
                <a:xfrm>
                  <a:off x="1737360" y="1273970"/>
                  <a:ext cx="9193048" cy="1203828"/>
                  <a:chOff x="1737360" y="1273970"/>
                  <a:chExt cx="9193048" cy="1203828"/>
                </a:xfrm>
              </p:grpSpPr>
              <p:grpSp>
                <p:nvGrpSpPr>
                  <p:cNvPr id="5" name="Group 4">
                    <a:extLst>
                      <a:ext uri="{FF2B5EF4-FFF2-40B4-BE49-F238E27FC236}">
                        <a16:creationId xmlns:a16="http://schemas.microsoft.com/office/drawing/2014/main" id="{33DB5721-CF3B-7087-2CC9-6DE4C4890BD7}"/>
                      </a:ext>
                    </a:extLst>
                  </p:cNvPr>
                  <p:cNvGrpSpPr/>
                  <p:nvPr/>
                </p:nvGrpSpPr>
                <p:grpSpPr>
                  <a:xfrm>
                    <a:off x="1737360" y="1273970"/>
                    <a:ext cx="9193048" cy="585208"/>
                    <a:chOff x="1737360" y="1273970"/>
                    <a:chExt cx="9193048" cy="585208"/>
                  </a:xfrm>
                  <a:solidFill>
                    <a:schemeClr val="accent3">
                      <a:lumMod val="75000"/>
                    </a:schemeClr>
                  </a:solidFill>
                </p:grpSpPr>
                <p:sp>
                  <p:nvSpPr>
                    <p:cNvPr id="3" name="Rectangle: Rounded Corners 2">
                      <a:extLst>
                        <a:ext uri="{FF2B5EF4-FFF2-40B4-BE49-F238E27FC236}">
                          <a16:creationId xmlns:a16="http://schemas.microsoft.com/office/drawing/2014/main" id="{DEC196E9-34C4-B5FD-D1F3-6ADE19458F35}"/>
                        </a:ext>
                      </a:extLst>
                    </p:cNvPr>
                    <p:cNvSpPr/>
                    <p:nvPr/>
                  </p:nvSpPr>
                  <p:spPr>
                    <a:xfrm rot="5400000">
                      <a:off x="10385391" y="1314161"/>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AA1A01E-7ECF-77FA-309F-DA6D8286AFFA}"/>
                        </a:ext>
                      </a:extLst>
                    </p:cNvPr>
                    <p:cNvSpPr/>
                    <p:nvPr/>
                  </p:nvSpPr>
                  <p:spPr>
                    <a:xfrm>
                      <a:off x="1737360" y="1273970"/>
                      <a:ext cx="8958526"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EE4FF49-8B73-667A-0FD5-DEA09F410F3A}"/>
                      </a:ext>
                    </a:extLst>
                  </p:cNvPr>
                  <p:cNvGrpSpPr/>
                  <p:nvPr/>
                </p:nvGrpSpPr>
                <p:grpSpPr>
                  <a:xfrm>
                    <a:off x="1737360" y="1892590"/>
                    <a:ext cx="1680998" cy="585208"/>
                    <a:chOff x="1737360" y="1273970"/>
                    <a:chExt cx="1680998" cy="585208"/>
                  </a:xfrm>
                  <a:solidFill>
                    <a:schemeClr val="accent6">
                      <a:lumMod val="60000"/>
                      <a:lumOff val="40000"/>
                    </a:schemeClr>
                  </a:solidFill>
                </p:grpSpPr>
                <p:sp>
                  <p:nvSpPr>
                    <p:cNvPr id="13" name="Rectangle: Rounded Corners 12">
                      <a:extLst>
                        <a:ext uri="{FF2B5EF4-FFF2-40B4-BE49-F238E27FC236}">
                          <a16:creationId xmlns:a16="http://schemas.microsoft.com/office/drawing/2014/main" id="{1D440B82-96BB-0556-5B94-5C8DE76F5D78}"/>
                        </a:ext>
                      </a:extLst>
                    </p:cNvPr>
                    <p:cNvSpPr/>
                    <p:nvPr/>
                  </p:nvSpPr>
                  <p:spPr>
                    <a:xfrm rot="5400000">
                      <a:off x="2873341" y="1314162"/>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2CE0F30-3EB8-1FA4-F7AD-ADFCC52AF862}"/>
                        </a:ext>
                      </a:extLst>
                    </p:cNvPr>
                    <p:cNvSpPr/>
                    <p:nvPr/>
                  </p:nvSpPr>
                  <p:spPr>
                    <a:xfrm>
                      <a:off x="1737360" y="1273970"/>
                      <a:ext cx="1265635"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EF37A093-F58B-6B87-1720-8F05C25A0A30}"/>
                    </a:ext>
                  </a:extLst>
                </p:cNvPr>
                <p:cNvGrpSpPr/>
                <p:nvPr/>
              </p:nvGrpSpPr>
              <p:grpSpPr>
                <a:xfrm>
                  <a:off x="1737360" y="2775786"/>
                  <a:ext cx="4521917" cy="1201714"/>
                  <a:chOff x="1737360" y="2775786"/>
                  <a:chExt cx="4521917" cy="1201714"/>
                </a:xfrm>
              </p:grpSpPr>
              <p:grpSp>
                <p:nvGrpSpPr>
                  <p:cNvPr id="6" name="Group 5">
                    <a:extLst>
                      <a:ext uri="{FF2B5EF4-FFF2-40B4-BE49-F238E27FC236}">
                        <a16:creationId xmlns:a16="http://schemas.microsoft.com/office/drawing/2014/main" id="{874BF61F-242C-94B8-1EA3-0B3218C4D447}"/>
                      </a:ext>
                    </a:extLst>
                  </p:cNvPr>
                  <p:cNvGrpSpPr/>
                  <p:nvPr/>
                </p:nvGrpSpPr>
                <p:grpSpPr>
                  <a:xfrm>
                    <a:off x="1737360" y="2775786"/>
                    <a:ext cx="4521917" cy="585209"/>
                    <a:chOff x="1737360" y="1273970"/>
                    <a:chExt cx="4521917" cy="585209"/>
                  </a:xfrm>
                  <a:solidFill>
                    <a:schemeClr val="accent3">
                      <a:lumMod val="75000"/>
                    </a:schemeClr>
                  </a:solidFill>
                </p:grpSpPr>
                <p:sp>
                  <p:nvSpPr>
                    <p:cNvPr id="7" name="Rectangle: Rounded Corners 6">
                      <a:extLst>
                        <a:ext uri="{FF2B5EF4-FFF2-40B4-BE49-F238E27FC236}">
                          <a16:creationId xmlns:a16="http://schemas.microsoft.com/office/drawing/2014/main" id="{F86EFF1D-55C1-D910-244C-CFE6F1298622}"/>
                        </a:ext>
                      </a:extLst>
                    </p:cNvPr>
                    <p:cNvSpPr/>
                    <p:nvPr/>
                  </p:nvSpPr>
                  <p:spPr>
                    <a:xfrm rot="5400000">
                      <a:off x="5714260" y="1314163"/>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3D64EF9-631F-FFC2-B000-30511785B91E}"/>
                        </a:ext>
                      </a:extLst>
                    </p:cNvPr>
                    <p:cNvSpPr/>
                    <p:nvPr/>
                  </p:nvSpPr>
                  <p:spPr>
                    <a:xfrm>
                      <a:off x="1737360" y="1273970"/>
                      <a:ext cx="4244340"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10AAD79-9BB4-CD13-3C19-A472F927600E}"/>
                      </a:ext>
                    </a:extLst>
                  </p:cNvPr>
                  <p:cNvGrpSpPr/>
                  <p:nvPr/>
                </p:nvGrpSpPr>
                <p:grpSpPr>
                  <a:xfrm>
                    <a:off x="1737360" y="3392291"/>
                    <a:ext cx="1215849" cy="585209"/>
                    <a:chOff x="1737360" y="1273970"/>
                    <a:chExt cx="1215849" cy="585209"/>
                  </a:xfrm>
                  <a:solidFill>
                    <a:schemeClr val="accent6">
                      <a:lumMod val="60000"/>
                      <a:lumOff val="40000"/>
                    </a:schemeClr>
                  </a:solidFill>
                </p:grpSpPr>
                <p:sp>
                  <p:nvSpPr>
                    <p:cNvPr id="16" name="Rectangle: Rounded Corners 15">
                      <a:extLst>
                        <a:ext uri="{FF2B5EF4-FFF2-40B4-BE49-F238E27FC236}">
                          <a16:creationId xmlns:a16="http://schemas.microsoft.com/office/drawing/2014/main" id="{CB615340-41A9-CD47-77D0-7E8D3D840A4F}"/>
                        </a:ext>
                      </a:extLst>
                    </p:cNvPr>
                    <p:cNvSpPr/>
                    <p:nvPr/>
                  </p:nvSpPr>
                  <p:spPr>
                    <a:xfrm rot="5400000">
                      <a:off x="2408192" y="1314163"/>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F7A587D-B9AF-048C-C9BE-49633BDA3E3D}"/>
                        </a:ext>
                      </a:extLst>
                    </p:cNvPr>
                    <p:cNvSpPr/>
                    <p:nvPr/>
                  </p:nvSpPr>
                  <p:spPr>
                    <a:xfrm>
                      <a:off x="1737360" y="1273970"/>
                      <a:ext cx="879633"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a:extLst>
                    <a:ext uri="{FF2B5EF4-FFF2-40B4-BE49-F238E27FC236}">
                      <a16:creationId xmlns:a16="http://schemas.microsoft.com/office/drawing/2014/main" id="{6C43629E-804C-9820-B4E8-1450C25D85DD}"/>
                    </a:ext>
                  </a:extLst>
                </p:cNvPr>
                <p:cNvGrpSpPr/>
                <p:nvPr/>
              </p:nvGrpSpPr>
              <p:grpSpPr>
                <a:xfrm>
                  <a:off x="1737360" y="4269137"/>
                  <a:ext cx="1770462" cy="1198411"/>
                  <a:chOff x="1737360" y="4269137"/>
                  <a:chExt cx="1770462" cy="1198411"/>
                </a:xfrm>
              </p:grpSpPr>
              <p:grpSp>
                <p:nvGrpSpPr>
                  <p:cNvPr id="9" name="Group 8">
                    <a:extLst>
                      <a:ext uri="{FF2B5EF4-FFF2-40B4-BE49-F238E27FC236}">
                        <a16:creationId xmlns:a16="http://schemas.microsoft.com/office/drawing/2014/main" id="{D1410B2F-4F12-011E-4E54-B85C8E47B8F8}"/>
                      </a:ext>
                    </a:extLst>
                  </p:cNvPr>
                  <p:cNvGrpSpPr/>
                  <p:nvPr/>
                </p:nvGrpSpPr>
                <p:grpSpPr>
                  <a:xfrm>
                    <a:off x="1737360" y="4269137"/>
                    <a:ext cx="1770462" cy="585211"/>
                    <a:chOff x="1737360" y="1273970"/>
                    <a:chExt cx="1770462" cy="585211"/>
                  </a:xfrm>
                  <a:solidFill>
                    <a:schemeClr val="accent3">
                      <a:lumMod val="75000"/>
                    </a:schemeClr>
                  </a:solidFill>
                </p:grpSpPr>
                <p:sp>
                  <p:nvSpPr>
                    <p:cNvPr id="10" name="Rectangle: Rounded Corners 9">
                      <a:extLst>
                        <a:ext uri="{FF2B5EF4-FFF2-40B4-BE49-F238E27FC236}">
                          <a16:creationId xmlns:a16="http://schemas.microsoft.com/office/drawing/2014/main" id="{121410F3-BF1E-0A06-54EF-D84976390A14}"/>
                        </a:ext>
                      </a:extLst>
                    </p:cNvPr>
                    <p:cNvSpPr/>
                    <p:nvPr/>
                  </p:nvSpPr>
                  <p:spPr>
                    <a:xfrm rot="5400000">
                      <a:off x="2962805" y="1314165"/>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C2B4A93-9B59-9BE9-A6CF-9604A4BF04C2}"/>
                        </a:ext>
                      </a:extLst>
                    </p:cNvPr>
                    <p:cNvSpPr/>
                    <p:nvPr/>
                  </p:nvSpPr>
                  <p:spPr>
                    <a:xfrm>
                      <a:off x="1737360" y="1273970"/>
                      <a:ext cx="1402080"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1FA8846-AB4E-DB40-A9F9-4B7B19B8B57F}"/>
                      </a:ext>
                    </a:extLst>
                  </p:cNvPr>
                  <p:cNvGrpSpPr/>
                  <p:nvPr/>
                </p:nvGrpSpPr>
                <p:grpSpPr>
                  <a:xfrm>
                    <a:off x="1737360" y="4882338"/>
                    <a:ext cx="541807" cy="585210"/>
                    <a:chOff x="1737360" y="1273970"/>
                    <a:chExt cx="541807" cy="585210"/>
                  </a:xfrm>
                  <a:solidFill>
                    <a:schemeClr val="accent6">
                      <a:lumMod val="60000"/>
                      <a:lumOff val="40000"/>
                    </a:schemeClr>
                  </a:solidFill>
                </p:grpSpPr>
                <p:sp>
                  <p:nvSpPr>
                    <p:cNvPr id="19" name="Rectangle: Rounded Corners 18">
                      <a:extLst>
                        <a:ext uri="{FF2B5EF4-FFF2-40B4-BE49-F238E27FC236}">
                          <a16:creationId xmlns:a16="http://schemas.microsoft.com/office/drawing/2014/main" id="{D13ADD71-A9C4-A747-730A-16D9C58C4A15}"/>
                        </a:ext>
                      </a:extLst>
                    </p:cNvPr>
                    <p:cNvSpPr/>
                    <p:nvPr/>
                  </p:nvSpPr>
                  <p:spPr>
                    <a:xfrm rot="5400000">
                      <a:off x="1734150" y="1314164"/>
                      <a:ext cx="585207" cy="50482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93DEB48-AAFD-0A50-3BB8-0E7C7EFCD7E3}"/>
                        </a:ext>
                      </a:extLst>
                    </p:cNvPr>
                    <p:cNvSpPr/>
                    <p:nvPr/>
                  </p:nvSpPr>
                  <p:spPr>
                    <a:xfrm>
                      <a:off x="1737360" y="1273970"/>
                      <a:ext cx="196215" cy="58520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Rectangle 23">
                  <a:extLst>
                    <a:ext uri="{FF2B5EF4-FFF2-40B4-BE49-F238E27FC236}">
                      <a16:creationId xmlns:a16="http://schemas.microsoft.com/office/drawing/2014/main" id="{04FB00B8-0F99-F320-FEEF-64D12A7E0E3A}"/>
                    </a:ext>
                  </a:extLst>
                </p:cNvPr>
                <p:cNvSpPr/>
                <p:nvPr/>
              </p:nvSpPr>
              <p:spPr>
                <a:xfrm>
                  <a:off x="1379220" y="1231736"/>
                  <a:ext cx="358132" cy="4235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54F53E7-F3B3-994B-B4F5-F0A2E44F25C0}"/>
                  </a:ext>
                </a:extLst>
              </p:cNvPr>
              <p:cNvSpPr txBox="1"/>
              <p:nvPr/>
            </p:nvSpPr>
            <p:spPr>
              <a:xfrm>
                <a:off x="-76383" y="1686289"/>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ProductRelated</a:t>
                </a:r>
              </a:p>
            </p:txBody>
          </p:sp>
          <p:sp>
            <p:nvSpPr>
              <p:cNvPr id="22" name="TextBox 21">
                <a:extLst>
                  <a:ext uri="{FF2B5EF4-FFF2-40B4-BE49-F238E27FC236}">
                    <a16:creationId xmlns:a16="http://schemas.microsoft.com/office/drawing/2014/main" id="{C3FFE88E-E571-F7CF-3A43-8356E33C9B1E}"/>
                  </a:ext>
                </a:extLst>
              </p:cNvPr>
              <p:cNvSpPr txBox="1"/>
              <p:nvPr/>
            </p:nvSpPr>
            <p:spPr>
              <a:xfrm>
                <a:off x="-80197" y="3196874"/>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Administrative</a:t>
                </a:r>
              </a:p>
            </p:txBody>
          </p:sp>
          <p:sp>
            <p:nvSpPr>
              <p:cNvPr id="23" name="TextBox 22">
                <a:extLst>
                  <a:ext uri="{FF2B5EF4-FFF2-40B4-BE49-F238E27FC236}">
                    <a16:creationId xmlns:a16="http://schemas.microsoft.com/office/drawing/2014/main" id="{ABB4C251-1E53-FEA4-E1D0-53FCDF00DFCD}"/>
                  </a:ext>
                </a:extLst>
              </p:cNvPr>
              <p:cNvSpPr txBox="1"/>
              <p:nvPr/>
            </p:nvSpPr>
            <p:spPr>
              <a:xfrm>
                <a:off x="-80198" y="4676157"/>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Informational</a:t>
                </a:r>
              </a:p>
            </p:txBody>
          </p:sp>
        </p:grpSp>
        <p:sp>
          <p:nvSpPr>
            <p:cNvPr id="30" name="Rectangle: Rounded Corners 29">
              <a:extLst>
                <a:ext uri="{FF2B5EF4-FFF2-40B4-BE49-F238E27FC236}">
                  <a16:creationId xmlns:a16="http://schemas.microsoft.com/office/drawing/2014/main" id="{D2052108-C1AE-E42B-1FC7-C31CF55BA1F5}"/>
                </a:ext>
              </a:extLst>
            </p:cNvPr>
            <p:cNvSpPr/>
            <p:nvPr/>
          </p:nvSpPr>
          <p:spPr>
            <a:xfrm rot="10800000">
              <a:off x="687979" y="1155429"/>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9D82B107-5654-EF3E-F014-BCAFA32DCDF5}"/>
                </a:ext>
              </a:extLst>
            </p:cNvPr>
            <p:cNvSpPr/>
            <p:nvPr/>
          </p:nvSpPr>
          <p:spPr>
            <a:xfrm rot="10800000">
              <a:off x="11418320" y="1155429"/>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821065D-97DA-E991-FB2C-54D2B175A4FD}"/>
                </a:ext>
              </a:extLst>
            </p:cNvPr>
            <p:cNvSpPr txBox="1"/>
            <p:nvPr/>
          </p:nvSpPr>
          <p:spPr>
            <a:xfrm>
              <a:off x="3848141" y="1857327"/>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8.91%</a:t>
              </a:r>
            </a:p>
          </p:txBody>
        </p:sp>
        <p:sp>
          <p:nvSpPr>
            <p:cNvPr id="34" name="TextBox 33">
              <a:extLst>
                <a:ext uri="{FF2B5EF4-FFF2-40B4-BE49-F238E27FC236}">
                  <a16:creationId xmlns:a16="http://schemas.microsoft.com/office/drawing/2014/main" id="{BC70B4BE-FDE6-CD4F-6A84-4FE1681D34FB}"/>
                </a:ext>
              </a:extLst>
            </p:cNvPr>
            <p:cNvSpPr txBox="1"/>
            <p:nvPr/>
          </p:nvSpPr>
          <p:spPr>
            <a:xfrm>
              <a:off x="10216104" y="1330016"/>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48.51%</a:t>
              </a:r>
            </a:p>
          </p:txBody>
        </p:sp>
        <p:sp>
          <p:nvSpPr>
            <p:cNvPr id="35" name="TextBox 34">
              <a:extLst>
                <a:ext uri="{FF2B5EF4-FFF2-40B4-BE49-F238E27FC236}">
                  <a16:creationId xmlns:a16="http://schemas.microsoft.com/office/drawing/2014/main" id="{F57D6E65-54D6-56AC-BDDA-6A0737942E94}"/>
                </a:ext>
              </a:extLst>
            </p:cNvPr>
            <p:cNvSpPr txBox="1"/>
            <p:nvPr/>
          </p:nvSpPr>
          <p:spPr>
            <a:xfrm>
              <a:off x="3492359" y="3120049"/>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6.45%</a:t>
              </a:r>
            </a:p>
          </p:txBody>
        </p:sp>
        <p:sp>
          <p:nvSpPr>
            <p:cNvPr id="36" name="TextBox 35">
              <a:extLst>
                <a:ext uri="{FF2B5EF4-FFF2-40B4-BE49-F238E27FC236}">
                  <a16:creationId xmlns:a16="http://schemas.microsoft.com/office/drawing/2014/main" id="{A5B1438F-E48F-891B-D7F2-B4638DB04F60}"/>
                </a:ext>
              </a:extLst>
            </p:cNvPr>
            <p:cNvSpPr txBox="1"/>
            <p:nvPr/>
          </p:nvSpPr>
          <p:spPr>
            <a:xfrm>
              <a:off x="2918368" y="4376140"/>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2.87%</a:t>
              </a:r>
            </a:p>
          </p:txBody>
        </p:sp>
      </p:grpSp>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52" name="Google Shape;306;p21">
            <a:extLst>
              <a:ext uri="{FF2B5EF4-FFF2-40B4-BE49-F238E27FC236}">
                <a16:creationId xmlns:a16="http://schemas.microsoft.com/office/drawing/2014/main" id="{DEBEE90E-B46E-FA2B-4A9B-25CF458FE1BE}"/>
              </a:ext>
            </a:extLst>
          </p:cNvPr>
          <p:cNvSpPr txBox="1"/>
          <p:nvPr/>
        </p:nvSpPr>
        <p:spPr>
          <a:xfrm>
            <a:off x="6674339" y="5514830"/>
            <a:ext cx="2748000" cy="531600"/>
          </a:xfrm>
          <a:prstGeom prst="rect">
            <a:avLst/>
          </a:prstGeom>
          <a:noFill/>
          <a:ln>
            <a:noFill/>
          </a:ln>
        </p:spPr>
        <p:txBody>
          <a:bodyPr spcFirstLastPara="1" wrap="square" lIns="121900" tIns="121900" rIns="121900" bIns="121900" anchor="ctr" anchorCtr="0">
            <a:noAutofit/>
          </a:bodyPr>
          <a:lstStyle/>
          <a:p>
            <a:r>
              <a:rPr lang="en-US" sz="1200" dirty="0">
                <a:solidFill>
                  <a:srgbClr val="C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Most non-buyers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visit product-related pages before deciding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not to proceed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with their transaction.</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53" name="Google Shape;306;p21">
            <a:extLst>
              <a:ext uri="{FF2B5EF4-FFF2-40B4-BE49-F238E27FC236}">
                <a16:creationId xmlns:a16="http://schemas.microsoft.com/office/drawing/2014/main" id="{9667AD9E-DEFC-D228-0B34-9F4387B7DA52}"/>
              </a:ext>
            </a:extLst>
          </p:cNvPr>
          <p:cNvSpPr txBox="1"/>
          <p:nvPr/>
        </p:nvSpPr>
        <p:spPr>
          <a:xfrm>
            <a:off x="8363042" y="1697335"/>
            <a:ext cx="2834137" cy="531600"/>
          </a:xfrm>
          <a:prstGeom prst="rect">
            <a:avLst/>
          </a:prstGeom>
          <a:noFill/>
          <a:ln>
            <a:noFill/>
          </a:ln>
        </p:spPr>
        <p:txBody>
          <a:bodyPr spcFirstLastPara="1" wrap="square" lIns="121900" tIns="121900" rIns="121900" bIns="121900" anchor="ctr" anchorCtr="0">
            <a:noAutofit/>
          </a:bodyPr>
          <a:lstStyle/>
          <a:p>
            <a:pPr algn="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Product-related is the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most visited</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type of page by both buyers and non-buyers, indicating their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greater influence</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on visitors' shopping intentions.</a:t>
            </a:r>
            <a:endParaRPr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54" name="Google Shape;313;p21">
            <a:extLst>
              <a:ext uri="{FF2B5EF4-FFF2-40B4-BE49-F238E27FC236}">
                <a16:creationId xmlns:a16="http://schemas.microsoft.com/office/drawing/2014/main" id="{D6AC2F6C-ED03-D09C-F701-248257061F30}"/>
              </a:ext>
            </a:extLst>
          </p:cNvPr>
          <p:cNvSpPr txBox="1"/>
          <p:nvPr/>
        </p:nvSpPr>
        <p:spPr>
          <a:xfrm>
            <a:off x="4424839" y="5115371"/>
            <a:ext cx="1652286" cy="365200"/>
          </a:xfrm>
          <a:prstGeom prst="rect">
            <a:avLst/>
          </a:prstGeom>
          <a:noFill/>
          <a:ln>
            <a:noFill/>
          </a:ln>
        </p:spPr>
        <p:txBody>
          <a:bodyPr spcFirstLastPara="1" wrap="square" lIns="121900" tIns="121900" rIns="121900" bIns="121900" anchor="ctr" anchorCtr="0">
            <a:noAutofit/>
          </a:bodyPr>
          <a:lstStyle/>
          <a:p>
            <a:r>
              <a:rPr lang="en" sz="10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Average Converted</a:t>
            </a:r>
            <a:endParaRPr sz="10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55" name="Google Shape;313;p21">
            <a:extLst>
              <a:ext uri="{FF2B5EF4-FFF2-40B4-BE49-F238E27FC236}">
                <a16:creationId xmlns:a16="http://schemas.microsoft.com/office/drawing/2014/main" id="{B0A31950-FD5E-7222-FD42-EBA13B08F29D}"/>
              </a:ext>
            </a:extLst>
          </p:cNvPr>
          <p:cNvSpPr txBox="1"/>
          <p:nvPr/>
        </p:nvSpPr>
        <p:spPr>
          <a:xfrm>
            <a:off x="10216104" y="5115371"/>
            <a:ext cx="1462090" cy="365200"/>
          </a:xfrm>
          <a:prstGeom prst="rect">
            <a:avLst/>
          </a:prstGeom>
          <a:noFill/>
          <a:ln>
            <a:noFill/>
          </a:ln>
        </p:spPr>
        <p:txBody>
          <a:bodyPr spcFirstLastPara="1" wrap="square" lIns="121900" tIns="121900" rIns="121900" bIns="121900" anchor="ctr" anchorCtr="0">
            <a:noAutofit/>
          </a:bodyPr>
          <a:lstStyle/>
          <a:p>
            <a:r>
              <a:rPr lang="en" sz="10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Average Potential</a:t>
            </a:r>
            <a:endParaRPr sz="10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grpSp>
        <p:nvGrpSpPr>
          <p:cNvPr id="60" name="Group 59">
            <a:extLst>
              <a:ext uri="{FF2B5EF4-FFF2-40B4-BE49-F238E27FC236}">
                <a16:creationId xmlns:a16="http://schemas.microsoft.com/office/drawing/2014/main" id="{CEE78277-4894-1A57-7414-0B2E3BD9F42D}"/>
              </a:ext>
            </a:extLst>
          </p:cNvPr>
          <p:cNvGrpSpPr/>
          <p:nvPr/>
        </p:nvGrpSpPr>
        <p:grpSpPr>
          <a:xfrm>
            <a:off x="3678816" y="5254524"/>
            <a:ext cx="694800" cy="694800"/>
            <a:chOff x="3678816" y="5254524"/>
            <a:chExt cx="694800" cy="694800"/>
          </a:xfrm>
        </p:grpSpPr>
        <p:sp>
          <p:nvSpPr>
            <p:cNvPr id="302" name="Google Shape;302;p21"/>
            <p:cNvSpPr/>
            <p:nvPr/>
          </p:nvSpPr>
          <p:spPr>
            <a:xfrm>
              <a:off x="3678816" y="5254524"/>
              <a:ext cx="694800" cy="694800"/>
            </a:xfrm>
            <a:prstGeom prst="ellipse">
              <a:avLst/>
            </a:prstGeom>
            <a:solidFill>
              <a:srgbClr val="FAAD56">
                <a:alpha val="25099"/>
              </a:srgbClr>
            </a:solidFill>
            <a:ln>
              <a:noFill/>
            </a:ln>
          </p:spPr>
          <p:txBody>
            <a:bodyPr spcFirstLastPara="1" wrap="square" lIns="121900" tIns="121900" rIns="121900" bIns="121900" anchor="ctr" anchorCtr="0">
              <a:noAutofit/>
            </a:bodyPr>
            <a:lstStyle/>
            <a:p>
              <a:endParaRPr sz="2400"/>
            </a:p>
          </p:txBody>
        </p:sp>
        <p:pic>
          <p:nvPicPr>
            <p:cNvPr id="56" name="Picture 55">
              <a:extLst>
                <a:ext uri="{FF2B5EF4-FFF2-40B4-BE49-F238E27FC236}">
                  <a16:creationId xmlns:a16="http://schemas.microsoft.com/office/drawing/2014/main" id="{B4AFED1A-B9CD-CA3B-0ED4-A6EBE26846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83214" y="5368062"/>
              <a:ext cx="505148" cy="505148"/>
            </a:xfrm>
            <a:prstGeom prst="rect">
              <a:avLst/>
            </a:prstGeom>
          </p:spPr>
        </p:pic>
      </p:grpSp>
      <p:pic>
        <p:nvPicPr>
          <p:cNvPr id="57" name="Picture 56">
            <a:extLst>
              <a:ext uri="{FF2B5EF4-FFF2-40B4-BE49-F238E27FC236}">
                <a16:creationId xmlns:a16="http://schemas.microsoft.com/office/drawing/2014/main" id="{4953E443-97F1-EA3D-245E-9B800CA640D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568388" y="5368062"/>
            <a:ext cx="505148" cy="505148"/>
          </a:xfrm>
          <a:prstGeom prst="rect">
            <a:avLst/>
          </a:prstGeom>
        </p:spPr>
      </p:pic>
      <p:sp>
        <p:nvSpPr>
          <p:cNvPr id="59" name="Diamond 58">
            <a:extLst>
              <a:ext uri="{FF2B5EF4-FFF2-40B4-BE49-F238E27FC236}">
                <a16:creationId xmlns:a16="http://schemas.microsoft.com/office/drawing/2014/main" id="{4BFD6C96-18A4-011B-E85D-82B6595335C2}"/>
              </a:ext>
            </a:extLst>
          </p:cNvPr>
          <p:cNvSpPr/>
          <p:nvPr/>
        </p:nvSpPr>
        <p:spPr>
          <a:xfrm>
            <a:off x="6077125" y="5229874"/>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7" name="TextBox 6">
            <a:extLst>
              <a:ext uri="{FF2B5EF4-FFF2-40B4-BE49-F238E27FC236}">
                <a16:creationId xmlns:a16="http://schemas.microsoft.com/office/drawing/2014/main" id="{4AA6A0CE-D03E-121D-DC34-56F451CBC1ED}"/>
              </a:ext>
            </a:extLst>
          </p:cNvPr>
          <p:cNvSpPr txBox="1"/>
          <p:nvPr/>
        </p:nvSpPr>
        <p:spPr>
          <a:xfrm>
            <a:off x="1539743" y="978686"/>
            <a:ext cx="3732138" cy="646331"/>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Product Related Session Time Conversion Rate</a:t>
            </a:r>
          </a:p>
        </p:txBody>
      </p:sp>
      <p:grpSp>
        <p:nvGrpSpPr>
          <p:cNvPr id="16" name="Group 15">
            <a:extLst>
              <a:ext uri="{FF2B5EF4-FFF2-40B4-BE49-F238E27FC236}">
                <a16:creationId xmlns:a16="http://schemas.microsoft.com/office/drawing/2014/main" id="{8A84491A-D7C8-8CE5-BCE5-CB3BC2C73169}"/>
              </a:ext>
            </a:extLst>
          </p:cNvPr>
          <p:cNvGrpSpPr/>
          <p:nvPr/>
        </p:nvGrpSpPr>
        <p:grpSpPr>
          <a:xfrm>
            <a:off x="1618580" y="1921166"/>
            <a:ext cx="3343390" cy="3015668"/>
            <a:chOff x="1069229" y="1756378"/>
            <a:chExt cx="3343390" cy="3015668"/>
          </a:xfrm>
        </p:grpSpPr>
        <p:grpSp>
          <p:nvGrpSpPr>
            <p:cNvPr id="6" name="Group 5">
              <a:extLst>
                <a:ext uri="{FF2B5EF4-FFF2-40B4-BE49-F238E27FC236}">
                  <a16:creationId xmlns:a16="http://schemas.microsoft.com/office/drawing/2014/main" id="{103A3849-4236-4124-2AA4-DF2C488AFFC7}"/>
                </a:ext>
              </a:extLst>
            </p:cNvPr>
            <p:cNvGrpSpPr/>
            <p:nvPr/>
          </p:nvGrpSpPr>
          <p:grpSpPr>
            <a:xfrm>
              <a:off x="1074937" y="1756378"/>
              <a:ext cx="3337682" cy="3015668"/>
              <a:chOff x="1074937" y="1756378"/>
              <a:chExt cx="3337682" cy="3015668"/>
            </a:xfrm>
          </p:grpSpPr>
          <p:sp>
            <p:nvSpPr>
              <p:cNvPr id="2" name="TextBox 1">
                <a:extLst>
                  <a:ext uri="{FF2B5EF4-FFF2-40B4-BE49-F238E27FC236}">
                    <a16:creationId xmlns:a16="http://schemas.microsoft.com/office/drawing/2014/main" id="{35010D46-7E9A-9256-5DCB-472882214510}"/>
                  </a:ext>
                </a:extLst>
              </p:cNvPr>
              <p:cNvSpPr txBox="1"/>
              <p:nvPr/>
            </p:nvSpPr>
            <p:spPr>
              <a:xfrm>
                <a:off x="1074937" y="4525825"/>
                <a:ext cx="981075"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 Minutes</a:t>
                </a:r>
              </a:p>
            </p:txBody>
          </p:sp>
          <p:pic>
            <p:nvPicPr>
              <p:cNvPr id="3080" name="Picture 8">
                <a:extLst>
                  <a:ext uri="{FF2B5EF4-FFF2-40B4-BE49-F238E27FC236}">
                    <a16:creationId xmlns:a16="http://schemas.microsoft.com/office/drawing/2014/main" id="{DB4B76B2-9330-50FA-B8C6-B994BFD33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97" t="5743" r="4062" b="5427"/>
              <a:stretch/>
            </p:blipFill>
            <p:spPr bwMode="auto">
              <a:xfrm>
                <a:off x="1229078" y="1756378"/>
                <a:ext cx="3026961" cy="27589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B816F1-CE74-9447-417D-2255BE2E1F78}"/>
                  </a:ext>
                </a:extLst>
              </p:cNvPr>
              <p:cNvSpPr txBox="1"/>
              <p:nvPr/>
            </p:nvSpPr>
            <p:spPr>
              <a:xfrm>
                <a:off x="1884562" y="4525825"/>
                <a:ext cx="981075"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15 Minutes</a:t>
                </a:r>
              </a:p>
            </p:txBody>
          </p:sp>
          <p:sp>
            <p:nvSpPr>
              <p:cNvPr id="4" name="TextBox 3">
                <a:extLst>
                  <a:ext uri="{FF2B5EF4-FFF2-40B4-BE49-F238E27FC236}">
                    <a16:creationId xmlns:a16="http://schemas.microsoft.com/office/drawing/2014/main" id="{63D7E603-014E-A621-707B-327FCC17AD41}"/>
                  </a:ext>
                </a:extLst>
              </p:cNvPr>
              <p:cNvSpPr txBox="1"/>
              <p:nvPr/>
            </p:nvSpPr>
            <p:spPr>
              <a:xfrm>
                <a:off x="2630172" y="4525825"/>
                <a:ext cx="981075"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 Hour</a:t>
                </a:r>
              </a:p>
            </p:txBody>
          </p:sp>
          <p:sp>
            <p:nvSpPr>
              <p:cNvPr id="5" name="TextBox 4">
                <a:extLst>
                  <a:ext uri="{FF2B5EF4-FFF2-40B4-BE49-F238E27FC236}">
                    <a16:creationId xmlns:a16="http://schemas.microsoft.com/office/drawing/2014/main" id="{31EF7202-32A7-181C-5C7D-B227A2EFB41A}"/>
                  </a:ext>
                </a:extLst>
              </p:cNvPr>
              <p:cNvSpPr txBox="1"/>
              <p:nvPr/>
            </p:nvSpPr>
            <p:spPr>
              <a:xfrm>
                <a:off x="3431544" y="4525825"/>
                <a:ext cx="981075"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Extended</a:t>
                </a:r>
              </a:p>
            </p:txBody>
          </p:sp>
        </p:grpSp>
        <p:sp>
          <p:nvSpPr>
            <p:cNvPr id="12" name="TextBox 11">
              <a:extLst>
                <a:ext uri="{FF2B5EF4-FFF2-40B4-BE49-F238E27FC236}">
                  <a16:creationId xmlns:a16="http://schemas.microsoft.com/office/drawing/2014/main" id="{25DCF8BC-C889-3EBE-4087-A68DED9C3177}"/>
                </a:ext>
              </a:extLst>
            </p:cNvPr>
            <p:cNvSpPr txBox="1"/>
            <p:nvPr/>
          </p:nvSpPr>
          <p:spPr>
            <a:xfrm>
              <a:off x="3401080" y="3506185"/>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23.98%</a:t>
              </a:r>
            </a:p>
          </p:txBody>
        </p:sp>
        <p:sp>
          <p:nvSpPr>
            <p:cNvPr id="13" name="TextBox 12">
              <a:extLst>
                <a:ext uri="{FF2B5EF4-FFF2-40B4-BE49-F238E27FC236}">
                  <a16:creationId xmlns:a16="http://schemas.microsoft.com/office/drawing/2014/main" id="{51DBB1D0-BDE7-BF9C-6875-75DFABA01B87}"/>
                </a:ext>
              </a:extLst>
            </p:cNvPr>
            <p:cNvSpPr txBox="1"/>
            <p:nvPr/>
          </p:nvSpPr>
          <p:spPr>
            <a:xfrm>
              <a:off x="1069229" y="4015597"/>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5.34%</a:t>
              </a:r>
            </a:p>
          </p:txBody>
        </p:sp>
        <p:sp>
          <p:nvSpPr>
            <p:cNvPr id="14" name="TextBox 13">
              <a:extLst>
                <a:ext uri="{FF2B5EF4-FFF2-40B4-BE49-F238E27FC236}">
                  <a16:creationId xmlns:a16="http://schemas.microsoft.com/office/drawing/2014/main" id="{53F4522C-BE5D-BC72-CE2A-EF2DBBD06CB5}"/>
                </a:ext>
              </a:extLst>
            </p:cNvPr>
            <p:cNvSpPr txBox="1"/>
            <p:nvPr/>
          </p:nvSpPr>
          <p:spPr>
            <a:xfrm>
              <a:off x="2628283" y="3578994"/>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21.27%</a:t>
              </a:r>
            </a:p>
          </p:txBody>
        </p:sp>
        <p:sp>
          <p:nvSpPr>
            <p:cNvPr id="15" name="TextBox 14">
              <a:extLst>
                <a:ext uri="{FF2B5EF4-FFF2-40B4-BE49-F238E27FC236}">
                  <a16:creationId xmlns:a16="http://schemas.microsoft.com/office/drawing/2014/main" id="{45864A16-1A49-423A-329F-6D56B645E994}"/>
                </a:ext>
              </a:extLst>
            </p:cNvPr>
            <p:cNvSpPr txBox="1"/>
            <p:nvPr/>
          </p:nvSpPr>
          <p:spPr>
            <a:xfrm>
              <a:off x="1844922" y="3627215"/>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17.65%</a:t>
              </a:r>
            </a:p>
          </p:txBody>
        </p:sp>
      </p:grpSp>
      <p:sp>
        <p:nvSpPr>
          <p:cNvPr id="17" name="Google Shape;306;p21">
            <a:extLst>
              <a:ext uri="{FF2B5EF4-FFF2-40B4-BE49-F238E27FC236}">
                <a16:creationId xmlns:a16="http://schemas.microsoft.com/office/drawing/2014/main" id="{50ACA123-AF7C-803C-0766-CB646DED122B}"/>
              </a:ext>
            </a:extLst>
          </p:cNvPr>
          <p:cNvSpPr txBox="1"/>
          <p:nvPr/>
        </p:nvSpPr>
        <p:spPr>
          <a:xfrm>
            <a:off x="751251" y="4947297"/>
            <a:ext cx="5078050" cy="1698840"/>
          </a:xfrm>
          <a:prstGeom prst="rect">
            <a:avLst/>
          </a:prstGeom>
          <a:noFill/>
          <a:ln>
            <a:noFill/>
          </a:ln>
        </p:spPr>
        <p:txBody>
          <a:bodyPr spcFirstLastPara="1" wrap="square" lIns="121900" tIns="121900" rIns="121900" bIns="121900" anchor="ctr" anchorCtr="0">
            <a:noAutofit/>
          </a:bodyPr>
          <a:lstStyle/>
          <a:p>
            <a:pPr algn="ct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The longer a visitor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spends browsing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 product-related page, the more likely they are to make a purchase. This trend is especially noticeable for those who browse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for over 5 minutes</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At the 15-minute mark, their likelihood of purchasing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triples</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and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quadruples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at the 1-hour mark, with the probability continuing to increase for those who browse for extended periods.</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26" name="Group 25">
            <a:extLst>
              <a:ext uri="{FF2B5EF4-FFF2-40B4-BE49-F238E27FC236}">
                <a16:creationId xmlns:a16="http://schemas.microsoft.com/office/drawing/2014/main" id="{D7F81459-68A6-1318-F56F-D629D4041846}"/>
              </a:ext>
            </a:extLst>
          </p:cNvPr>
          <p:cNvGrpSpPr/>
          <p:nvPr/>
        </p:nvGrpSpPr>
        <p:grpSpPr>
          <a:xfrm>
            <a:off x="7517140" y="1916271"/>
            <a:ext cx="2896431" cy="3110705"/>
            <a:chOff x="7077380" y="2192580"/>
            <a:chExt cx="2896431" cy="2839291"/>
          </a:xfrm>
        </p:grpSpPr>
        <p:sp>
          <p:nvSpPr>
            <p:cNvPr id="121" name="TextBox 120">
              <a:extLst>
                <a:ext uri="{FF2B5EF4-FFF2-40B4-BE49-F238E27FC236}">
                  <a16:creationId xmlns:a16="http://schemas.microsoft.com/office/drawing/2014/main" id="{22E43FB6-A16E-FD6B-78CD-750F0F44314C}"/>
                </a:ext>
              </a:extLst>
            </p:cNvPr>
            <p:cNvSpPr txBox="1"/>
            <p:nvPr/>
          </p:nvSpPr>
          <p:spPr>
            <a:xfrm>
              <a:off x="7077380" y="4693317"/>
              <a:ext cx="1341196"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Weekday</a:t>
              </a:r>
            </a:p>
          </p:txBody>
        </p:sp>
        <p:grpSp>
          <p:nvGrpSpPr>
            <p:cNvPr id="24" name="Group 23">
              <a:extLst>
                <a:ext uri="{FF2B5EF4-FFF2-40B4-BE49-F238E27FC236}">
                  <a16:creationId xmlns:a16="http://schemas.microsoft.com/office/drawing/2014/main" id="{7E112AF0-A8D9-79A1-3B62-6DF70F9EFDC8}"/>
                </a:ext>
              </a:extLst>
            </p:cNvPr>
            <p:cNvGrpSpPr/>
            <p:nvPr/>
          </p:nvGrpSpPr>
          <p:grpSpPr>
            <a:xfrm>
              <a:off x="7114011" y="2192580"/>
              <a:ext cx="2775264" cy="2406886"/>
              <a:chOff x="7114011" y="2192580"/>
              <a:chExt cx="2775264" cy="2406886"/>
            </a:xfrm>
          </p:grpSpPr>
          <p:pic>
            <p:nvPicPr>
              <p:cNvPr id="3084" name="Picture 12">
                <a:extLst>
                  <a:ext uri="{FF2B5EF4-FFF2-40B4-BE49-F238E27FC236}">
                    <a16:creationId xmlns:a16="http://schemas.microsoft.com/office/drawing/2014/main" id="{E3C80C6D-D6F2-CB16-1B18-6470AC2998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87" t="5098" r="4768" b="5349"/>
              <a:stretch/>
            </p:blipFill>
            <p:spPr bwMode="auto">
              <a:xfrm>
                <a:off x="7114011" y="2192580"/>
                <a:ext cx="2775264" cy="240688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2D32D8F-66F1-E11C-19B4-46353B646B89}"/>
                  </a:ext>
                </a:extLst>
              </p:cNvPr>
              <p:cNvSpPr txBox="1"/>
              <p:nvPr/>
            </p:nvSpPr>
            <p:spPr>
              <a:xfrm>
                <a:off x="8758553" y="3840416"/>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17.50%</a:t>
                </a:r>
              </a:p>
            </p:txBody>
          </p:sp>
          <p:sp>
            <p:nvSpPr>
              <p:cNvPr id="23" name="TextBox 22">
                <a:extLst>
                  <a:ext uri="{FF2B5EF4-FFF2-40B4-BE49-F238E27FC236}">
                    <a16:creationId xmlns:a16="http://schemas.microsoft.com/office/drawing/2014/main" id="{E97CC259-8E4B-5A33-0E8B-17039B50F88D}"/>
                  </a:ext>
                </a:extLst>
              </p:cNvPr>
              <p:cNvSpPr txBox="1"/>
              <p:nvPr/>
            </p:nvSpPr>
            <p:spPr>
              <a:xfrm>
                <a:off x="7243378" y="3907091"/>
                <a:ext cx="1011539" cy="276999"/>
              </a:xfrm>
              <a:prstGeom prst="rect">
                <a:avLst/>
              </a:prstGeom>
              <a:noFill/>
            </p:spPr>
            <p:txBody>
              <a:bodyPr wrap="square" rtlCol="0">
                <a:spAutoFit/>
              </a:bodyPr>
              <a:lstStyle/>
              <a:p>
                <a:pPr algn="ctr"/>
                <a:r>
                  <a:rPr lang="en-US" sz="1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14.91%</a:t>
                </a:r>
              </a:p>
            </p:txBody>
          </p:sp>
        </p:grpSp>
        <p:sp>
          <p:nvSpPr>
            <p:cNvPr id="25" name="TextBox 24">
              <a:extLst>
                <a:ext uri="{FF2B5EF4-FFF2-40B4-BE49-F238E27FC236}">
                  <a16:creationId xmlns:a16="http://schemas.microsoft.com/office/drawing/2014/main" id="{B0DE3C17-50C2-743F-9B6E-74BA084A7424}"/>
                </a:ext>
              </a:extLst>
            </p:cNvPr>
            <p:cNvSpPr txBox="1"/>
            <p:nvPr/>
          </p:nvSpPr>
          <p:spPr>
            <a:xfrm>
              <a:off x="8632615" y="4693317"/>
              <a:ext cx="1341196"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Weekend</a:t>
              </a:r>
            </a:p>
          </p:txBody>
        </p:sp>
      </p:grpSp>
      <p:sp>
        <p:nvSpPr>
          <p:cNvPr id="27" name="TextBox 26">
            <a:extLst>
              <a:ext uri="{FF2B5EF4-FFF2-40B4-BE49-F238E27FC236}">
                <a16:creationId xmlns:a16="http://schemas.microsoft.com/office/drawing/2014/main" id="{11C65DD1-C455-616E-DDD6-75E796793667}"/>
              </a:ext>
            </a:extLst>
          </p:cNvPr>
          <p:cNvSpPr txBox="1"/>
          <p:nvPr/>
        </p:nvSpPr>
        <p:spPr>
          <a:xfrm>
            <a:off x="7075334" y="978686"/>
            <a:ext cx="3732138" cy="646331"/>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Day of Week</a:t>
            </a:r>
          </a:p>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Conversion Rate</a:t>
            </a:r>
          </a:p>
        </p:txBody>
      </p:sp>
      <p:sp>
        <p:nvSpPr>
          <p:cNvPr id="29" name="Google Shape;306;p21">
            <a:extLst>
              <a:ext uri="{FF2B5EF4-FFF2-40B4-BE49-F238E27FC236}">
                <a16:creationId xmlns:a16="http://schemas.microsoft.com/office/drawing/2014/main" id="{26DBDB65-D4D9-7C3C-0C24-A40321E09541}"/>
              </a:ext>
            </a:extLst>
          </p:cNvPr>
          <p:cNvSpPr txBox="1"/>
          <p:nvPr/>
        </p:nvSpPr>
        <p:spPr>
          <a:xfrm>
            <a:off x="6900481" y="4947297"/>
            <a:ext cx="4081844"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Purchases are more likely to occur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on weekends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leading to a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2.59% increase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in the conversion rate despite the relatively lower traffic compared to weekdays, indicating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improved conversion efficiency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during weekends.</a:t>
            </a:r>
          </a:p>
        </p:txBody>
      </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spTree>
    <p:extLst>
      <p:ext uri="{BB962C8B-B14F-4D97-AF65-F5344CB8AC3E}">
        <p14:creationId xmlns:p14="http://schemas.microsoft.com/office/powerpoint/2010/main" val="412666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1916</Words>
  <Application>Microsoft Office PowerPoint</Application>
  <PresentationFormat>Widescreen</PresentationFormat>
  <Paragraphs>289</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Open Sans</vt:lpstr>
      <vt:lpstr>Open Sans SemiBold</vt:lpstr>
      <vt:lpstr>Office Theme</vt:lpstr>
      <vt:lpstr>E-commerce Insights Unlocking Online Shopping Behavior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Gilang .</dc:creator>
  <cp:lastModifiedBy>Gilang .</cp:lastModifiedBy>
  <cp:revision>44</cp:revision>
  <dcterms:created xsi:type="dcterms:W3CDTF">2024-08-04T17:13:03Z</dcterms:created>
  <dcterms:modified xsi:type="dcterms:W3CDTF">2024-08-06T20:19:48Z</dcterms:modified>
</cp:coreProperties>
</file>