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149-7078-75B0-09C2-CEB4CDEF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56686-7065-8FF5-4276-254A69A9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CEAD-58D0-4758-B8B9-599950573AE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B9479-929A-6F8D-5D83-3259B058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5EAF2-5DA9-63D9-9747-B248EAEF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7AD3-10E4-4C59-9271-6A1759CF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A8821-B688-37C3-4598-8B284686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FEA6-44D8-2113-644A-487DDDCC7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AED8-3549-4ED4-78CE-943AA3C0D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4CEAD-58D0-4758-B8B9-599950573AE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AEC3-9311-F8AB-CE93-5D2E9CE1F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34AF6-9C5F-7AB5-54DE-4D96A9496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7AD3-10E4-4C59-9271-6A1759CF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A141184-0E50-37DD-8BC2-A2E70CF4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700"/>
              <a:t>Monitorizarea si controlul proiectelor software </a:t>
            </a:r>
            <a:br>
              <a:rPr lang="en-US" sz="3700"/>
            </a:br>
            <a:r>
              <a:rPr lang="en-US" sz="3700"/>
              <a:t>Adrian Dinu Urse </a:t>
            </a:r>
            <a:br>
              <a:rPr lang="en-US" sz="3700"/>
            </a:br>
            <a:br>
              <a:rPr lang="en-US" sz="3700"/>
            </a:br>
            <a:r>
              <a:rPr lang="en-US" sz="3700"/>
              <a:t>Coordonator științific: </a:t>
            </a:r>
            <a:br>
              <a:rPr lang="en-US" sz="3700"/>
            </a:br>
            <a:r>
              <a:rPr lang="en-US" sz="3700"/>
              <a:t>Prof. dr.ing. Alexandru BOICEA </a:t>
            </a:r>
            <a:endParaRPr lang="en-US" sz="3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0963E-D25F-2AEC-4218-9DC24BA641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4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1E807C-FEA4-BE3B-E465-3696F9D4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263A0-D4AA-1FF8-52C6-058A91999A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1B2652-DC78-D412-ADD4-FE86A2A6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000"/>
              <a:t>Stadiul curent al dezvoltarii </a:t>
            </a:r>
            <a:endParaRPr lang="en-US" sz="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D31A20-33CB-D06B-EB04-100B185C61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8947F8-128A-2403-E9A8-DA0E7E49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0E78C-2814-18A5-9F65-66B6E44B9A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9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554598-07AB-5A25-6B2C-EB65E6E7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9CF82-261F-428D-BA19-CCB2593A63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2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34989E-870E-9A32-BDD8-DDDAEA32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AEB91-90E6-67E0-8F63-6FF55626F6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6227848-E6E3-3D0E-25AD-F4797610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/>
              <a:t>Concluzii </a:t>
            </a:r>
            <a:endParaRPr lang="en-US" sz="7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7C0F7-9452-B850-A785-EB1FC0D2A4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8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159D82-E997-95D2-97F5-FC90C6C6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Bibliografie</a:t>
            </a:r>
            <a:r>
              <a:rPr lang="en-US" sz="7200"/>
              <a:t> </a:t>
            </a:r>
            <a:endParaRPr lang="en-US" sz="7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FD978-6CE5-08E1-B1E5-53C2AE1CF7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0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0BAF69-55D0-74DC-0F15-151B8240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Multumesc!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3DD71-48B2-3898-3D30-1886889F00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07E2E9-770C-FBFB-2AE6-48AEBFBA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Introducere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5E418-22DF-2C99-CAC4-AF59F6B1EA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115612-4471-B691-BD76-66B91DD1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5600"/>
              <a:t> Problema analizată 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3A3BD-1A4F-4708-F9B7-D358660BC7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E15254-7114-0074-131C-7C779B77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</a:rPr>
              <a:t>Studiu de piata/Abordari existente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27AB4-2730-6FAA-3577-387296B5FC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0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49F7CB-7951-CE24-B01B-F8BC67C2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Structura proiectului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B6EF0-E7C1-BAA5-6814-7686E63587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1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32E02A-D35F-8DCB-CD19-A59EA361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</a:rPr>
              <a:t>Componenta Back-End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FC4351-0D7E-D1A3-6913-1EEFAB9DDA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5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E7996F1-1B63-F4EF-2C0D-9093DEC2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100"/>
              <a:t>Componenta Front-End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DFCE8-537D-364A-7492-275D6C8820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1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BB5C31-2D23-61AD-1437-AE93104D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Arhitectura proiectului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D9323-9118-2205-9545-3A2092677A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3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C0ADDBC-3876-1A34-123C-EBAB12C4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Baza de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A812C-6361-D0B1-9C77-90827B2DC7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Monitorizarea si controlul proiectelor software  Adrian Dinu Urse   Coordonator științific:  Prof. dr.ing. Alexandru BOICEA </vt:lpstr>
      <vt:lpstr>Introducere</vt:lpstr>
      <vt:lpstr> Problema analizată </vt:lpstr>
      <vt:lpstr>Studiu de piata/Abordari existente </vt:lpstr>
      <vt:lpstr>Structura proiectului </vt:lpstr>
      <vt:lpstr>Componenta Back-End</vt:lpstr>
      <vt:lpstr>Componenta Front-End</vt:lpstr>
      <vt:lpstr>Arhitectura proiectului </vt:lpstr>
      <vt:lpstr>Baza de date</vt:lpstr>
      <vt:lpstr>PowerPoint Presentation</vt:lpstr>
      <vt:lpstr>Stadiul curent al dezvoltarii </vt:lpstr>
      <vt:lpstr>PowerPoint Presentation</vt:lpstr>
      <vt:lpstr>PowerPoint Presentation</vt:lpstr>
      <vt:lpstr>PowerPoint Presentation</vt:lpstr>
      <vt:lpstr>Concluzii </vt:lpstr>
      <vt:lpstr>Bibliografie </vt:lpstr>
      <vt:lpstr>Multumesc!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Monitorizarea si controlul proiectelor software  Adrian Dinu Urse   Coordonator științific:  Prof. dr.ing. Alexandru BOICEA </dc:title>
  <dc:creator>Dinu Adrian</dc:creator>
  <cp:lastModifiedBy>Dinu Adrian</cp:lastModifiedBy>
  <cp:revision>1</cp:revision>
  <dcterms:created xsi:type="dcterms:W3CDTF">2023-05-05T13:38:18Z</dcterms:created>
  <dcterms:modified xsi:type="dcterms:W3CDTF">2023-05-05T13:38:18Z</dcterms:modified>
</cp:coreProperties>
</file>