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4660"/>
  </p:normalViewPr>
  <p:slideViewPr>
    <p:cSldViewPr snapToGrid="0">
      <p:cViewPr>
        <p:scale>
          <a:sx n="75" d="100"/>
          <a:sy n="75" d="100"/>
        </p:scale>
        <p:origin x="75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4867" y="1466135"/>
            <a:ext cx="9762400" cy="3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76900" y="4757465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599770" y="3429001"/>
            <a:ext cx="250412" cy="2686331"/>
            <a:chOff x="1607172" y="838951"/>
            <a:chExt cx="329432" cy="3534026"/>
          </a:xfrm>
        </p:grpSpPr>
        <p:sp>
          <p:nvSpPr>
            <p:cNvPr id="12" name="Google Shape;12;p2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188213" y="410866"/>
            <a:ext cx="250392" cy="2585485"/>
            <a:chOff x="1207503" y="1245270"/>
            <a:chExt cx="286489" cy="2958222"/>
          </a:xfrm>
        </p:grpSpPr>
        <p:sp>
          <p:nvSpPr>
            <p:cNvPr id="24" name="Google Shape;24;p2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0710" y="-1791479"/>
            <a:ext cx="205521" cy="2205232"/>
            <a:chOff x="1607172" y="838951"/>
            <a:chExt cx="329432" cy="3534026"/>
          </a:xfrm>
        </p:grpSpPr>
        <p:sp>
          <p:nvSpPr>
            <p:cNvPr id="31" name="Google Shape;31;p2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862052" y="-1117928"/>
            <a:ext cx="153749" cy="1586791"/>
            <a:chOff x="1207503" y="1245270"/>
            <a:chExt cx="286489" cy="2958222"/>
          </a:xfrm>
        </p:grpSpPr>
        <p:sp>
          <p:nvSpPr>
            <p:cNvPr id="43" name="Google Shape;43;p2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1578503" y="-1370566"/>
            <a:ext cx="250412" cy="2686331"/>
            <a:chOff x="1607172" y="838951"/>
            <a:chExt cx="329432" cy="3534026"/>
          </a:xfrm>
        </p:grpSpPr>
        <p:sp>
          <p:nvSpPr>
            <p:cNvPr id="50" name="Google Shape;50;p2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236530" y="4281273"/>
            <a:ext cx="153749" cy="1586791"/>
            <a:chOff x="1207503" y="1245270"/>
            <a:chExt cx="286489" cy="2958222"/>
          </a:xfrm>
        </p:grpSpPr>
        <p:sp>
          <p:nvSpPr>
            <p:cNvPr id="62" name="Google Shape;62;p2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564744" y="5845055"/>
            <a:ext cx="205521" cy="2205232"/>
            <a:chOff x="1607172" y="838951"/>
            <a:chExt cx="329432" cy="3534026"/>
          </a:xfrm>
        </p:grpSpPr>
        <p:sp>
          <p:nvSpPr>
            <p:cNvPr id="69" name="Google Shape;69;p2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253910" y="-1791479"/>
            <a:ext cx="205521" cy="2205232"/>
            <a:chOff x="1607172" y="838951"/>
            <a:chExt cx="329432" cy="3534026"/>
          </a:xfrm>
        </p:grpSpPr>
        <p:sp>
          <p:nvSpPr>
            <p:cNvPr id="81" name="Google Shape;81;p2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4773652" y="-1117928"/>
            <a:ext cx="153749" cy="1586791"/>
            <a:chOff x="1207503" y="1245270"/>
            <a:chExt cx="286489" cy="2958222"/>
          </a:xfrm>
        </p:grpSpPr>
        <p:sp>
          <p:nvSpPr>
            <p:cNvPr id="93" name="Google Shape;93;p2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6602891" y="-1370573"/>
            <a:ext cx="153779" cy="1649684"/>
            <a:chOff x="1607172" y="838951"/>
            <a:chExt cx="329432" cy="3534026"/>
          </a:xfrm>
        </p:grpSpPr>
        <p:sp>
          <p:nvSpPr>
            <p:cNvPr id="100" name="Google Shape;100;p2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10208777" y="-1791479"/>
            <a:ext cx="205521" cy="2205232"/>
            <a:chOff x="1607172" y="838951"/>
            <a:chExt cx="329432" cy="3534026"/>
          </a:xfrm>
        </p:grpSpPr>
        <p:sp>
          <p:nvSpPr>
            <p:cNvPr id="112" name="Google Shape;112;p2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1845328" y="6334088"/>
            <a:ext cx="205521" cy="2205232"/>
            <a:chOff x="1607172" y="838951"/>
            <a:chExt cx="329432" cy="3534026"/>
          </a:xfrm>
        </p:grpSpPr>
        <p:sp>
          <p:nvSpPr>
            <p:cNvPr id="124" name="Google Shape;124;p2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7221890" y="6380486"/>
            <a:ext cx="109897" cy="1134380"/>
            <a:chOff x="1207503" y="1245270"/>
            <a:chExt cx="286489" cy="2958222"/>
          </a:xfrm>
        </p:grpSpPr>
        <p:sp>
          <p:nvSpPr>
            <p:cNvPr id="136" name="Google Shape;136;p2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7624570" y="6266768"/>
            <a:ext cx="250412" cy="2686331"/>
            <a:chOff x="1607172" y="838951"/>
            <a:chExt cx="329432" cy="3534026"/>
          </a:xfrm>
        </p:grpSpPr>
        <p:sp>
          <p:nvSpPr>
            <p:cNvPr id="143" name="Google Shape;143;p2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2"/>
          <p:cNvGrpSpPr/>
          <p:nvPr/>
        </p:nvGrpSpPr>
        <p:grpSpPr>
          <a:xfrm>
            <a:off x="11025635" y="6266772"/>
            <a:ext cx="153749" cy="1586791"/>
            <a:chOff x="1207503" y="1245270"/>
            <a:chExt cx="286489" cy="2958222"/>
          </a:xfrm>
        </p:grpSpPr>
        <p:sp>
          <p:nvSpPr>
            <p:cNvPr id="155" name="Google Shape;155;p2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4825124" y="6334094"/>
            <a:ext cx="153779" cy="1649684"/>
            <a:chOff x="1607172" y="838951"/>
            <a:chExt cx="329432" cy="3534026"/>
          </a:xfrm>
        </p:grpSpPr>
        <p:sp>
          <p:nvSpPr>
            <p:cNvPr id="162" name="Google Shape;162;p2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2"/>
          <p:cNvGrpSpPr/>
          <p:nvPr/>
        </p:nvGrpSpPr>
        <p:grpSpPr>
          <a:xfrm>
            <a:off x="9479513" y="6626032"/>
            <a:ext cx="250392" cy="2585485"/>
            <a:chOff x="1207503" y="1245270"/>
            <a:chExt cx="286489" cy="2958222"/>
          </a:xfrm>
        </p:grpSpPr>
        <p:sp>
          <p:nvSpPr>
            <p:cNvPr id="174" name="Google Shape;174;p2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"/>
          <p:cNvSpPr/>
          <p:nvPr/>
        </p:nvSpPr>
        <p:spPr>
          <a:xfrm>
            <a:off x="2766897" y="637794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774218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6349067" y="6356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5519853" y="65762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102110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11599753" y="24146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84859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271697" y="646607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11799097" y="195587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438600" y="3548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757900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3846603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5645236" y="4129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8318353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8862951" y="3623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9438303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5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1"/>
          <p:cNvSpPr txBox="1">
            <a:spLocks noGrp="1"/>
          </p:cNvSpPr>
          <p:nvPr>
            <p:ph type="title" hasCustomPrompt="1"/>
          </p:nvPr>
        </p:nvSpPr>
        <p:spPr>
          <a:xfrm>
            <a:off x="2388467" y="2406967"/>
            <a:ext cx="7415200" cy="13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85" name="Google Shape;985;p11"/>
          <p:cNvSpPr txBox="1">
            <a:spLocks noGrp="1"/>
          </p:cNvSpPr>
          <p:nvPr>
            <p:ph type="subTitle" idx="1"/>
          </p:nvPr>
        </p:nvSpPr>
        <p:spPr>
          <a:xfrm>
            <a:off x="2388467" y="3788233"/>
            <a:ext cx="7415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86" name="Google Shape;986;p11"/>
          <p:cNvGrpSpPr/>
          <p:nvPr/>
        </p:nvGrpSpPr>
        <p:grpSpPr>
          <a:xfrm>
            <a:off x="188214" y="-1791478"/>
            <a:ext cx="11721039" cy="11002996"/>
            <a:chOff x="141160" y="-1343609"/>
            <a:chExt cx="8790779" cy="8252247"/>
          </a:xfrm>
        </p:grpSpPr>
        <p:grpSp>
          <p:nvGrpSpPr>
            <p:cNvPr id="987" name="Google Shape;987;p11"/>
            <p:cNvGrpSpPr/>
            <p:nvPr/>
          </p:nvGrpSpPr>
          <p:grpSpPr>
            <a:xfrm flipH="1">
              <a:off x="185463" y="2571751"/>
              <a:ext cx="187809" cy="2014748"/>
              <a:chOff x="1607172" y="838951"/>
              <a:chExt cx="329432" cy="3534026"/>
            </a:xfrm>
          </p:grpSpPr>
          <p:sp>
            <p:nvSpPr>
              <p:cNvPr id="988" name="Google Shape;988;p11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11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11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11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1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11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11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1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1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11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11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9" name="Google Shape;999;p11"/>
            <p:cNvGrpSpPr/>
            <p:nvPr/>
          </p:nvGrpSpPr>
          <p:grpSpPr>
            <a:xfrm flipH="1">
              <a:off x="8744145" y="308149"/>
              <a:ext cx="187794" cy="1939114"/>
              <a:chOff x="1207503" y="1245270"/>
              <a:chExt cx="286489" cy="2958222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6" name="Google Shape;1006;p11"/>
            <p:cNvGrpSpPr/>
            <p:nvPr/>
          </p:nvGrpSpPr>
          <p:grpSpPr>
            <a:xfrm flipH="1">
              <a:off x="6488425" y="-1343609"/>
              <a:ext cx="154141" cy="1653924"/>
              <a:chOff x="1607172" y="838951"/>
              <a:chExt cx="329432" cy="3534026"/>
            </a:xfrm>
          </p:grpSpPr>
          <p:sp>
            <p:nvSpPr>
              <p:cNvPr id="1007" name="Google Shape;1007;p11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11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11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8" name="Google Shape;1018;p11"/>
            <p:cNvGrpSpPr/>
            <p:nvPr/>
          </p:nvGrpSpPr>
          <p:grpSpPr>
            <a:xfrm flipH="1">
              <a:off x="8311248" y="-838446"/>
              <a:ext cx="115312" cy="1190093"/>
              <a:chOff x="1207503" y="1245270"/>
              <a:chExt cx="286489" cy="2958222"/>
            </a:xfrm>
          </p:grpSpPr>
          <p:sp>
            <p:nvSpPr>
              <p:cNvPr id="1019" name="Google Shape;1019;p11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Google Shape;1025;p11"/>
            <p:cNvGrpSpPr/>
            <p:nvPr/>
          </p:nvGrpSpPr>
          <p:grpSpPr>
            <a:xfrm flipH="1">
              <a:off x="201413" y="-1027924"/>
              <a:ext cx="187809" cy="2014748"/>
              <a:chOff x="1607172" y="838951"/>
              <a:chExt cx="329432" cy="3534026"/>
            </a:xfrm>
          </p:grpSpPr>
          <p:sp>
            <p:nvSpPr>
              <p:cNvPr id="1026" name="Google Shape;1026;p11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1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1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7" name="Google Shape;1037;p11"/>
            <p:cNvGrpSpPr/>
            <p:nvPr/>
          </p:nvGrpSpPr>
          <p:grpSpPr>
            <a:xfrm flipH="1">
              <a:off x="8780390" y="3210954"/>
              <a:ext cx="115312" cy="1190093"/>
              <a:chOff x="1207503" y="1245270"/>
              <a:chExt cx="286489" cy="2958222"/>
            </a:xfrm>
          </p:grpSpPr>
          <p:sp>
            <p:nvSpPr>
              <p:cNvPr id="1038" name="Google Shape;1038;p11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4" name="Google Shape;1044;p11"/>
            <p:cNvGrpSpPr/>
            <p:nvPr/>
          </p:nvGrpSpPr>
          <p:grpSpPr>
            <a:xfrm flipH="1">
              <a:off x="8495400" y="4383791"/>
              <a:ext cx="154141" cy="1653924"/>
              <a:chOff x="1607172" y="838951"/>
              <a:chExt cx="329432" cy="3534026"/>
            </a:xfrm>
          </p:grpSpPr>
          <p:sp>
            <p:nvSpPr>
              <p:cNvPr id="1045" name="Google Shape;1045;p11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1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1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6" name="Google Shape;1056;p11"/>
            <p:cNvGrpSpPr/>
            <p:nvPr/>
          </p:nvGrpSpPr>
          <p:grpSpPr>
            <a:xfrm flipH="1">
              <a:off x="3478525" y="-1343609"/>
              <a:ext cx="154141" cy="1653924"/>
              <a:chOff x="1607172" y="838951"/>
              <a:chExt cx="329432" cy="3534026"/>
            </a:xfrm>
          </p:grpSpPr>
          <p:sp>
            <p:nvSpPr>
              <p:cNvPr id="1057" name="Google Shape;1057;p11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1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11"/>
            <p:cNvGrpSpPr/>
            <p:nvPr/>
          </p:nvGrpSpPr>
          <p:grpSpPr>
            <a:xfrm flipH="1">
              <a:off x="5377548" y="-838446"/>
              <a:ext cx="115312" cy="1190093"/>
              <a:chOff x="1207503" y="1245270"/>
              <a:chExt cx="286489" cy="2958222"/>
            </a:xfrm>
          </p:grpSpPr>
          <p:sp>
            <p:nvSpPr>
              <p:cNvPr id="1069" name="Google Shape;1069;p11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1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1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1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1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1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11"/>
            <p:cNvGrpSpPr/>
            <p:nvPr/>
          </p:nvGrpSpPr>
          <p:grpSpPr>
            <a:xfrm flipH="1">
              <a:off x="4005596" y="-1027930"/>
              <a:ext cx="115334" cy="1237263"/>
              <a:chOff x="1607172" y="838951"/>
              <a:chExt cx="329432" cy="3534026"/>
            </a:xfrm>
          </p:grpSpPr>
          <p:sp>
            <p:nvSpPr>
              <p:cNvPr id="1076" name="Google Shape;1076;p11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1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1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1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1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1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1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11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11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11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11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11"/>
            <p:cNvGrpSpPr/>
            <p:nvPr/>
          </p:nvGrpSpPr>
          <p:grpSpPr>
            <a:xfrm flipH="1">
              <a:off x="1262375" y="-1343609"/>
              <a:ext cx="154141" cy="1653924"/>
              <a:chOff x="1607172" y="838951"/>
              <a:chExt cx="329432" cy="3534026"/>
            </a:xfrm>
          </p:grpSpPr>
          <p:sp>
            <p:nvSpPr>
              <p:cNvPr id="1088" name="Google Shape;1088;p11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11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1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11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11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11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11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11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11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1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1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9" name="Google Shape;1099;p11"/>
            <p:cNvGrpSpPr/>
            <p:nvPr/>
          </p:nvGrpSpPr>
          <p:grpSpPr>
            <a:xfrm flipH="1">
              <a:off x="7534963" y="4750566"/>
              <a:ext cx="154141" cy="1653924"/>
              <a:chOff x="1607172" y="838951"/>
              <a:chExt cx="329432" cy="3534026"/>
            </a:xfrm>
          </p:grpSpPr>
          <p:sp>
            <p:nvSpPr>
              <p:cNvPr id="1100" name="Google Shape;1100;p11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11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1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11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11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1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1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11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1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11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11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1" name="Google Shape;1111;p11"/>
            <p:cNvGrpSpPr/>
            <p:nvPr/>
          </p:nvGrpSpPr>
          <p:grpSpPr>
            <a:xfrm flipH="1">
              <a:off x="3574259" y="4785364"/>
              <a:ext cx="82423" cy="850785"/>
              <a:chOff x="1207503" y="1245270"/>
              <a:chExt cx="286489" cy="2958222"/>
            </a:xfrm>
          </p:grpSpPr>
          <p:sp>
            <p:nvSpPr>
              <p:cNvPr id="1112" name="Google Shape;1112;p11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11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1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1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1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1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11"/>
            <p:cNvGrpSpPr/>
            <p:nvPr/>
          </p:nvGrpSpPr>
          <p:grpSpPr>
            <a:xfrm flipH="1">
              <a:off x="3166863" y="4700076"/>
              <a:ext cx="187809" cy="2014748"/>
              <a:chOff x="1607172" y="838951"/>
              <a:chExt cx="329432" cy="3534026"/>
            </a:xfrm>
          </p:grpSpPr>
          <p:sp>
            <p:nvSpPr>
              <p:cNvPr id="1119" name="Google Shape;1119;p11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1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1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11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11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1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1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1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1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1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11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" name="Google Shape;1130;p11"/>
            <p:cNvGrpSpPr/>
            <p:nvPr/>
          </p:nvGrpSpPr>
          <p:grpSpPr>
            <a:xfrm flipH="1">
              <a:off x="688560" y="4700079"/>
              <a:ext cx="115312" cy="1190093"/>
              <a:chOff x="1207503" y="1245270"/>
              <a:chExt cx="286489" cy="2958222"/>
            </a:xfrm>
          </p:grpSpPr>
          <p:sp>
            <p:nvSpPr>
              <p:cNvPr id="1131" name="Google Shape;1131;p11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1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1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11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11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11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7" name="Google Shape;1137;p11"/>
            <p:cNvGrpSpPr/>
            <p:nvPr/>
          </p:nvGrpSpPr>
          <p:grpSpPr>
            <a:xfrm flipH="1">
              <a:off x="5338921" y="4750570"/>
              <a:ext cx="115334" cy="1237263"/>
              <a:chOff x="1607172" y="838951"/>
              <a:chExt cx="329432" cy="3534026"/>
            </a:xfrm>
          </p:grpSpPr>
          <p:sp>
            <p:nvSpPr>
              <p:cNvPr id="1138" name="Google Shape;1138;p11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11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11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11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11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11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11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11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11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11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11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9" name="Google Shape;1149;p11"/>
            <p:cNvGrpSpPr/>
            <p:nvPr/>
          </p:nvGrpSpPr>
          <p:grpSpPr>
            <a:xfrm flipH="1">
              <a:off x="1775670" y="4969524"/>
              <a:ext cx="187794" cy="1939114"/>
              <a:chOff x="1207503" y="1245270"/>
              <a:chExt cx="286489" cy="2958222"/>
            </a:xfrm>
          </p:grpSpPr>
          <p:sp>
            <p:nvSpPr>
              <p:cNvPr id="1150" name="Google Shape;1150;p11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11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11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11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1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1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6" name="Google Shape;1156;p11"/>
            <p:cNvSpPr/>
            <p:nvPr/>
          </p:nvSpPr>
          <p:spPr>
            <a:xfrm flipH="1">
              <a:off x="6915310" y="478345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11"/>
            <p:cNvSpPr/>
            <p:nvPr/>
          </p:nvSpPr>
          <p:spPr>
            <a:xfrm flipH="1">
              <a:off x="6127118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11"/>
            <p:cNvSpPr/>
            <p:nvPr/>
          </p:nvSpPr>
          <p:spPr>
            <a:xfrm flipH="1">
              <a:off x="4195980" y="47671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11"/>
            <p:cNvSpPr/>
            <p:nvPr/>
          </p:nvSpPr>
          <p:spPr>
            <a:xfrm flipH="1">
              <a:off x="4850593" y="493217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1"/>
            <p:cNvSpPr/>
            <p:nvPr/>
          </p:nvSpPr>
          <p:spPr>
            <a:xfrm flipH="1">
              <a:off x="1299468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1"/>
            <p:cNvSpPr/>
            <p:nvPr/>
          </p:nvSpPr>
          <p:spPr>
            <a:xfrm flipH="1">
              <a:off x="290668" y="181097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1"/>
            <p:cNvSpPr/>
            <p:nvPr/>
          </p:nvSpPr>
          <p:spPr>
            <a:xfrm flipH="1">
              <a:off x="2593293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11"/>
            <p:cNvSpPr/>
            <p:nvPr/>
          </p:nvSpPr>
          <p:spPr>
            <a:xfrm flipH="1">
              <a:off x="8036710" y="484955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11"/>
            <p:cNvSpPr/>
            <p:nvPr/>
          </p:nvSpPr>
          <p:spPr>
            <a:xfrm flipH="1">
              <a:off x="141160" y="146690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1"/>
            <p:cNvSpPr/>
            <p:nvPr/>
          </p:nvSpPr>
          <p:spPr>
            <a:xfrm flipH="1">
              <a:off x="8628830" y="2661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11"/>
            <p:cNvSpPr/>
            <p:nvPr/>
          </p:nvSpPr>
          <p:spPr>
            <a:xfrm flipH="1">
              <a:off x="7639355" y="17277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11"/>
            <p:cNvSpPr/>
            <p:nvPr/>
          </p:nvSpPr>
          <p:spPr>
            <a:xfrm flipH="1">
              <a:off x="6105531" y="126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11"/>
            <p:cNvSpPr/>
            <p:nvPr/>
          </p:nvSpPr>
          <p:spPr>
            <a:xfrm flipH="1">
              <a:off x="4756556" y="309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11"/>
            <p:cNvSpPr/>
            <p:nvPr/>
          </p:nvSpPr>
          <p:spPr>
            <a:xfrm flipH="1">
              <a:off x="2751718" y="18912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11"/>
            <p:cNvSpPr/>
            <p:nvPr/>
          </p:nvSpPr>
          <p:spPr>
            <a:xfrm flipH="1">
              <a:off x="2310568" y="27175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11"/>
            <p:cNvSpPr/>
            <p:nvPr/>
          </p:nvSpPr>
          <p:spPr>
            <a:xfrm flipH="1">
              <a:off x="1911756" y="126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76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13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5" name="Google Shape;1175;p13"/>
          <p:cNvSpPr txBox="1">
            <a:spLocks noGrp="1"/>
          </p:cNvSpPr>
          <p:nvPr>
            <p:ph type="subTitle" idx="1"/>
          </p:nvPr>
        </p:nvSpPr>
        <p:spPr>
          <a:xfrm>
            <a:off x="2584435" y="2717199"/>
            <a:ext cx="33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6" name="Google Shape;1176;p13"/>
          <p:cNvSpPr txBox="1">
            <a:spLocks noGrp="1"/>
          </p:cNvSpPr>
          <p:nvPr>
            <p:ph type="subTitle" idx="2"/>
          </p:nvPr>
        </p:nvSpPr>
        <p:spPr>
          <a:xfrm>
            <a:off x="7356367" y="2717200"/>
            <a:ext cx="33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7" name="Google Shape;1177;p13"/>
          <p:cNvSpPr txBox="1">
            <a:spLocks noGrp="1"/>
          </p:cNvSpPr>
          <p:nvPr>
            <p:ph type="subTitle" idx="3"/>
          </p:nvPr>
        </p:nvSpPr>
        <p:spPr>
          <a:xfrm>
            <a:off x="7356372" y="4790967"/>
            <a:ext cx="33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8" name="Google Shape;1178;p13"/>
          <p:cNvSpPr txBox="1">
            <a:spLocks noGrp="1"/>
          </p:cNvSpPr>
          <p:nvPr>
            <p:ph type="subTitle" idx="4"/>
          </p:nvPr>
        </p:nvSpPr>
        <p:spPr>
          <a:xfrm>
            <a:off x="2584433" y="4790267"/>
            <a:ext cx="33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9" name="Google Shape;1179;p13"/>
          <p:cNvSpPr txBox="1">
            <a:spLocks noGrp="1"/>
          </p:cNvSpPr>
          <p:nvPr>
            <p:ph type="title" idx="5" hasCustomPrompt="1"/>
          </p:nvPr>
        </p:nvSpPr>
        <p:spPr>
          <a:xfrm>
            <a:off x="1503229" y="2268627"/>
            <a:ext cx="979600" cy="596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80" name="Google Shape;1180;p13"/>
          <p:cNvSpPr txBox="1">
            <a:spLocks noGrp="1"/>
          </p:cNvSpPr>
          <p:nvPr>
            <p:ph type="title" idx="6" hasCustomPrompt="1"/>
          </p:nvPr>
        </p:nvSpPr>
        <p:spPr>
          <a:xfrm>
            <a:off x="6275163" y="4341688"/>
            <a:ext cx="979600" cy="596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81" name="Google Shape;1181;p13"/>
          <p:cNvSpPr txBox="1">
            <a:spLocks noGrp="1"/>
          </p:cNvSpPr>
          <p:nvPr>
            <p:ph type="title" idx="7" hasCustomPrompt="1"/>
          </p:nvPr>
        </p:nvSpPr>
        <p:spPr>
          <a:xfrm>
            <a:off x="6275157" y="2268627"/>
            <a:ext cx="979600" cy="596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82" name="Google Shape;1182;p13"/>
          <p:cNvSpPr txBox="1">
            <a:spLocks noGrp="1"/>
          </p:cNvSpPr>
          <p:nvPr>
            <p:ph type="title" idx="8" hasCustomPrompt="1"/>
          </p:nvPr>
        </p:nvSpPr>
        <p:spPr>
          <a:xfrm>
            <a:off x="1503228" y="4341711"/>
            <a:ext cx="979600" cy="596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83" name="Google Shape;1183;p13"/>
          <p:cNvSpPr txBox="1">
            <a:spLocks noGrp="1"/>
          </p:cNvSpPr>
          <p:nvPr>
            <p:ph type="subTitle" idx="9"/>
          </p:nvPr>
        </p:nvSpPr>
        <p:spPr>
          <a:xfrm>
            <a:off x="2584435" y="2268633"/>
            <a:ext cx="3332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4" name="Google Shape;1184;p13"/>
          <p:cNvSpPr txBox="1">
            <a:spLocks noGrp="1"/>
          </p:cNvSpPr>
          <p:nvPr>
            <p:ph type="subTitle" idx="13"/>
          </p:nvPr>
        </p:nvSpPr>
        <p:spPr>
          <a:xfrm>
            <a:off x="7356367" y="2268633"/>
            <a:ext cx="3332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5" name="Google Shape;1185;p13"/>
          <p:cNvSpPr txBox="1">
            <a:spLocks noGrp="1"/>
          </p:cNvSpPr>
          <p:nvPr>
            <p:ph type="subTitle" idx="14"/>
          </p:nvPr>
        </p:nvSpPr>
        <p:spPr>
          <a:xfrm>
            <a:off x="2584433" y="4341701"/>
            <a:ext cx="3332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6" name="Google Shape;1186;p13"/>
          <p:cNvSpPr txBox="1">
            <a:spLocks noGrp="1"/>
          </p:cNvSpPr>
          <p:nvPr>
            <p:ph type="subTitle" idx="15"/>
          </p:nvPr>
        </p:nvSpPr>
        <p:spPr>
          <a:xfrm>
            <a:off x="7356372" y="4341709"/>
            <a:ext cx="3332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244247" y="-1791479"/>
            <a:ext cx="6863460" cy="8786965"/>
            <a:chOff x="183185" y="-1343609"/>
            <a:chExt cx="5147595" cy="6590224"/>
          </a:xfrm>
        </p:grpSpPr>
        <p:grpSp>
          <p:nvGrpSpPr>
            <p:cNvPr id="1188" name="Google Shape;1188;p13"/>
            <p:cNvGrpSpPr/>
            <p:nvPr/>
          </p:nvGrpSpPr>
          <p:grpSpPr>
            <a:xfrm>
              <a:off x="183185" y="959924"/>
              <a:ext cx="187794" cy="1939114"/>
              <a:chOff x="1207503" y="1245270"/>
              <a:chExt cx="286489" cy="2958222"/>
            </a:xfrm>
          </p:grpSpPr>
          <p:sp>
            <p:nvSpPr>
              <p:cNvPr id="1189" name="Google Shape;1189;p13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13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13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13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13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13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13"/>
            <p:cNvGrpSpPr/>
            <p:nvPr/>
          </p:nvGrpSpPr>
          <p:grpSpPr>
            <a:xfrm>
              <a:off x="1345863" y="-755896"/>
              <a:ext cx="115312" cy="1190093"/>
              <a:chOff x="1207503" y="1245270"/>
              <a:chExt cx="286489" cy="2958222"/>
            </a:xfrm>
          </p:grpSpPr>
          <p:sp>
            <p:nvSpPr>
              <p:cNvPr id="1196" name="Google Shape;1196;p13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3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3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3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3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3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2" name="Google Shape;1202;p13"/>
            <p:cNvGrpSpPr/>
            <p:nvPr/>
          </p:nvGrpSpPr>
          <p:grpSpPr>
            <a:xfrm>
              <a:off x="294770" y="3592691"/>
              <a:ext cx="154141" cy="1653924"/>
              <a:chOff x="1607172" y="838951"/>
              <a:chExt cx="329432" cy="3534026"/>
            </a:xfrm>
          </p:grpSpPr>
          <p:sp>
            <p:nvSpPr>
              <p:cNvPr id="1203" name="Google Shape;1203;p13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13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13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3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13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13"/>
            <p:cNvGrpSpPr/>
            <p:nvPr/>
          </p:nvGrpSpPr>
          <p:grpSpPr>
            <a:xfrm>
              <a:off x="2114621" y="-1343609"/>
              <a:ext cx="154141" cy="1653924"/>
              <a:chOff x="1607172" y="838951"/>
              <a:chExt cx="329432" cy="3534026"/>
            </a:xfrm>
          </p:grpSpPr>
          <p:sp>
            <p:nvSpPr>
              <p:cNvPr id="1215" name="Google Shape;1215;p13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3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13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3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3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13"/>
            <p:cNvGrpSpPr/>
            <p:nvPr/>
          </p:nvGrpSpPr>
          <p:grpSpPr>
            <a:xfrm>
              <a:off x="411139" y="-577246"/>
              <a:ext cx="115312" cy="1190093"/>
              <a:chOff x="1207503" y="1245270"/>
              <a:chExt cx="286489" cy="2958222"/>
            </a:xfrm>
          </p:grpSpPr>
          <p:sp>
            <p:nvSpPr>
              <p:cNvPr id="1227" name="Google Shape;1227;p13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3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3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3" name="Google Shape;1233;p13"/>
            <p:cNvGrpSpPr/>
            <p:nvPr/>
          </p:nvGrpSpPr>
          <p:grpSpPr>
            <a:xfrm>
              <a:off x="4281396" y="-1343609"/>
              <a:ext cx="154141" cy="1653924"/>
              <a:chOff x="1607172" y="838951"/>
              <a:chExt cx="329432" cy="3534026"/>
            </a:xfrm>
          </p:grpSpPr>
          <p:sp>
            <p:nvSpPr>
              <p:cNvPr id="1234" name="Google Shape;1234;p13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3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13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13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13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13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13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13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13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13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13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13"/>
            <p:cNvGrpSpPr/>
            <p:nvPr/>
          </p:nvGrpSpPr>
          <p:grpSpPr>
            <a:xfrm>
              <a:off x="3201072" y="-838446"/>
              <a:ext cx="115312" cy="1190093"/>
              <a:chOff x="1207503" y="1245270"/>
              <a:chExt cx="286489" cy="2958222"/>
            </a:xfrm>
          </p:grpSpPr>
          <p:sp>
            <p:nvSpPr>
              <p:cNvPr id="1246" name="Google Shape;1246;p13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13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13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13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13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13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13"/>
            <p:cNvGrpSpPr/>
            <p:nvPr/>
          </p:nvGrpSpPr>
          <p:grpSpPr>
            <a:xfrm>
              <a:off x="4860384" y="-875530"/>
              <a:ext cx="115334" cy="1237263"/>
              <a:chOff x="1607172" y="838951"/>
              <a:chExt cx="329432" cy="3534026"/>
            </a:xfrm>
          </p:grpSpPr>
          <p:sp>
            <p:nvSpPr>
              <p:cNvPr id="1253" name="Google Shape;1253;p13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13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13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13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13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3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4" name="Google Shape;1264;p13"/>
            <p:cNvSpPr/>
            <p:nvPr/>
          </p:nvSpPr>
          <p:spPr>
            <a:xfrm>
              <a:off x="227625" y="317867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805698" y="17277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2846009" y="126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3741231" y="11035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5248165" y="18912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20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950967" y="3660767"/>
            <a:ext cx="71712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950967" y="1028933"/>
            <a:ext cx="89216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72" name="Google Shape;1272;p14"/>
          <p:cNvGrpSpPr/>
          <p:nvPr/>
        </p:nvGrpSpPr>
        <p:grpSpPr>
          <a:xfrm>
            <a:off x="11650002" y="4901306"/>
            <a:ext cx="153749" cy="1586791"/>
            <a:chOff x="1207503" y="1245270"/>
            <a:chExt cx="286489" cy="2958222"/>
          </a:xfrm>
        </p:grpSpPr>
        <p:sp>
          <p:nvSpPr>
            <p:cNvPr id="1273" name="Google Shape;1273;p14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14"/>
          <p:cNvGrpSpPr/>
          <p:nvPr/>
        </p:nvGrpSpPr>
        <p:grpSpPr>
          <a:xfrm>
            <a:off x="11578503" y="-252966"/>
            <a:ext cx="250412" cy="2686331"/>
            <a:chOff x="1607172" y="838951"/>
            <a:chExt cx="329432" cy="3534026"/>
          </a:xfrm>
        </p:grpSpPr>
        <p:sp>
          <p:nvSpPr>
            <p:cNvPr id="1280" name="Google Shape;1280;p14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14"/>
          <p:cNvGrpSpPr/>
          <p:nvPr/>
        </p:nvGrpSpPr>
        <p:grpSpPr>
          <a:xfrm>
            <a:off x="8745890" y="6380486"/>
            <a:ext cx="109897" cy="1134380"/>
            <a:chOff x="1207503" y="1245270"/>
            <a:chExt cx="286489" cy="2958222"/>
          </a:xfrm>
        </p:grpSpPr>
        <p:sp>
          <p:nvSpPr>
            <p:cNvPr id="1292" name="Google Shape;1292;p14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14"/>
          <p:cNvGrpSpPr/>
          <p:nvPr/>
        </p:nvGrpSpPr>
        <p:grpSpPr>
          <a:xfrm>
            <a:off x="10924035" y="6266772"/>
            <a:ext cx="153749" cy="1586791"/>
            <a:chOff x="1207503" y="1245270"/>
            <a:chExt cx="286489" cy="2958222"/>
          </a:xfrm>
        </p:grpSpPr>
        <p:sp>
          <p:nvSpPr>
            <p:cNvPr id="1299" name="Google Shape;1299;p14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14"/>
          <p:cNvGrpSpPr/>
          <p:nvPr/>
        </p:nvGrpSpPr>
        <p:grpSpPr>
          <a:xfrm>
            <a:off x="6605177" y="6507305"/>
            <a:ext cx="205521" cy="2205232"/>
            <a:chOff x="1607172" y="838951"/>
            <a:chExt cx="329432" cy="3534026"/>
          </a:xfrm>
        </p:grpSpPr>
        <p:sp>
          <p:nvSpPr>
            <p:cNvPr id="1306" name="Google Shape;1306;p14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14"/>
          <p:cNvGrpSpPr/>
          <p:nvPr/>
        </p:nvGrpSpPr>
        <p:grpSpPr>
          <a:xfrm>
            <a:off x="10029713" y="6380499"/>
            <a:ext cx="250392" cy="2585485"/>
            <a:chOff x="1207503" y="1245270"/>
            <a:chExt cx="286489" cy="2958222"/>
          </a:xfrm>
        </p:grpSpPr>
        <p:sp>
          <p:nvSpPr>
            <p:cNvPr id="1318" name="Google Shape;1318;p14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14"/>
          <p:cNvGrpSpPr/>
          <p:nvPr/>
        </p:nvGrpSpPr>
        <p:grpSpPr>
          <a:xfrm>
            <a:off x="8244203" y="6380501"/>
            <a:ext cx="250412" cy="2686331"/>
            <a:chOff x="1607172" y="838951"/>
            <a:chExt cx="329432" cy="3534026"/>
          </a:xfrm>
        </p:grpSpPr>
        <p:sp>
          <p:nvSpPr>
            <p:cNvPr id="1325" name="Google Shape;1325;p14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6" name="Google Shape;1336;p14"/>
          <p:cNvSpPr/>
          <p:nvPr/>
        </p:nvSpPr>
        <p:spPr>
          <a:xfrm>
            <a:off x="5361097" y="637794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14"/>
          <p:cNvSpPr/>
          <p:nvPr/>
        </p:nvSpPr>
        <p:spPr>
          <a:xfrm>
            <a:off x="5828318" y="6507304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14"/>
          <p:cNvSpPr/>
          <p:nvPr/>
        </p:nvSpPr>
        <p:spPr>
          <a:xfrm>
            <a:off x="7748851" y="6356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14"/>
          <p:cNvSpPr/>
          <p:nvPr/>
        </p:nvSpPr>
        <p:spPr>
          <a:xfrm>
            <a:off x="7436487" y="652910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14"/>
          <p:cNvSpPr/>
          <p:nvPr/>
        </p:nvSpPr>
        <p:spPr>
          <a:xfrm>
            <a:off x="11468353" y="437770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14"/>
          <p:cNvSpPr/>
          <p:nvPr/>
        </p:nvSpPr>
        <p:spPr>
          <a:xfrm>
            <a:off x="94003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14"/>
          <p:cNvSpPr/>
          <p:nvPr/>
        </p:nvSpPr>
        <p:spPr>
          <a:xfrm>
            <a:off x="11820880" y="363900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14"/>
          <p:cNvSpPr/>
          <p:nvPr/>
        </p:nvSpPr>
        <p:spPr>
          <a:xfrm>
            <a:off x="11799084" y="28544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61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5"/>
          <p:cNvSpPr txBox="1">
            <a:spLocks noGrp="1"/>
          </p:cNvSpPr>
          <p:nvPr>
            <p:ph type="title"/>
          </p:nvPr>
        </p:nvSpPr>
        <p:spPr>
          <a:xfrm>
            <a:off x="1366400" y="1687133"/>
            <a:ext cx="5136000" cy="22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6" name="Google Shape;1346;p15"/>
          <p:cNvSpPr txBox="1">
            <a:spLocks noGrp="1"/>
          </p:cNvSpPr>
          <p:nvPr>
            <p:ph type="subTitle" idx="1"/>
          </p:nvPr>
        </p:nvSpPr>
        <p:spPr>
          <a:xfrm>
            <a:off x="1366400" y="3934467"/>
            <a:ext cx="5136000" cy="1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7" name="Google Shape;1347;p15"/>
          <p:cNvSpPr>
            <a:spLocks noGrp="1"/>
          </p:cNvSpPr>
          <p:nvPr>
            <p:ph type="pic" idx="2"/>
          </p:nvPr>
        </p:nvSpPr>
        <p:spPr>
          <a:xfrm>
            <a:off x="7081033" y="1510233"/>
            <a:ext cx="4160000" cy="3837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48" name="Google Shape;1348;p15"/>
          <p:cNvGrpSpPr/>
          <p:nvPr/>
        </p:nvGrpSpPr>
        <p:grpSpPr>
          <a:xfrm>
            <a:off x="221800" y="416037"/>
            <a:ext cx="6574731" cy="8714563"/>
            <a:chOff x="166350" y="312028"/>
            <a:chExt cx="4931048" cy="6535922"/>
          </a:xfrm>
        </p:grpSpPr>
        <p:grpSp>
          <p:nvGrpSpPr>
            <p:cNvPr id="1349" name="Google Shape;1349;p15"/>
            <p:cNvGrpSpPr/>
            <p:nvPr/>
          </p:nvGrpSpPr>
          <p:grpSpPr>
            <a:xfrm flipH="1">
              <a:off x="166350" y="2991626"/>
              <a:ext cx="187809" cy="2014748"/>
              <a:chOff x="1607172" y="838951"/>
              <a:chExt cx="329432" cy="3534026"/>
            </a:xfrm>
          </p:grpSpPr>
          <p:sp>
            <p:nvSpPr>
              <p:cNvPr id="1350" name="Google Shape;1350;p15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15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15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15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15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15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15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15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15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15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15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15"/>
            <p:cNvGrpSpPr/>
            <p:nvPr/>
          </p:nvGrpSpPr>
          <p:grpSpPr>
            <a:xfrm flipH="1">
              <a:off x="375873" y="1005504"/>
              <a:ext cx="115312" cy="1190093"/>
              <a:chOff x="1207503" y="1245270"/>
              <a:chExt cx="286489" cy="2958222"/>
            </a:xfrm>
          </p:grpSpPr>
          <p:sp>
            <p:nvSpPr>
              <p:cNvPr id="1362" name="Google Shape;1362;p15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15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15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15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15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15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15"/>
            <p:cNvGrpSpPr/>
            <p:nvPr/>
          </p:nvGrpSpPr>
          <p:grpSpPr>
            <a:xfrm flipH="1">
              <a:off x="3091597" y="4744989"/>
              <a:ext cx="82423" cy="850785"/>
              <a:chOff x="1207503" y="1245270"/>
              <a:chExt cx="286489" cy="2958222"/>
            </a:xfrm>
          </p:grpSpPr>
          <p:sp>
            <p:nvSpPr>
              <p:cNvPr id="1369" name="Google Shape;1369;p15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15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15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15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15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15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5" name="Google Shape;1375;p15"/>
            <p:cNvGrpSpPr/>
            <p:nvPr/>
          </p:nvGrpSpPr>
          <p:grpSpPr>
            <a:xfrm flipH="1">
              <a:off x="856698" y="4700079"/>
              <a:ext cx="115312" cy="1190093"/>
              <a:chOff x="1207503" y="1245270"/>
              <a:chExt cx="286489" cy="2958222"/>
            </a:xfrm>
          </p:grpSpPr>
          <p:sp>
            <p:nvSpPr>
              <p:cNvPr id="1376" name="Google Shape;1376;p15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15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15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15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15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15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2" name="Google Shape;1382;p15"/>
            <p:cNvGrpSpPr/>
            <p:nvPr/>
          </p:nvGrpSpPr>
          <p:grpSpPr>
            <a:xfrm flipH="1">
              <a:off x="4500638" y="4833204"/>
              <a:ext cx="154141" cy="1653924"/>
              <a:chOff x="1607172" y="838951"/>
              <a:chExt cx="329432" cy="3534026"/>
            </a:xfrm>
          </p:grpSpPr>
          <p:sp>
            <p:nvSpPr>
              <p:cNvPr id="1383" name="Google Shape;1383;p15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15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15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15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15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15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15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15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15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15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4" name="Google Shape;1394;p15"/>
            <p:cNvGrpSpPr/>
            <p:nvPr/>
          </p:nvGrpSpPr>
          <p:grpSpPr>
            <a:xfrm flipH="1">
              <a:off x="2140758" y="4785374"/>
              <a:ext cx="187794" cy="1939114"/>
              <a:chOff x="1207503" y="1245270"/>
              <a:chExt cx="286489" cy="2958222"/>
            </a:xfrm>
          </p:grpSpPr>
          <p:sp>
            <p:nvSpPr>
              <p:cNvPr id="1395" name="Google Shape;1395;p15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5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15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15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15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15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1" name="Google Shape;1401;p15"/>
            <p:cNvGrpSpPr/>
            <p:nvPr/>
          </p:nvGrpSpPr>
          <p:grpSpPr>
            <a:xfrm flipH="1">
              <a:off x="3496913" y="4833201"/>
              <a:ext cx="187809" cy="2014748"/>
              <a:chOff x="1607172" y="838951"/>
              <a:chExt cx="329432" cy="3534026"/>
            </a:xfrm>
          </p:grpSpPr>
          <p:sp>
            <p:nvSpPr>
              <p:cNvPr id="1402" name="Google Shape;1402;p15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15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15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15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15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5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15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15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15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15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15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3" name="Google Shape;1413;p15"/>
            <p:cNvSpPr/>
            <p:nvPr/>
          </p:nvSpPr>
          <p:spPr>
            <a:xfrm flipH="1">
              <a:off x="4982081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15"/>
            <p:cNvSpPr/>
            <p:nvPr/>
          </p:nvSpPr>
          <p:spPr>
            <a:xfrm flipH="1">
              <a:off x="4058043" y="47671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15"/>
            <p:cNvSpPr/>
            <p:nvPr/>
          </p:nvSpPr>
          <p:spPr>
            <a:xfrm flipH="1">
              <a:off x="1269856" y="475057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15"/>
            <p:cNvSpPr/>
            <p:nvPr/>
          </p:nvSpPr>
          <p:spPr>
            <a:xfrm flipH="1">
              <a:off x="1668756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15"/>
            <p:cNvSpPr/>
            <p:nvPr/>
          </p:nvSpPr>
          <p:spPr>
            <a:xfrm flipH="1">
              <a:off x="491181" y="29090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15"/>
            <p:cNvSpPr/>
            <p:nvPr/>
          </p:nvSpPr>
          <p:spPr>
            <a:xfrm flipH="1">
              <a:off x="2685231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15"/>
            <p:cNvSpPr/>
            <p:nvPr/>
          </p:nvSpPr>
          <p:spPr>
            <a:xfrm flipH="1">
              <a:off x="210823" y="242125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15"/>
            <p:cNvSpPr/>
            <p:nvPr/>
          </p:nvSpPr>
          <p:spPr>
            <a:xfrm flipH="1">
              <a:off x="200406" y="31202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184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6"/>
          <p:cNvSpPr txBox="1">
            <a:spLocks noGrp="1"/>
          </p:cNvSpPr>
          <p:nvPr>
            <p:ph type="title"/>
          </p:nvPr>
        </p:nvSpPr>
        <p:spPr>
          <a:xfrm>
            <a:off x="960000" y="2065908"/>
            <a:ext cx="4797200" cy="15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3" name="Google Shape;1423;p16"/>
          <p:cNvSpPr txBox="1">
            <a:spLocks noGrp="1"/>
          </p:cNvSpPr>
          <p:nvPr>
            <p:ph type="subTitle" idx="1"/>
          </p:nvPr>
        </p:nvSpPr>
        <p:spPr>
          <a:xfrm>
            <a:off x="960000" y="3577692"/>
            <a:ext cx="47972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24" name="Google Shape;1424;p16"/>
          <p:cNvGrpSpPr/>
          <p:nvPr/>
        </p:nvGrpSpPr>
        <p:grpSpPr>
          <a:xfrm flipH="1">
            <a:off x="11734116" y="1279899"/>
            <a:ext cx="250392" cy="2585485"/>
            <a:chOff x="1207503" y="1245270"/>
            <a:chExt cx="286489" cy="2958222"/>
          </a:xfrm>
        </p:grpSpPr>
        <p:sp>
          <p:nvSpPr>
            <p:cNvPr id="1425" name="Google Shape;1425;p1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16"/>
          <p:cNvGrpSpPr/>
          <p:nvPr/>
        </p:nvGrpSpPr>
        <p:grpSpPr>
          <a:xfrm flipH="1">
            <a:off x="10280522" y="-1007861"/>
            <a:ext cx="153749" cy="1586791"/>
            <a:chOff x="1207503" y="1245270"/>
            <a:chExt cx="286489" cy="2958222"/>
          </a:xfrm>
        </p:grpSpPr>
        <p:sp>
          <p:nvSpPr>
            <p:cNvPr id="1432" name="Google Shape;1432;p1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8" name="Google Shape;1438;p16"/>
          <p:cNvGrpSpPr/>
          <p:nvPr/>
        </p:nvGrpSpPr>
        <p:grpSpPr>
          <a:xfrm flipH="1">
            <a:off x="11630208" y="4790255"/>
            <a:ext cx="205521" cy="2205232"/>
            <a:chOff x="1607172" y="838951"/>
            <a:chExt cx="329432" cy="3534026"/>
          </a:xfrm>
        </p:grpSpPr>
        <p:sp>
          <p:nvSpPr>
            <p:cNvPr id="1439" name="Google Shape;1439;p1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16"/>
          <p:cNvGrpSpPr/>
          <p:nvPr/>
        </p:nvGrpSpPr>
        <p:grpSpPr>
          <a:xfrm flipH="1">
            <a:off x="9203738" y="-1791479"/>
            <a:ext cx="205521" cy="2205232"/>
            <a:chOff x="1607172" y="838951"/>
            <a:chExt cx="329432" cy="3534026"/>
          </a:xfrm>
        </p:grpSpPr>
        <p:sp>
          <p:nvSpPr>
            <p:cNvPr id="1451" name="Google Shape;1451;p1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16"/>
          <p:cNvGrpSpPr/>
          <p:nvPr/>
        </p:nvGrpSpPr>
        <p:grpSpPr>
          <a:xfrm flipH="1">
            <a:off x="11526820" y="-769661"/>
            <a:ext cx="153749" cy="1586791"/>
            <a:chOff x="1207503" y="1245270"/>
            <a:chExt cx="286489" cy="2958222"/>
          </a:xfrm>
        </p:grpSpPr>
        <p:sp>
          <p:nvSpPr>
            <p:cNvPr id="1463" name="Google Shape;1463;p1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9" name="Google Shape;1469;p16"/>
          <p:cNvGrpSpPr/>
          <p:nvPr/>
        </p:nvGrpSpPr>
        <p:grpSpPr>
          <a:xfrm flipH="1">
            <a:off x="6314706" y="-1791479"/>
            <a:ext cx="205521" cy="2205232"/>
            <a:chOff x="1607172" y="838951"/>
            <a:chExt cx="329432" cy="3534026"/>
          </a:xfrm>
        </p:grpSpPr>
        <p:sp>
          <p:nvSpPr>
            <p:cNvPr id="1470" name="Google Shape;1470;p1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16"/>
          <p:cNvGrpSpPr/>
          <p:nvPr/>
        </p:nvGrpSpPr>
        <p:grpSpPr>
          <a:xfrm flipH="1">
            <a:off x="7806908" y="-1117928"/>
            <a:ext cx="153749" cy="1586791"/>
            <a:chOff x="1207503" y="1245270"/>
            <a:chExt cx="286489" cy="2958222"/>
          </a:xfrm>
        </p:grpSpPr>
        <p:sp>
          <p:nvSpPr>
            <p:cNvPr id="1482" name="Google Shape;1482;p1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16"/>
          <p:cNvGrpSpPr/>
          <p:nvPr/>
        </p:nvGrpSpPr>
        <p:grpSpPr>
          <a:xfrm flipH="1">
            <a:off x="5594464" y="-1167373"/>
            <a:ext cx="153779" cy="1649684"/>
            <a:chOff x="1607172" y="838951"/>
            <a:chExt cx="329432" cy="3534026"/>
          </a:xfrm>
        </p:grpSpPr>
        <p:sp>
          <p:nvSpPr>
            <p:cNvPr id="1489" name="Google Shape;1489;p1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0" name="Google Shape;1500;p16"/>
          <p:cNvSpPr/>
          <p:nvPr/>
        </p:nvSpPr>
        <p:spPr>
          <a:xfrm flipH="1">
            <a:off x="11771496" y="42382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16"/>
          <p:cNvSpPr/>
          <p:nvPr/>
        </p:nvSpPr>
        <p:spPr>
          <a:xfrm flipH="1">
            <a:off x="11000734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16"/>
          <p:cNvSpPr/>
          <p:nvPr/>
        </p:nvSpPr>
        <p:spPr>
          <a:xfrm flipH="1">
            <a:off x="8323920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16"/>
          <p:cNvSpPr/>
          <p:nvPr/>
        </p:nvSpPr>
        <p:spPr>
          <a:xfrm flipH="1">
            <a:off x="7086690" y="147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16"/>
          <p:cNvSpPr/>
          <p:nvPr/>
        </p:nvSpPr>
        <p:spPr>
          <a:xfrm flipH="1">
            <a:off x="5121047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66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7"/>
          <p:cNvSpPr txBox="1">
            <a:spLocks noGrp="1"/>
          </p:cNvSpPr>
          <p:nvPr>
            <p:ph type="title"/>
          </p:nvPr>
        </p:nvSpPr>
        <p:spPr>
          <a:xfrm>
            <a:off x="6449600" y="2327033"/>
            <a:ext cx="4791200" cy="9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7" name="Google Shape;1507;p17"/>
          <p:cNvSpPr txBox="1">
            <a:spLocks noGrp="1"/>
          </p:cNvSpPr>
          <p:nvPr>
            <p:ph type="subTitle" idx="1"/>
          </p:nvPr>
        </p:nvSpPr>
        <p:spPr>
          <a:xfrm>
            <a:off x="6449833" y="3253767"/>
            <a:ext cx="4791200" cy="1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08" name="Google Shape;1508;p17"/>
          <p:cNvGrpSpPr/>
          <p:nvPr/>
        </p:nvGrpSpPr>
        <p:grpSpPr>
          <a:xfrm>
            <a:off x="221800" y="416037"/>
            <a:ext cx="6574731" cy="8714563"/>
            <a:chOff x="166350" y="312028"/>
            <a:chExt cx="4931048" cy="6535922"/>
          </a:xfrm>
        </p:grpSpPr>
        <p:grpSp>
          <p:nvGrpSpPr>
            <p:cNvPr id="1509" name="Google Shape;1509;p17"/>
            <p:cNvGrpSpPr/>
            <p:nvPr/>
          </p:nvGrpSpPr>
          <p:grpSpPr>
            <a:xfrm flipH="1">
              <a:off x="166350" y="2991626"/>
              <a:ext cx="187809" cy="2014748"/>
              <a:chOff x="1607172" y="838951"/>
              <a:chExt cx="329432" cy="3534026"/>
            </a:xfrm>
          </p:grpSpPr>
          <p:sp>
            <p:nvSpPr>
              <p:cNvPr id="1510" name="Google Shape;1510;p1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1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1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1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1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1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1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1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1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1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1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1" name="Google Shape;1521;p17"/>
            <p:cNvGrpSpPr/>
            <p:nvPr/>
          </p:nvGrpSpPr>
          <p:grpSpPr>
            <a:xfrm flipH="1">
              <a:off x="375873" y="1005504"/>
              <a:ext cx="115312" cy="1190093"/>
              <a:chOff x="1207503" y="1245270"/>
              <a:chExt cx="286489" cy="2958222"/>
            </a:xfrm>
          </p:grpSpPr>
          <p:sp>
            <p:nvSpPr>
              <p:cNvPr id="1522" name="Google Shape;1522;p1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1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1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1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1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1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8" name="Google Shape;1528;p17"/>
            <p:cNvGrpSpPr/>
            <p:nvPr/>
          </p:nvGrpSpPr>
          <p:grpSpPr>
            <a:xfrm flipH="1">
              <a:off x="3091597" y="4744989"/>
              <a:ext cx="82423" cy="850785"/>
              <a:chOff x="1207503" y="1245270"/>
              <a:chExt cx="286489" cy="2958222"/>
            </a:xfrm>
          </p:grpSpPr>
          <p:sp>
            <p:nvSpPr>
              <p:cNvPr id="1529" name="Google Shape;1529;p1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1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1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1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1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1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5" name="Google Shape;1535;p17"/>
            <p:cNvGrpSpPr/>
            <p:nvPr/>
          </p:nvGrpSpPr>
          <p:grpSpPr>
            <a:xfrm flipH="1">
              <a:off x="856698" y="4700079"/>
              <a:ext cx="115312" cy="1190093"/>
              <a:chOff x="1207503" y="1245270"/>
              <a:chExt cx="286489" cy="2958222"/>
            </a:xfrm>
          </p:grpSpPr>
          <p:sp>
            <p:nvSpPr>
              <p:cNvPr id="1536" name="Google Shape;1536;p1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1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1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1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1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1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2" name="Google Shape;1542;p17"/>
            <p:cNvGrpSpPr/>
            <p:nvPr/>
          </p:nvGrpSpPr>
          <p:grpSpPr>
            <a:xfrm flipH="1">
              <a:off x="4500638" y="4833204"/>
              <a:ext cx="154141" cy="1653924"/>
              <a:chOff x="1607172" y="838951"/>
              <a:chExt cx="329432" cy="3534026"/>
            </a:xfrm>
          </p:grpSpPr>
          <p:sp>
            <p:nvSpPr>
              <p:cNvPr id="1543" name="Google Shape;1543;p1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1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1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1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1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1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1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1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1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1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1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4" name="Google Shape;1554;p17"/>
            <p:cNvGrpSpPr/>
            <p:nvPr/>
          </p:nvGrpSpPr>
          <p:grpSpPr>
            <a:xfrm flipH="1">
              <a:off x="2140758" y="4785374"/>
              <a:ext cx="187794" cy="1939114"/>
              <a:chOff x="1207503" y="1245270"/>
              <a:chExt cx="286489" cy="2958222"/>
            </a:xfrm>
          </p:grpSpPr>
          <p:sp>
            <p:nvSpPr>
              <p:cNvPr id="1555" name="Google Shape;1555;p1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1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1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1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1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1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1" name="Google Shape;1561;p17"/>
            <p:cNvGrpSpPr/>
            <p:nvPr/>
          </p:nvGrpSpPr>
          <p:grpSpPr>
            <a:xfrm flipH="1">
              <a:off x="3496913" y="4833201"/>
              <a:ext cx="187809" cy="2014748"/>
              <a:chOff x="1607172" y="838951"/>
              <a:chExt cx="329432" cy="3534026"/>
            </a:xfrm>
          </p:grpSpPr>
          <p:sp>
            <p:nvSpPr>
              <p:cNvPr id="1562" name="Google Shape;1562;p1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1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1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1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1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1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1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1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1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1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1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3" name="Google Shape;1573;p17"/>
            <p:cNvSpPr/>
            <p:nvPr/>
          </p:nvSpPr>
          <p:spPr>
            <a:xfrm flipH="1">
              <a:off x="4982081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17"/>
            <p:cNvSpPr/>
            <p:nvPr/>
          </p:nvSpPr>
          <p:spPr>
            <a:xfrm flipH="1">
              <a:off x="4058043" y="47671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17"/>
            <p:cNvSpPr/>
            <p:nvPr/>
          </p:nvSpPr>
          <p:spPr>
            <a:xfrm flipH="1">
              <a:off x="1269856" y="475057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17"/>
            <p:cNvSpPr/>
            <p:nvPr/>
          </p:nvSpPr>
          <p:spPr>
            <a:xfrm flipH="1">
              <a:off x="1668756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17"/>
            <p:cNvSpPr/>
            <p:nvPr/>
          </p:nvSpPr>
          <p:spPr>
            <a:xfrm flipH="1">
              <a:off x="491181" y="29090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17"/>
            <p:cNvSpPr/>
            <p:nvPr/>
          </p:nvSpPr>
          <p:spPr>
            <a:xfrm flipH="1">
              <a:off x="2685231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17"/>
            <p:cNvSpPr/>
            <p:nvPr/>
          </p:nvSpPr>
          <p:spPr>
            <a:xfrm flipH="1">
              <a:off x="210823" y="242125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17"/>
            <p:cNvSpPr/>
            <p:nvPr/>
          </p:nvSpPr>
          <p:spPr>
            <a:xfrm flipH="1">
              <a:off x="200406" y="31202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435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3" name="Google Shape;1583;p18"/>
          <p:cNvGrpSpPr/>
          <p:nvPr/>
        </p:nvGrpSpPr>
        <p:grpSpPr>
          <a:xfrm flipH="1">
            <a:off x="11734116" y="1279899"/>
            <a:ext cx="250392" cy="2585485"/>
            <a:chOff x="1207503" y="1245270"/>
            <a:chExt cx="286489" cy="2958222"/>
          </a:xfrm>
        </p:grpSpPr>
        <p:sp>
          <p:nvSpPr>
            <p:cNvPr id="1584" name="Google Shape;1584;p1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0" name="Google Shape;1590;p18"/>
          <p:cNvGrpSpPr/>
          <p:nvPr/>
        </p:nvGrpSpPr>
        <p:grpSpPr>
          <a:xfrm flipH="1">
            <a:off x="10280522" y="-1007861"/>
            <a:ext cx="153749" cy="1586791"/>
            <a:chOff x="1207503" y="1245270"/>
            <a:chExt cx="286489" cy="2958222"/>
          </a:xfrm>
        </p:grpSpPr>
        <p:sp>
          <p:nvSpPr>
            <p:cNvPr id="1591" name="Google Shape;1591;p1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1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1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1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1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1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18"/>
          <p:cNvGrpSpPr/>
          <p:nvPr/>
        </p:nvGrpSpPr>
        <p:grpSpPr>
          <a:xfrm flipH="1">
            <a:off x="11630208" y="4790255"/>
            <a:ext cx="205521" cy="2205232"/>
            <a:chOff x="1607172" y="838951"/>
            <a:chExt cx="329432" cy="3534026"/>
          </a:xfrm>
        </p:grpSpPr>
        <p:sp>
          <p:nvSpPr>
            <p:cNvPr id="1598" name="Google Shape;1598;p1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1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1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1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18"/>
          <p:cNvGrpSpPr/>
          <p:nvPr/>
        </p:nvGrpSpPr>
        <p:grpSpPr>
          <a:xfrm flipH="1">
            <a:off x="9203738" y="-1791479"/>
            <a:ext cx="205521" cy="2205232"/>
            <a:chOff x="1607172" y="838951"/>
            <a:chExt cx="329432" cy="3534026"/>
          </a:xfrm>
        </p:grpSpPr>
        <p:sp>
          <p:nvSpPr>
            <p:cNvPr id="1610" name="Google Shape;1610;p1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1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1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18"/>
          <p:cNvGrpSpPr/>
          <p:nvPr/>
        </p:nvGrpSpPr>
        <p:grpSpPr>
          <a:xfrm flipH="1">
            <a:off x="11526820" y="-769661"/>
            <a:ext cx="153749" cy="1586791"/>
            <a:chOff x="1207503" y="1245270"/>
            <a:chExt cx="286489" cy="2958222"/>
          </a:xfrm>
        </p:grpSpPr>
        <p:sp>
          <p:nvSpPr>
            <p:cNvPr id="1622" name="Google Shape;1622;p1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8" name="Google Shape;1628;p18"/>
          <p:cNvGrpSpPr/>
          <p:nvPr/>
        </p:nvGrpSpPr>
        <p:grpSpPr>
          <a:xfrm flipH="1">
            <a:off x="6314706" y="-1791479"/>
            <a:ext cx="205521" cy="2205232"/>
            <a:chOff x="1607172" y="838951"/>
            <a:chExt cx="329432" cy="3534026"/>
          </a:xfrm>
        </p:grpSpPr>
        <p:sp>
          <p:nvSpPr>
            <p:cNvPr id="1629" name="Google Shape;1629;p1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0" name="Google Shape;1640;p18"/>
          <p:cNvGrpSpPr/>
          <p:nvPr/>
        </p:nvGrpSpPr>
        <p:grpSpPr>
          <a:xfrm flipH="1">
            <a:off x="7806908" y="-1117928"/>
            <a:ext cx="153749" cy="1586791"/>
            <a:chOff x="1207503" y="1245270"/>
            <a:chExt cx="286489" cy="2958222"/>
          </a:xfrm>
        </p:grpSpPr>
        <p:sp>
          <p:nvSpPr>
            <p:cNvPr id="1641" name="Google Shape;1641;p1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7" name="Google Shape;1647;p18"/>
          <p:cNvGrpSpPr/>
          <p:nvPr/>
        </p:nvGrpSpPr>
        <p:grpSpPr>
          <a:xfrm flipH="1">
            <a:off x="5594464" y="-1167373"/>
            <a:ext cx="153779" cy="1649684"/>
            <a:chOff x="1607172" y="838951"/>
            <a:chExt cx="329432" cy="3534026"/>
          </a:xfrm>
        </p:grpSpPr>
        <p:sp>
          <p:nvSpPr>
            <p:cNvPr id="1648" name="Google Shape;1648;p1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9" name="Google Shape;1659;p18"/>
          <p:cNvSpPr/>
          <p:nvPr/>
        </p:nvSpPr>
        <p:spPr>
          <a:xfrm flipH="1">
            <a:off x="11771496" y="42382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18"/>
          <p:cNvSpPr/>
          <p:nvPr/>
        </p:nvSpPr>
        <p:spPr>
          <a:xfrm flipH="1">
            <a:off x="11000734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18"/>
          <p:cNvSpPr/>
          <p:nvPr/>
        </p:nvSpPr>
        <p:spPr>
          <a:xfrm flipH="1">
            <a:off x="8323920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18"/>
          <p:cNvSpPr/>
          <p:nvPr/>
        </p:nvSpPr>
        <p:spPr>
          <a:xfrm flipH="1">
            <a:off x="7086690" y="147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18"/>
          <p:cNvSpPr/>
          <p:nvPr/>
        </p:nvSpPr>
        <p:spPr>
          <a:xfrm flipH="1">
            <a:off x="5121047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840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66" name="Google Shape;1666;p19"/>
          <p:cNvGrpSpPr/>
          <p:nvPr/>
        </p:nvGrpSpPr>
        <p:grpSpPr>
          <a:xfrm>
            <a:off x="221800" y="416037"/>
            <a:ext cx="6574731" cy="8714563"/>
            <a:chOff x="166350" y="312028"/>
            <a:chExt cx="4931048" cy="6535922"/>
          </a:xfrm>
        </p:grpSpPr>
        <p:grpSp>
          <p:nvGrpSpPr>
            <p:cNvPr id="1667" name="Google Shape;1667;p19"/>
            <p:cNvGrpSpPr/>
            <p:nvPr/>
          </p:nvGrpSpPr>
          <p:grpSpPr>
            <a:xfrm flipH="1">
              <a:off x="166350" y="2991626"/>
              <a:ext cx="187809" cy="2014748"/>
              <a:chOff x="1607172" y="838951"/>
              <a:chExt cx="329432" cy="3534026"/>
            </a:xfrm>
          </p:grpSpPr>
          <p:sp>
            <p:nvSpPr>
              <p:cNvPr id="1668" name="Google Shape;1668;p1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1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1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1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1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1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1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1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1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1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p1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9" name="Google Shape;1679;p19"/>
            <p:cNvGrpSpPr/>
            <p:nvPr/>
          </p:nvGrpSpPr>
          <p:grpSpPr>
            <a:xfrm flipH="1">
              <a:off x="375873" y="1005504"/>
              <a:ext cx="115312" cy="1190093"/>
              <a:chOff x="1207503" y="1245270"/>
              <a:chExt cx="286489" cy="2958222"/>
            </a:xfrm>
          </p:grpSpPr>
          <p:sp>
            <p:nvSpPr>
              <p:cNvPr id="1680" name="Google Shape;1680;p1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1" name="Google Shape;1681;p1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1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1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1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1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6" name="Google Shape;1686;p19"/>
            <p:cNvGrpSpPr/>
            <p:nvPr/>
          </p:nvGrpSpPr>
          <p:grpSpPr>
            <a:xfrm flipH="1">
              <a:off x="3091597" y="4744989"/>
              <a:ext cx="82423" cy="850785"/>
              <a:chOff x="1207503" y="1245270"/>
              <a:chExt cx="286489" cy="2958222"/>
            </a:xfrm>
          </p:grpSpPr>
          <p:sp>
            <p:nvSpPr>
              <p:cNvPr id="1687" name="Google Shape;1687;p1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1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1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1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1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1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3" name="Google Shape;1693;p19"/>
            <p:cNvGrpSpPr/>
            <p:nvPr/>
          </p:nvGrpSpPr>
          <p:grpSpPr>
            <a:xfrm flipH="1">
              <a:off x="856698" y="4700079"/>
              <a:ext cx="115312" cy="1190093"/>
              <a:chOff x="1207503" y="1245270"/>
              <a:chExt cx="286489" cy="2958222"/>
            </a:xfrm>
          </p:grpSpPr>
          <p:sp>
            <p:nvSpPr>
              <p:cNvPr id="1694" name="Google Shape;1694;p1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1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1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1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1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1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0" name="Google Shape;1700;p19"/>
            <p:cNvGrpSpPr/>
            <p:nvPr/>
          </p:nvGrpSpPr>
          <p:grpSpPr>
            <a:xfrm flipH="1">
              <a:off x="4500638" y="4833204"/>
              <a:ext cx="154141" cy="1653924"/>
              <a:chOff x="1607172" y="838951"/>
              <a:chExt cx="329432" cy="3534026"/>
            </a:xfrm>
          </p:grpSpPr>
          <p:sp>
            <p:nvSpPr>
              <p:cNvPr id="1701" name="Google Shape;1701;p1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1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1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1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1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1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1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1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1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1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1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2" name="Google Shape;1712;p19"/>
            <p:cNvGrpSpPr/>
            <p:nvPr/>
          </p:nvGrpSpPr>
          <p:grpSpPr>
            <a:xfrm flipH="1">
              <a:off x="2140758" y="4785374"/>
              <a:ext cx="187794" cy="1939114"/>
              <a:chOff x="1207503" y="1245270"/>
              <a:chExt cx="286489" cy="2958222"/>
            </a:xfrm>
          </p:grpSpPr>
          <p:sp>
            <p:nvSpPr>
              <p:cNvPr id="1713" name="Google Shape;1713;p1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1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1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1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1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1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9" name="Google Shape;1719;p19"/>
            <p:cNvGrpSpPr/>
            <p:nvPr/>
          </p:nvGrpSpPr>
          <p:grpSpPr>
            <a:xfrm flipH="1">
              <a:off x="3496913" y="4833201"/>
              <a:ext cx="187809" cy="2014748"/>
              <a:chOff x="1607172" y="838951"/>
              <a:chExt cx="329432" cy="3534026"/>
            </a:xfrm>
          </p:grpSpPr>
          <p:sp>
            <p:nvSpPr>
              <p:cNvPr id="1720" name="Google Shape;1720;p1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1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1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1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1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1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1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1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1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1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1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1" name="Google Shape;1731;p19"/>
            <p:cNvSpPr/>
            <p:nvPr/>
          </p:nvSpPr>
          <p:spPr>
            <a:xfrm flipH="1">
              <a:off x="4982081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19"/>
            <p:cNvSpPr/>
            <p:nvPr/>
          </p:nvSpPr>
          <p:spPr>
            <a:xfrm flipH="1">
              <a:off x="4058043" y="47671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19"/>
            <p:cNvSpPr/>
            <p:nvPr/>
          </p:nvSpPr>
          <p:spPr>
            <a:xfrm flipH="1">
              <a:off x="1269856" y="475057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19"/>
            <p:cNvSpPr/>
            <p:nvPr/>
          </p:nvSpPr>
          <p:spPr>
            <a:xfrm flipH="1">
              <a:off x="1668756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19"/>
            <p:cNvSpPr/>
            <p:nvPr/>
          </p:nvSpPr>
          <p:spPr>
            <a:xfrm flipH="1">
              <a:off x="491181" y="29090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19"/>
            <p:cNvSpPr/>
            <p:nvPr/>
          </p:nvSpPr>
          <p:spPr>
            <a:xfrm flipH="1">
              <a:off x="2685231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19"/>
            <p:cNvSpPr/>
            <p:nvPr/>
          </p:nvSpPr>
          <p:spPr>
            <a:xfrm flipH="1">
              <a:off x="210823" y="242125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19"/>
            <p:cNvSpPr/>
            <p:nvPr/>
          </p:nvSpPr>
          <p:spPr>
            <a:xfrm flipH="1">
              <a:off x="200406" y="31202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610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41" name="Google Shape;1741;p20"/>
          <p:cNvGrpSpPr/>
          <p:nvPr/>
        </p:nvGrpSpPr>
        <p:grpSpPr>
          <a:xfrm>
            <a:off x="11626121" y="3988835"/>
            <a:ext cx="250412" cy="2686331"/>
            <a:chOff x="1607172" y="838951"/>
            <a:chExt cx="329432" cy="3534026"/>
          </a:xfrm>
        </p:grpSpPr>
        <p:sp>
          <p:nvSpPr>
            <p:cNvPr id="1742" name="Google Shape;1742;p20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3" name="Google Shape;1753;p20"/>
          <p:cNvGrpSpPr/>
          <p:nvPr/>
        </p:nvGrpSpPr>
        <p:grpSpPr>
          <a:xfrm>
            <a:off x="11443419" y="1340673"/>
            <a:ext cx="153749" cy="1586791"/>
            <a:chOff x="1207503" y="1245270"/>
            <a:chExt cx="286489" cy="2958222"/>
          </a:xfrm>
        </p:grpSpPr>
        <p:sp>
          <p:nvSpPr>
            <p:cNvPr id="1754" name="Google Shape;1754;p20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0" name="Google Shape;1760;p20"/>
          <p:cNvGrpSpPr/>
          <p:nvPr/>
        </p:nvGrpSpPr>
        <p:grpSpPr>
          <a:xfrm>
            <a:off x="7866308" y="6326653"/>
            <a:ext cx="109897" cy="1134380"/>
            <a:chOff x="1207503" y="1245270"/>
            <a:chExt cx="286489" cy="2958222"/>
          </a:xfrm>
        </p:grpSpPr>
        <p:sp>
          <p:nvSpPr>
            <p:cNvPr id="1761" name="Google Shape;1761;p20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7" name="Google Shape;1767;p20"/>
          <p:cNvGrpSpPr/>
          <p:nvPr/>
        </p:nvGrpSpPr>
        <p:grpSpPr>
          <a:xfrm>
            <a:off x="10802319" y="6266772"/>
            <a:ext cx="153749" cy="1586791"/>
            <a:chOff x="1207503" y="1245270"/>
            <a:chExt cx="286489" cy="2958222"/>
          </a:xfrm>
        </p:grpSpPr>
        <p:sp>
          <p:nvSpPr>
            <p:cNvPr id="1768" name="Google Shape;1768;p20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0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0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4" name="Google Shape;1774;p20"/>
          <p:cNvGrpSpPr/>
          <p:nvPr/>
        </p:nvGrpSpPr>
        <p:grpSpPr>
          <a:xfrm>
            <a:off x="5891961" y="6444272"/>
            <a:ext cx="205521" cy="2205232"/>
            <a:chOff x="1607172" y="838951"/>
            <a:chExt cx="329432" cy="3534026"/>
          </a:xfrm>
        </p:grpSpPr>
        <p:sp>
          <p:nvSpPr>
            <p:cNvPr id="1775" name="Google Shape;1775;p20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0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0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0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6" name="Google Shape;1786;p20"/>
          <p:cNvGrpSpPr/>
          <p:nvPr/>
        </p:nvGrpSpPr>
        <p:grpSpPr>
          <a:xfrm>
            <a:off x="8993597" y="6380499"/>
            <a:ext cx="250392" cy="2585485"/>
            <a:chOff x="1207503" y="1245270"/>
            <a:chExt cx="286489" cy="2958222"/>
          </a:xfrm>
        </p:grpSpPr>
        <p:sp>
          <p:nvSpPr>
            <p:cNvPr id="1787" name="Google Shape;1787;p20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0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0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3" name="Google Shape;1793;p20"/>
          <p:cNvGrpSpPr/>
          <p:nvPr/>
        </p:nvGrpSpPr>
        <p:grpSpPr>
          <a:xfrm>
            <a:off x="7185370" y="6444268"/>
            <a:ext cx="250412" cy="2686331"/>
            <a:chOff x="1607172" y="838951"/>
            <a:chExt cx="329432" cy="3534026"/>
          </a:xfrm>
        </p:grpSpPr>
        <p:sp>
          <p:nvSpPr>
            <p:cNvPr id="1794" name="Google Shape;1794;p20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0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0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0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0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0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0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0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5" name="Google Shape;1805;p20"/>
          <p:cNvSpPr/>
          <p:nvPr/>
        </p:nvSpPr>
        <p:spPr>
          <a:xfrm>
            <a:off x="5301800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20"/>
          <p:cNvSpPr/>
          <p:nvPr/>
        </p:nvSpPr>
        <p:spPr>
          <a:xfrm>
            <a:off x="6533851" y="6356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7" name="Google Shape;1807;p20"/>
          <p:cNvSpPr/>
          <p:nvPr/>
        </p:nvSpPr>
        <p:spPr>
          <a:xfrm>
            <a:off x="10295036" y="633410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8" name="Google Shape;1808;p20"/>
          <p:cNvSpPr/>
          <p:nvPr/>
        </p:nvSpPr>
        <p:spPr>
          <a:xfrm>
            <a:off x="9719567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20"/>
          <p:cNvSpPr/>
          <p:nvPr/>
        </p:nvSpPr>
        <p:spPr>
          <a:xfrm>
            <a:off x="11465220" y="37072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20"/>
          <p:cNvSpPr/>
          <p:nvPr/>
        </p:nvSpPr>
        <p:spPr>
          <a:xfrm>
            <a:off x="8364267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p20"/>
          <p:cNvSpPr/>
          <p:nvPr/>
        </p:nvSpPr>
        <p:spPr>
          <a:xfrm>
            <a:off x="11707081" y="322834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2" name="Google Shape;1812;p20"/>
          <p:cNvSpPr/>
          <p:nvPr/>
        </p:nvSpPr>
        <p:spPr>
          <a:xfrm>
            <a:off x="11677367" y="4160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25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>
            <a:spLocks noGrp="1"/>
          </p:cNvSpPr>
          <p:nvPr>
            <p:ph type="title"/>
          </p:nvPr>
        </p:nvSpPr>
        <p:spPr>
          <a:xfrm>
            <a:off x="1395967" y="3872660"/>
            <a:ext cx="6756800" cy="12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3"/>
          <p:cNvSpPr txBox="1">
            <a:spLocks noGrp="1"/>
          </p:cNvSpPr>
          <p:nvPr>
            <p:ph type="title" idx="2" hasCustomPrompt="1"/>
          </p:nvPr>
        </p:nvSpPr>
        <p:spPr>
          <a:xfrm>
            <a:off x="1395967" y="2225933"/>
            <a:ext cx="2202800" cy="1221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"/>
          <p:cNvSpPr txBox="1">
            <a:spLocks noGrp="1"/>
          </p:cNvSpPr>
          <p:nvPr>
            <p:ph type="subTitle" idx="1"/>
          </p:nvPr>
        </p:nvSpPr>
        <p:spPr>
          <a:xfrm>
            <a:off x="1395967" y="51650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0" name="Google Shape;200;p3"/>
          <p:cNvGrpSpPr/>
          <p:nvPr/>
        </p:nvGrpSpPr>
        <p:grpSpPr>
          <a:xfrm flipH="1">
            <a:off x="11734116" y="1279899"/>
            <a:ext cx="250392" cy="2585485"/>
            <a:chOff x="1207503" y="1245270"/>
            <a:chExt cx="286489" cy="2958222"/>
          </a:xfrm>
        </p:grpSpPr>
        <p:sp>
          <p:nvSpPr>
            <p:cNvPr id="201" name="Google Shape;201;p3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3"/>
          <p:cNvGrpSpPr/>
          <p:nvPr/>
        </p:nvGrpSpPr>
        <p:grpSpPr>
          <a:xfrm flipH="1">
            <a:off x="10280522" y="-1007861"/>
            <a:ext cx="153749" cy="1586791"/>
            <a:chOff x="1207503" y="1245270"/>
            <a:chExt cx="286489" cy="2958222"/>
          </a:xfrm>
        </p:grpSpPr>
        <p:sp>
          <p:nvSpPr>
            <p:cNvPr id="208" name="Google Shape;208;p3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3"/>
          <p:cNvGrpSpPr/>
          <p:nvPr/>
        </p:nvGrpSpPr>
        <p:grpSpPr>
          <a:xfrm flipH="1">
            <a:off x="11630208" y="4790255"/>
            <a:ext cx="205521" cy="2205232"/>
            <a:chOff x="1607172" y="838951"/>
            <a:chExt cx="329432" cy="3534026"/>
          </a:xfrm>
        </p:grpSpPr>
        <p:sp>
          <p:nvSpPr>
            <p:cNvPr id="215" name="Google Shape;215;p3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3"/>
          <p:cNvGrpSpPr/>
          <p:nvPr/>
        </p:nvGrpSpPr>
        <p:grpSpPr>
          <a:xfrm flipH="1">
            <a:off x="9203738" y="-1791479"/>
            <a:ext cx="205521" cy="2205232"/>
            <a:chOff x="1607172" y="838951"/>
            <a:chExt cx="329432" cy="3534026"/>
          </a:xfrm>
        </p:grpSpPr>
        <p:sp>
          <p:nvSpPr>
            <p:cNvPr id="227" name="Google Shape;227;p3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3"/>
          <p:cNvGrpSpPr/>
          <p:nvPr/>
        </p:nvGrpSpPr>
        <p:grpSpPr>
          <a:xfrm flipH="1">
            <a:off x="11526820" y="-769661"/>
            <a:ext cx="153749" cy="1586791"/>
            <a:chOff x="1207503" y="1245270"/>
            <a:chExt cx="286489" cy="2958222"/>
          </a:xfrm>
        </p:grpSpPr>
        <p:sp>
          <p:nvSpPr>
            <p:cNvPr id="239" name="Google Shape;239;p3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3"/>
          <p:cNvGrpSpPr/>
          <p:nvPr/>
        </p:nvGrpSpPr>
        <p:grpSpPr>
          <a:xfrm flipH="1">
            <a:off x="6314706" y="-1791479"/>
            <a:ext cx="205521" cy="2205232"/>
            <a:chOff x="1607172" y="838951"/>
            <a:chExt cx="329432" cy="3534026"/>
          </a:xfrm>
        </p:grpSpPr>
        <p:sp>
          <p:nvSpPr>
            <p:cNvPr id="246" name="Google Shape;246;p3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3"/>
          <p:cNvGrpSpPr/>
          <p:nvPr/>
        </p:nvGrpSpPr>
        <p:grpSpPr>
          <a:xfrm flipH="1">
            <a:off x="7806908" y="-1117928"/>
            <a:ext cx="153749" cy="1586791"/>
            <a:chOff x="1207503" y="1245270"/>
            <a:chExt cx="286489" cy="2958222"/>
          </a:xfrm>
        </p:grpSpPr>
        <p:sp>
          <p:nvSpPr>
            <p:cNvPr id="258" name="Google Shape;258;p3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3"/>
          <p:cNvGrpSpPr/>
          <p:nvPr/>
        </p:nvGrpSpPr>
        <p:grpSpPr>
          <a:xfrm flipH="1">
            <a:off x="5594464" y="-1167373"/>
            <a:ext cx="153779" cy="1649684"/>
            <a:chOff x="1607172" y="838951"/>
            <a:chExt cx="329432" cy="3534026"/>
          </a:xfrm>
        </p:grpSpPr>
        <p:sp>
          <p:nvSpPr>
            <p:cNvPr id="265" name="Google Shape;265;p3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3"/>
          <p:cNvSpPr/>
          <p:nvPr/>
        </p:nvSpPr>
        <p:spPr>
          <a:xfrm flipH="1">
            <a:off x="11771496" y="42382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"/>
          <p:cNvSpPr/>
          <p:nvPr/>
        </p:nvSpPr>
        <p:spPr>
          <a:xfrm flipH="1">
            <a:off x="11000734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"/>
          <p:cNvSpPr/>
          <p:nvPr/>
        </p:nvSpPr>
        <p:spPr>
          <a:xfrm flipH="1">
            <a:off x="8323920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"/>
          <p:cNvSpPr/>
          <p:nvPr/>
        </p:nvSpPr>
        <p:spPr>
          <a:xfrm flipH="1">
            <a:off x="7086690" y="147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"/>
          <p:cNvSpPr/>
          <p:nvPr/>
        </p:nvSpPr>
        <p:spPr>
          <a:xfrm flipH="1">
            <a:off x="5121047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321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5" name="Google Shape;1815;p21"/>
          <p:cNvSpPr txBox="1">
            <a:spLocks noGrp="1"/>
          </p:cNvSpPr>
          <p:nvPr>
            <p:ph type="subTitle" idx="1"/>
          </p:nvPr>
        </p:nvSpPr>
        <p:spPr>
          <a:xfrm>
            <a:off x="6634643" y="4469296"/>
            <a:ext cx="38256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6" name="Google Shape;1816;p21"/>
          <p:cNvSpPr txBox="1">
            <a:spLocks noGrp="1"/>
          </p:cNvSpPr>
          <p:nvPr>
            <p:ph type="subTitle" idx="2"/>
          </p:nvPr>
        </p:nvSpPr>
        <p:spPr>
          <a:xfrm>
            <a:off x="1731167" y="4469296"/>
            <a:ext cx="38256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7" name="Google Shape;1817;p21"/>
          <p:cNvSpPr txBox="1">
            <a:spLocks noGrp="1"/>
          </p:cNvSpPr>
          <p:nvPr>
            <p:ph type="subTitle" idx="3"/>
          </p:nvPr>
        </p:nvSpPr>
        <p:spPr>
          <a:xfrm>
            <a:off x="1731167" y="3358063"/>
            <a:ext cx="3825600" cy="12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8" name="Google Shape;1818;p21"/>
          <p:cNvSpPr txBox="1">
            <a:spLocks noGrp="1"/>
          </p:cNvSpPr>
          <p:nvPr>
            <p:ph type="subTitle" idx="4"/>
          </p:nvPr>
        </p:nvSpPr>
        <p:spPr>
          <a:xfrm>
            <a:off x="6634657" y="3358063"/>
            <a:ext cx="3825600" cy="12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19" name="Google Shape;1819;p21"/>
          <p:cNvGrpSpPr/>
          <p:nvPr/>
        </p:nvGrpSpPr>
        <p:grpSpPr>
          <a:xfrm>
            <a:off x="345847" y="1279899"/>
            <a:ext cx="250392" cy="2585485"/>
            <a:chOff x="1207503" y="1245270"/>
            <a:chExt cx="286489" cy="2958222"/>
          </a:xfrm>
        </p:grpSpPr>
        <p:sp>
          <p:nvSpPr>
            <p:cNvPr id="1820" name="Google Shape;1820;p21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6" name="Google Shape;1826;p21"/>
          <p:cNvGrpSpPr/>
          <p:nvPr/>
        </p:nvGrpSpPr>
        <p:grpSpPr>
          <a:xfrm>
            <a:off x="1896084" y="-1007861"/>
            <a:ext cx="153749" cy="1586791"/>
            <a:chOff x="1207503" y="1245270"/>
            <a:chExt cx="286489" cy="2958222"/>
          </a:xfrm>
        </p:grpSpPr>
        <p:sp>
          <p:nvSpPr>
            <p:cNvPr id="1827" name="Google Shape;1827;p21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3" name="Google Shape;1833;p21"/>
          <p:cNvGrpSpPr/>
          <p:nvPr/>
        </p:nvGrpSpPr>
        <p:grpSpPr>
          <a:xfrm>
            <a:off x="494628" y="4790255"/>
            <a:ext cx="205521" cy="2205232"/>
            <a:chOff x="1607172" y="838951"/>
            <a:chExt cx="329432" cy="3534026"/>
          </a:xfrm>
        </p:grpSpPr>
        <p:sp>
          <p:nvSpPr>
            <p:cNvPr id="1834" name="Google Shape;1834;p21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5" name="Google Shape;1845;p21"/>
          <p:cNvGrpSpPr/>
          <p:nvPr/>
        </p:nvGrpSpPr>
        <p:grpSpPr>
          <a:xfrm>
            <a:off x="2921096" y="-1791479"/>
            <a:ext cx="205521" cy="2205232"/>
            <a:chOff x="1607172" y="838951"/>
            <a:chExt cx="329432" cy="3534026"/>
          </a:xfrm>
        </p:grpSpPr>
        <p:sp>
          <p:nvSpPr>
            <p:cNvPr id="1846" name="Google Shape;1846;p21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7" name="Google Shape;1857;p21"/>
          <p:cNvGrpSpPr/>
          <p:nvPr/>
        </p:nvGrpSpPr>
        <p:grpSpPr>
          <a:xfrm>
            <a:off x="649786" y="-769661"/>
            <a:ext cx="153749" cy="1586791"/>
            <a:chOff x="1207503" y="1245270"/>
            <a:chExt cx="286489" cy="2958222"/>
          </a:xfrm>
        </p:grpSpPr>
        <p:sp>
          <p:nvSpPr>
            <p:cNvPr id="1858" name="Google Shape;1858;p21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4" name="Google Shape;1864;p21"/>
          <p:cNvGrpSpPr/>
          <p:nvPr/>
        </p:nvGrpSpPr>
        <p:grpSpPr>
          <a:xfrm>
            <a:off x="5810129" y="-1791479"/>
            <a:ext cx="205521" cy="2205232"/>
            <a:chOff x="1607172" y="838951"/>
            <a:chExt cx="329432" cy="3534026"/>
          </a:xfrm>
        </p:grpSpPr>
        <p:sp>
          <p:nvSpPr>
            <p:cNvPr id="1865" name="Google Shape;1865;p21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1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6" name="Google Shape;1876;p21"/>
          <p:cNvGrpSpPr/>
          <p:nvPr/>
        </p:nvGrpSpPr>
        <p:grpSpPr>
          <a:xfrm>
            <a:off x="4369696" y="-1117928"/>
            <a:ext cx="153749" cy="1586791"/>
            <a:chOff x="1207503" y="1245270"/>
            <a:chExt cx="286489" cy="2958222"/>
          </a:xfrm>
        </p:grpSpPr>
        <p:sp>
          <p:nvSpPr>
            <p:cNvPr id="1877" name="Google Shape;1877;p21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3" name="Google Shape;1883;p21"/>
          <p:cNvGrpSpPr/>
          <p:nvPr/>
        </p:nvGrpSpPr>
        <p:grpSpPr>
          <a:xfrm>
            <a:off x="6582112" y="-1167373"/>
            <a:ext cx="153779" cy="1649684"/>
            <a:chOff x="1607172" y="838951"/>
            <a:chExt cx="329432" cy="3534026"/>
          </a:xfrm>
        </p:grpSpPr>
        <p:sp>
          <p:nvSpPr>
            <p:cNvPr id="1884" name="Google Shape;1884;p21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5" name="Google Shape;1895;p21"/>
          <p:cNvSpPr/>
          <p:nvPr/>
        </p:nvSpPr>
        <p:spPr>
          <a:xfrm>
            <a:off x="405100" y="42382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6" name="Google Shape;1896;p21"/>
          <p:cNvSpPr/>
          <p:nvPr/>
        </p:nvSpPr>
        <p:spPr>
          <a:xfrm>
            <a:off x="1175864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p21"/>
          <p:cNvSpPr/>
          <p:nvPr/>
        </p:nvSpPr>
        <p:spPr>
          <a:xfrm>
            <a:off x="3896279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p21"/>
          <p:cNvSpPr/>
          <p:nvPr/>
        </p:nvSpPr>
        <p:spPr>
          <a:xfrm>
            <a:off x="5089908" y="147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21"/>
          <p:cNvSpPr/>
          <p:nvPr/>
        </p:nvSpPr>
        <p:spPr>
          <a:xfrm>
            <a:off x="7099153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167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2" name="Google Shape;1902;p22"/>
          <p:cNvSpPr txBox="1">
            <a:spLocks noGrp="1"/>
          </p:cNvSpPr>
          <p:nvPr>
            <p:ph type="subTitle" idx="1"/>
          </p:nvPr>
        </p:nvSpPr>
        <p:spPr>
          <a:xfrm>
            <a:off x="6274213" y="2421600"/>
            <a:ext cx="4462800" cy="2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3" name="Google Shape;1903;p22"/>
          <p:cNvSpPr txBox="1">
            <a:spLocks noGrp="1"/>
          </p:cNvSpPr>
          <p:nvPr>
            <p:ph type="subTitle" idx="2"/>
          </p:nvPr>
        </p:nvSpPr>
        <p:spPr>
          <a:xfrm>
            <a:off x="1454987" y="2421600"/>
            <a:ext cx="4462800" cy="2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04" name="Google Shape;1904;p22"/>
          <p:cNvGrpSpPr/>
          <p:nvPr/>
        </p:nvGrpSpPr>
        <p:grpSpPr>
          <a:xfrm>
            <a:off x="221800" y="416037"/>
            <a:ext cx="6574731" cy="8714563"/>
            <a:chOff x="166350" y="312028"/>
            <a:chExt cx="4931048" cy="6535922"/>
          </a:xfrm>
        </p:grpSpPr>
        <p:grpSp>
          <p:nvGrpSpPr>
            <p:cNvPr id="1905" name="Google Shape;1905;p22"/>
            <p:cNvGrpSpPr/>
            <p:nvPr/>
          </p:nvGrpSpPr>
          <p:grpSpPr>
            <a:xfrm flipH="1">
              <a:off x="166350" y="2991626"/>
              <a:ext cx="187809" cy="2014748"/>
              <a:chOff x="1607172" y="838951"/>
              <a:chExt cx="329432" cy="3534026"/>
            </a:xfrm>
          </p:grpSpPr>
          <p:sp>
            <p:nvSpPr>
              <p:cNvPr id="1906" name="Google Shape;1906;p22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22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8" name="Google Shape;1908;p22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9" name="Google Shape;1909;p22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22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22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22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22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22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22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22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7" name="Google Shape;1917;p22"/>
            <p:cNvGrpSpPr/>
            <p:nvPr/>
          </p:nvGrpSpPr>
          <p:grpSpPr>
            <a:xfrm flipH="1">
              <a:off x="375873" y="1005504"/>
              <a:ext cx="115312" cy="1190093"/>
              <a:chOff x="1207503" y="1245270"/>
              <a:chExt cx="286489" cy="2958222"/>
            </a:xfrm>
          </p:grpSpPr>
          <p:sp>
            <p:nvSpPr>
              <p:cNvPr id="1918" name="Google Shape;1918;p22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22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22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22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22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22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4" name="Google Shape;1924;p22"/>
            <p:cNvGrpSpPr/>
            <p:nvPr/>
          </p:nvGrpSpPr>
          <p:grpSpPr>
            <a:xfrm flipH="1">
              <a:off x="3091597" y="4744989"/>
              <a:ext cx="82423" cy="850785"/>
              <a:chOff x="1207503" y="1245270"/>
              <a:chExt cx="286489" cy="2958222"/>
            </a:xfrm>
          </p:grpSpPr>
          <p:sp>
            <p:nvSpPr>
              <p:cNvPr id="1925" name="Google Shape;1925;p22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22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22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22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22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22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1" name="Google Shape;1931;p22"/>
            <p:cNvGrpSpPr/>
            <p:nvPr/>
          </p:nvGrpSpPr>
          <p:grpSpPr>
            <a:xfrm flipH="1">
              <a:off x="856698" y="4700079"/>
              <a:ext cx="115312" cy="1190093"/>
              <a:chOff x="1207503" y="1245270"/>
              <a:chExt cx="286489" cy="2958222"/>
            </a:xfrm>
          </p:grpSpPr>
          <p:sp>
            <p:nvSpPr>
              <p:cNvPr id="1932" name="Google Shape;1932;p22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22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22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8" name="Google Shape;1938;p22"/>
            <p:cNvGrpSpPr/>
            <p:nvPr/>
          </p:nvGrpSpPr>
          <p:grpSpPr>
            <a:xfrm flipH="1">
              <a:off x="4500638" y="4833204"/>
              <a:ext cx="154141" cy="1653924"/>
              <a:chOff x="1607172" y="838951"/>
              <a:chExt cx="329432" cy="3534026"/>
            </a:xfrm>
          </p:grpSpPr>
          <p:sp>
            <p:nvSpPr>
              <p:cNvPr id="1939" name="Google Shape;1939;p22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22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22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22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22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22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22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22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22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0" name="Google Shape;1950;p22"/>
            <p:cNvGrpSpPr/>
            <p:nvPr/>
          </p:nvGrpSpPr>
          <p:grpSpPr>
            <a:xfrm flipH="1">
              <a:off x="2140758" y="4785374"/>
              <a:ext cx="187794" cy="1939114"/>
              <a:chOff x="1207503" y="1245270"/>
              <a:chExt cx="286489" cy="2958222"/>
            </a:xfrm>
          </p:grpSpPr>
          <p:sp>
            <p:nvSpPr>
              <p:cNvPr id="1951" name="Google Shape;1951;p22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22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3" name="Google Shape;1953;p22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22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22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22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7" name="Google Shape;1957;p22"/>
            <p:cNvGrpSpPr/>
            <p:nvPr/>
          </p:nvGrpSpPr>
          <p:grpSpPr>
            <a:xfrm flipH="1">
              <a:off x="3496913" y="4833201"/>
              <a:ext cx="187809" cy="2014748"/>
              <a:chOff x="1607172" y="838951"/>
              <a:chExt cx="329432" cy="3534026"/>
            </a:xfrm>
          </p:grpSpPr>
          <p:sp>
            <p:nvSpPr>
              <p:cNvPr id="1958" name="Google Shape;1958;p22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22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22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22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22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22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22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22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22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22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22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69" name="Google Shape;1969;p22"/>
            <p:cNvSpPr/>
            <p:nvPr/>
          </p:nvSpPr>
          <p:spPr>
            <a:xfrm flipH="1">
              <a:off x="4982081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2"/>
            <p:cNvSpPr/>
            <p:nvPr/>
          </p:nvSpPr>
          <p:spPr>
            <a:xfrm flipH="1">
              <a:off x="4058043" y="47671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2"/>
            <p:cNvSpPr/>
            <p:nvPr/>
          </p:nvSpPr>
          <p:spPr>
            <a:xfrm flipH="1">
              <a:off x="1269856" y="475057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2"/>
            <p:cNvSpPr/>
            <p:nvPr/>
          </p:nvSpPr>
          <p:spPr>
            <a:xfrm flipH="1">
              <a:off x="1668756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2"/>
            <p:cNvSpPr/>
            <p:nvPr/>
          </p:nvSpPr>
          <p:spPr>
            <a:xfrm flipH="1">
              <a:off x="491181" y="29090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2"/>
            <p:cNvSpPr/>
            <p:nvPr/>
          </p:nvSpPr>
          <p:spPr>
            <a:xfrm flipH="1">
              <a:off x="2685231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2"/>
            <p:cNvSpPr/>
            <p:nvPr/>
          </p:nvSpPr>
          <p:spPr>
            <a:xfrm flipH="1">
              <a:off x="210823" y="242125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2"/>
            <p:cNvSpPr/>
            <p:nvPr/>
          </p:nvSpPr>
          <p:spPr>
            <a:xfrm flipH="1">
              <a:off x="200406" y="31202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420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3"/>
          <p:cNvSpPr txBox="1">
            <a:spLocks noGrp="1"/>
          </p:cNvSpPr>
          <p:nvPr>
            <p:ph type="subTitle" idx="1"/>
          </p:nvPr>
        </p:nvSpPr>
        <p:spPr>
          <a:xfrm>
            <a:off x="1176167" y="4276700"/>
            <a:ext cx="3076000" cy="12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9" name="Google Shape;1979;p23"/>
          <p:cNvSpPr txBox="1">
            <a:spLocks noGrp="1"/>
          </p:cNvSpPr>
          <p:nvPr>
            <p:ph type="subTitle" idx="2"/>
          </p:nvPr>
        </p:nvSpPr>
        <p:spPr>
          <a:xfrm>
            <a:off x="4558000" y="4276700"/>
            <a:ext cx="3076000" cy="12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0" name="Google Shape;1980;p23"/>
          <p:cNvSpPr txBox="1">
            <a:spLocks noGrp="1"/>
          </p:cNvSpPr>
          <p:nvPr>
            <p:ph type="subTitle" idx="3"/>
          </p:nvPr>
        </p:nvSpPr>
        <p:spPr>
          <a:xfrm>
            <a:off x="7939833" y="4276700"/>
            <a:ext cx="3076000" cy="12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1" name="Google Shape;1981;p23"/>
          <p:cNvSpPr txBox="1">
            <a:spLocks noGrp="1"/>
          </p:cNvSpPr>
          <p:nvPr>
            <p:ph type="subTitle" idx="4"/>
          </p:nvPr>
        </p:nvSpPr>
        <p:spPr>
          <a:xfrm>
            <a:off x="1176167" y="3620667"/>
            <a:ext cx="3076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2" name="Google Shape;1982;p23"/>
          <p:cNvSpPr txBox="1">
            <a:spLocks noGrp="1"/>
          </p:cNvSpPr>
          <p:nvPr>
            <p:ph type="subTitle" idx="5"/>
          </p:nvPr>
        </p:nvSpPr>
        <p:spPr>
          <a:xfrm>
            <a:off x="4558005" y="3620667"/>
            <a:ext cx="3076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3" name="Google Shape;1983;p23"/>
          <p:cNvSpPr txBox="1">
            <a:spLocks noGrp="1"/>
          </p:cNvSpPr>
          <p:nvPr>
            <p:ph type="subTitle" idx="6"/>
          </p:nvPr>
        </p:nvSpPr>
        <p:spPr>
          <a:xfrm>
            <a:off x="7939833" y="3620667"/>
            <a:ext cx="3076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84" name="Google Shape;1984;p23"/>
          <p:cNvGrpSpPr/>
          <p:nvPr/>
        </p:nvGrpSpPr>
        <p:grpSpPr>
          <a:xfrm>
            <a:off x="11650002" y="4901306"/>
            <a:ext cx="153749" cy="1586791"/>
            <a:chOff x="1207503" y="1245270"/>
            <a:chExt cx="286489" cy="2958222"/>
          </a:xfrm>
        </p:grpSpPr>
        <p:sp>
          <p:nvSpPr>
            <p:cNvPr id="1985" name="Google Shape;1985;p23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1" name="Google Shape;1991;p23"/>
          <p:cNvGrpSpPr/>
          <p:nvPr/>
        </p:nvGrpSpPr>
        <p:grpSpPr>
          <a:xfrm>
            <a:off x="11578503" y="-252966"/>
            <a:ext cx="250412" cy="2686331"/>
            <a:chOff x="1607172" y="838951"/>
            <a:chExt cx="329432" cy="3534026"/>
          </a:xfrm>
        </p:grpSpPr>
        <p:sp>
          <p:nvSpPr>
            <p:cNvPr id="1992" name="Google Shape;1992;p23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3" name="Google Shape;2003;p23"/>
          <p:cNvGrpSpPr/>
          <p:nvPr/>
        </p:nvGrpSpPr>
        <p:grpSpPr>
          <a:xfrm>
            <a:off x="8745890" y="6380486"/>
            <a:ext cx="109897" cy="1134380"/>
            <a:chOff x="1207503" y="1245270"/>
            <a:chExt cx="286489" cy="2958222"/>
          </a:xfrm>
        </p:grpSpPr>
        <p:sp>
          <p:nvSpPr>
            <p:cNvPr id="2004" name="Google Shape;2004;p23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0" name="Google Shape;2010;p23"/>
          <p:cNvGrpSpPr/>
          <p:nvPr/>
        </p:nvGrpSpPr>
        <p:grpSpPr>
          <a:xfrm>
            <a:off x="10924035" y="6266772"/>
            <a:ext cx="153749" cy="1586791"/>
            <a:chOff x="1207503" y="1245270"/>
            <a:chExt cx="286489" cy="2958222"/>
          </a:xfrm>
        </p:grpSpPr>
        <p:sp>
          <p:nvSpPr>
            <p:cNvPr id="2011" name="Google Shape;2011;p23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7" name="Google Shape;2017;p23"/>
          <p:cNvGrpSpPr/>
          <p:nvPr/>
        </p:nvGrpSpPr>
        <p:grpSpPr>
          <a:xfrm>
            <a:off x="6605177" y="6507305"/>
            <a:ext cx="205521" cy="2205232"/>
            <a:chOff x="1607172" y="838951"/>
            <a:chExt cx="329432" cy="3534026"/>
          </a:xfrm>
        </p:grpSpPr>
        <p:sp>
          <p:nvSpPr>
            <p:cNvPr id="2018" name="Google Shape;2018;p23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9" name="Google Shape;2029;p23"/>
          <p:cNvGrpSpPr/>
          <p:nvPr/>
        </p:nvGrpSpPr>
        <p:grpSpPr>
          <a:xfrm>
            <a:off x="10029713" y="6380499"/>
            <a:ext cx="250392" cy="2585485"/>
            <a:chOff x="1207503" y="1245270"/>
            <a:chExt cx="286489" cy="2958222"/>
          </a:xfrm>
        </p:grpSpPr>
        <p:sp>
          <p:nvSpPr>
            <p:cNvPr id="2030" name="Google Shape;2030;p23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6" name="Google Shape;2036;p23"/>
          <p:cNvGrpSpPr/>
          <p:nvPr/>
        </p:nvGrpSpPr>
        <p:grpSpPr>
          <a:xfrm>
            <a:off x="8244203" y="6380501"/>
            <a:ext cx="250412" cy="2686331"/>
            <a:chOff x="1607172" y="838951"/>
            <a:chExt cx="329432" cy="3534026"/>
          </a:xfrm>
        </p:grpSpPr>
        <p:sp>
          <p:nvSpPr>
            <p:cNvPr id="2037" name="Google Shape;2037;p23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8" name="Google Shape;2048;p23"/>
          <p:cNvSpPr/>
          <p:nvPr/>
        </p:nvSpPr>
        <p:spPr>
          <a:xfrm>
            <a:off x="5361097" y="637794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23"/>
          <p:cNvSpPr/>
          <p:nvPr/>
        </p:nvSpPr>
        <p:spPr>
          <a:xfrm>
            <a:off x="5828318" y="6507304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23"/>
          <p:cNvSpPr/>
          <p:nvPr/>
        </p:nvSpPr>
        <p:spPr>
          <a:xfrm>
            <a:off x="7748851" y="6356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23"/>
          <p:cNvSpPr/>
          <p:nvPr/>
        </p:nvSpPr>
        <p:spPr>
          <a:xfrm>
            <a:off x="7436487" y="652910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23"/>
          <p:cNvSpPr/>
          <p:nvPr/>
        </p:nvSpPr>
        <p:spPr>
          <a:xfrm>
            <a:off x="11468353" y="437770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p23"/>
          <p:cNvSpPr/>
          <p:nvPr/>
        </p:nvSpPr>
        <p:spPr>
          <a:xfrm>
            <a:off x="94003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23"/>
          <p:cNvSpPr/>
          <p:nvPr/>
        </p:nvSpPr>
        <p:spPr>
          <a:xfrm>
            <a:off x="11820880" y="363900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p23"/>
          <p:cNvSpPr/>
          <p:nvPr/>
        </p:nvSpPr>
        <p:spPr>
          <a:xfrm>
            <a:off x="11799084" y="28544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7682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9" name="Google Shape;2059;p24"/>
          <p:cNvSpPr txBox="1">
            <a:spLocks noGrp="1"/>
          </p:cNvSpPr>
          <p:nvPr>
            <p:ph type="subTitle" idx="1"/>
          </p:nvPr>
        </p:nvSpPr>
        <p:spPr>
          <a:xfrm>
            <a:off x="2361480" y="3064009"/>
            <a:ext cx="348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0" name="Google Shape;2060;p24"/>
          <p:cNvSpPr txBox="1">
            <a:spLocks noGrp="1"/>
          </p:cNvSpPr>
          <p:nvPr>
            <p:ph type="subTitle" idx="2"/>
          </p:nvPr>
        </p:nvSpPr>
        <p:spPr>
          <a:xfrm>
            <a:off x="7506521" y="3064009"/>
            <a:ext cx="348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1" name="Google Shape;2061;p24"/>
          <p:cNvSpPr txBox="1">
            <a:spLocks noGrp="1"/>
          </p:cNvSpPr>
          <p:nvPr>
            <p:ph type="subTitle" idx="3"/>
          </p:nvPr>
        </p:nvSpPr>
        <p:spPr>
          <a:xfrm>
            <a:off x="2361480" y="5260481"/>
            <a:ext cx="348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2" name="Google Shape;2062;p24"/>
          <p:cNvSpPr txBox="1">
            <a:spLocks noGrp="1"/>
          </p:cNvSpPr>
          <p:nvPr>
            <p:ph type="subTitle" idx="4"/>
          </p:nvPr>
        </p:nvSpPr>
        <p:spPr>
          <a:xfrm>
            <a:off x="7506521" y="5260483"/>
            <a:ext cx="348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3" name="Google Shape;2063;p24"/>
          <p:cNvSpPr txBox="1">
            <a:spLocks noGrp="1"/>
          </p:cNvSpPr>
          <p:nvPr>
            <p:ph type="subTitle" idx="5"/>
          </p:nvPr>
        </p:nvSpPr>
        <p:spPr>
          <a:xfrm>
            <a:off x="2361480" y="1927881"/>
            <a:ext cx="3482800" cy="12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4" name="Google Shape;2064;p24"/>
          <p:cNvSpPr txBox="1">
            <a:spLocks noGrp="1"/>
          </p:cNvSpPr>
          <p:nvPr>
            <p:ph type="subTitle" idx="6"/>
          </p:nvPr>
        </p:nvSpPr>
        <p:spPr>
          <a:xfrm>
            <a:off x="2361480" y="4124544"/>
            <a:ext cx="3482800" cy="12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5" name="Google Shape;2065;p24"/>
          <p:cNvSpPr txBox="1">
            <a:spLocks noGrp="1"/>
          </p:cNvSpPr>
          <p:nvPr>
            <p:ph type="subTitle" idx="7"/>
          </p:nvPr>
        </p:nvSpPr>
        <p:spPr>
          <a:xfrm>
            <a:off x="7506513" y="1927881"/>
            <a:ext cx="3482800" cy="12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6" name="Google Shape;2066;p24"/>
          <p:cNvSpPr txBox="1">
            <a:spLocks noGrp="1"/>
          </p:cNvSpPr>
          <p:nvPr>
            <p:ph type="subTitle" idx="8"/>
          </p:nvPr>
        </p:nvSpPr>
        <p:spPr>
          <a:xfrm>
            <a:off x="7506513" y="4124544"/>
            <a:ext cx="3482800" cy="12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67" name="Google Shape;2067;p24"/>
          <p:cNvGrpSpPr/>
          <p:nvPr/>
        </p:nvGrpSpPr>
        <p:grpSpPr>
          <a:xfrm>
            <a:off x="244247" y="-1791479"/>
            <a:ext cx="6863460" cy="8786965"/>
            <a:chOff x="183185" y="-1343609"/>
            <a:chExt cx="5147595" cy="6590224"/>
          </a:xfrm>
        </p:grpSpPr>
        <p:grpSp>
          <p:nvGrpSpPr>
            <p:cNvPr id="2068" name="Google Shape;2068;p24"/>
            <p:cNvGrpSpPr/>
            <p:nvPr/>
          </p:nvGrpSpPr>
          <p:grpSpPr>
            <a:xfrm>
              <a:off x="183185" y="959924"/>
              <a:ext cx="187794" cy="1939114"/>
              <a:chOff x="1207503" y="1245270"/>
              <a:chExt cx="286489" cy="2958222"/>
            </a:xfrm>
          </p:grpSpPr>
          <p:sp>
            <p:nvSpPr>
              <p:cNvPr id="2069" name="Google Shape;2069;p24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24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24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24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24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24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5" name="Google Shape;2075;p24"/>
            <p:cNvGrpSpPr/>
            <p:nvPr/>
          </p:nvGrpSpPr>
          <p:grpSpPr>
            <a:xfrm>
              <a:off x="1345863" y="-755896"/>
              <a:ext cx="115312" cy="1190093"/>
              <a:chOff x="1207503" y="1245270"/>
              <a:chExt cx="286489" cy="2958222"/>
            </a:xfrm>
          </p:grpSpPr>
          <p:sp>
            <p:nvSpPr>
              <p:cNvPr id="2076" name="Google Shape;2076;p24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2" name="Google Shape;2082;p24"/>
            <p:cNvGrpSpPr/>
            <p:nvPr/>
          </p:nvGrpSpPr>
          <p:grpSpPr>
            <a:xfrm>
              <a:off x="294770" y="3592691"/>
              <a:ext cx="154141" cy="1653924"/>
              <a:chOff x="1607172" y="838951"/>
              <a:chExt cx="329432" cy="3534026"/>
            </a:xfrm>
          </p:grpSpPr>
          <p:sp>
            <p:nvSpPr>
              <p:cNvPr id="2083" name="Google Shape;2083;p24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24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24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4" name="Google Shape;2094;p24"/>
            <p:cNvGrpSpPr/>
            <p:nvPr/>
          </p:nvGrpSpPr>
          <p:grpSpPr>
            <a:xfrm>
              <a:off x="2114621" y="-1343609"/>
              <a:ext cx="154141" cy="1653924"/>
              <a:chOff x="1607172" y="838951"/>
              <a:chExt cx="329432" cy="3534026"/>
            </a:xfrm>
          </p:grpSpPr>
          <p:sp>
            <p:nvSpPr>
              <p:cNvPr id="2095" name="Google Shape;2095;p24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24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24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24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24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24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24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24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24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24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24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6" name="Google Shape;2106;p24"/>
            <p:cNvGrpSpPr/>
            <p:nvPr/>
          </p:nvGrpSpPr>
          <p:grpSpPr>
            <a:xfrm>
              <a:off x="411139" y="-577246"/>
              <a:ext cx="115312" cy="1190093"/>
              <a:chOff x="1207503" y="1245270"/>
              <a:chExt cx="286489" cy="2958222"/>
            </a:xfrm>
          </p:grpSpPr>
          <p:sp>
            <p:nvSpPr>
              <p:cNvPr id="2107" name="Google Shape;2107;p24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24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24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24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24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24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3" name="Google Shape;2113;p24"/>
            <p:cNvGrpSpPr/>
            <p:nvPr/>
          </p:nvGrpSpPr>
          <p:grpSpPr>
            <a:xfrm>
              <a:off x="4281396" y="-1343609"/>
              <a:ext cx="154141" cy="1653924"/>
              <a:chOff x="1607172" y="838951"/>
              <a:chExt cx="329432" cy="3534026"/>
            </a:xfrm>
          </p:grpSpPr>
          <p:sp>
            <p:nvSpPr>
              <p:cNvPr id="2114" name="Google Shape;2114;p24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24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24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24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24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24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24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24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24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24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24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5" name="Google Shape;2125;p24"/>
            <p:cNvGrpSpPr/>
            <p:nvPr/>
          </p:nvGrpSpPr>
          <p:grpSpPr>
            <a:xfrm>
              <a:off x="3201072" y="-838446"/>
              <a:ext cx="115312" cy="1190093"/>
              <a:chOff x="1207503" y="1245270"/>
              <a:chExt cx="286489" cy="2958222"/>
            </a:xfrm>
          </p:grpSpPr>
          <p:sp>
            <p:nvSpPr>
              <p:cNvPr id="2126" name="Google Shape;2126;p24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24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24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24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24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24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2" name="Google Shape;2132;p24"/>
            <p:cNvGrpSpPr/>
            <p:nvPr/>
          </p:nvGrpSpPr>
          <p:grpSpPr>
            <a:xfrm>
              <a:off x="4860384" y="-875530"/>
              <a:ext cx="115334" cy="1237263"/>
              <a:chOff x="1607172" y="838951"/>
              <a:chExt cx="329432" cy="3534026"/>
            </a:xfrm>
          </p:grpSpPr>
          <p:sp>
            <p:nvSpPr>
              <p:cNvPr id="2133" name="Google Shape;2133;p24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24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24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24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24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24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24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24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24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24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24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4" name="Google Shape;2144;p24"/>
            <p:cNvSpPr/>
            <p:nvPr/>
          </p:nvSpPr>
          <p:spPr>
            <a:xfrm>
              <a:off x="227625" y="317867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805698" y="17277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2846009" y="126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3741231" y="11035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5248165" y="18912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35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1" name="Google Shape;2151;p25"/>
          <p:cNvSpPr txBox="1">
            <a:spLocks noGrp="1"/>
          </p:cNvSpPr>
          <p:nvPr>
            <p:ph type="subTitle" idx="1"/>
          </p:nvPr>
        </p:nvSpPr>
        <p:spPr>
          <a:xfrm>
            <a:off x="1450200" y="2978045"/>
            <a:ext cx="274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2" name="Google Shape;2152;p25"/>
          <p:cNvSpPr txBox="1">
            <a:spLocks noGrp="1"/>
          </p:cNvSpPr>
          <p:nvPr>
            <p:ph type="subTitle" idx="2"/>
          </p:nvPr>
        </p:nvSpPr>
        <p:spPr>
          <a:xfrm>
            <a:off x="4721400" y="2978045"/>
            <a:ext cx="274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3" name="Google Shape;2153;p25"/>
          <p:cNvSpPr txBox="1">
            <a:spLocks noGrp="1"/>
          </p:cNvSpPr>
          <p:nvPr>
            <p:ph type="subTitle" idx="3"/>
          </p:nvPr>
        </p:nvSpPr>
        <p:spPr>
          <a:xfrm>
            <a:off x="1450200" y="5169200"/>
            <a:ext cx="274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4" name="Google Shape;2154;p25"/>
          <p:cNvSpPr txBox="1">
            <a:spLocks noGrp="1"/>
          </p:cNvSpPr>
          <p:nvPr>
            <p:ph type="subTitle" idx="4"/>
          </p:nvPr>
        </p:nvSpPr>
        <p:spPr>
          <a:xfrm>
            <a:off x="4721400" y="5169200"/>
            <a:ext cx="274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5" name="Google Shape;2155;p25"/>
          <p:cNvSpPr txBox="1">
            <a:spLocks noGrp="1"/>
          </p:cNvSpPr>
          <p:nvPr>
            <p:ph type="subTitle" idx="5"/>
          </p:nvPr>
        </p:nvSpPr>
        <p:spPr>
          <a:xfrm>
            <a:off x="7992600" y="2978045"/>
            <a:ext cx="274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6" name="Google Shape;2156;p25"/>
          <p:cNvSpPr txBox="1">
            <a:spLocks noGrp="1"/>
          </p:cNvSpPr>
          <p:nvPr>
            <p:ph type="subTitle" idx="6"/>
          </p:nvPr>
        </p:nvSpPr>
        <p:spPr>
          <a:xfrm>
            <a:off x="7992600" y="5169200"/>
            <a:ext cx="2749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7" name="Google Shape;2157;p25"/>
          <p:cNvSpPr txBox="1">
            <a:spLocks noGrp="1"/>
          </p:cNvSpPr>
          <p:nvPr>
            <p:ph type="subTitle" idx="7"/>
          </p:nvPr>
        </p:nvSpPr>
        <p:spPr>
          <a:xfrm>
            <a:off x="1451433" y="1860533"/>
            <a:ext cx="2746800" cy="11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8" name="Google Shape;2158;p25"/>
          <p:cNvSpPr txBox="1">
            <a:spLocks noGrp="1"/>
          </p:cNvSpPr>
          <p:nvPr>
            <p:ph type="subTitle" idx="8"/>
          </p:nvPr>
        </p:nvSpPr>
        <p:spPr>
          <a:xfrm>
            <a:off x="4722633" y="1860533"/>
            <a:ext cx="2746800" cy="11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9" name="Google Shape;2159;p25"/>
          <p:cNvSpPr txBox="1">
            <a:spLocks noGrp="1"/>
          </p:cNvSpPr>
          <p:nvPr>
            <p:ph type="subTitle" idx="9"/>
          </p:nvPr>
        </p:nvSpPr>
        <p:spPr>
          <a:xfrm>
            <a:off x="7993833" y="1860533"/>
            <a:ext cx="2746800" cy="11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0" name="Google Shape;2160;p25"/>
          <p:cNvSpPr txBox="1">
            <a:spLocks noGrp="1"/>
          </p:cNvSpPr>
          <p:nvPr>
            <p:ph type="subTitle" idx="13"/>
          </p:nvPr>
        </p:nvSpPr>
        <p:spPr>
          <a:xfrm>
            <a:off x="1451433" y="4051741"/>
            <a:ext cx="2746800" cy="11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1" name="Google Shape;2161;p25"/>
          <p:cNvSpPr txBox="1">
            <a:spLocks noGrp="1"/>
          </p:cNvSpPr>
          <p:nvPr>
            <p:ph type="subTitle" idx="14"/>
          </p:nvPr>
        </p:nvSpPr>
        <p:spPr>
          <a:xfrm>
            <a:off x="4722633" y="4051741"/>
            <a:ext cx="2746800" cy="11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2" name="Google Shape;2162;p25"/>
          <p:cNvSpPr txBox="1">
            <a:spLocks noGrp="1"/>
          </p:cNvSpPr>
          <p:nvPr>
            <p:ph type="subTitle" idx="15"/>
          </p:nvPr>
        </p:nvSpPr>
        <p:spPr>
          <a:xfrm>
            <a:off x="7993833" y="4051741"/>
            <a:ext cx="2746800" cy="11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63" name="Google Shape;2163;p25"/>
          <p:cNvGrpSpPr/>
          <p:nvPr/>
        </p:nvGrpSpPr>
        <p:grpSpPr>
          <a:xfrm flipH="1">
            <a:off x="11734116" y="1279899"/>
            <a:ext cx="250392" cy="2585485"/>
            <a:chOff x="1207503" y="1245270"/>
            <a:chExt cx="286489" cy="2958222"/>
          </a:xfrm>
        </p:grpSpPr>
        <p:sp>
          <p:nvSpPr>
            <p:cNvPr id="2164" name="Google Shape;2164;p25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0" name="Google Shape;2170;p25"/>
          <p:cNvGrpSpPr/>
          <p:nvPr/>
        </p:nvGrpSpPr>
        <p:grpSpPr>
          <a:xfrm flipH="1">
            <a:off x="10280522" y="-1007861"/>
            <a:ext cx="153749" cy="1586791"/>
            <a:chOff x="1207503" y="1245270"/>
            <a:chExt cx="286489" cy="2958222"/>
          </a:xfrm>
        </p:grpSpPr>
        <p:sp>
          <p:nvSpPr>
            <p:cNvPr id="2171" name="Google Shape;2171;p25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7" name="Google Shape;2177;p25"/>
          <p:cNvGrpSpPr/>
          <p:nvPr/>
        </p:nvGrpSpPr>
        <p:grpSpPr>
          <a:xfrm flipH="1">
            <a:off x="11630208" y="4790255"/>
            <a:ext cx="205521" cy="2205232"/>
            <a:chOff x="1607172" y="838951"/>
            <a:chExt cx="329432" cy="3534026"/>
          </a:xfrm>
        </p:grpSpPr>
        <p:sp>
          <p:nvSpPr>
            <p:cNvPr id="2178" name="Google Shape;2178;p25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9" name="Google Shape;2189;p25"/>
          <p:cNvGrpSpPr/>
          <p:nvPr/>
        </p:nvGrpSpPr>
        <p:grpSpPr>
          <a:xfrm flipH="1">
            <a:off x="9203738" y="-1791479"/>
            <a:ext cx="205521" cy="2205232"/>
            <a:chOff x="1607172" y="838951"/>
            <a:chExt cx="329432" cy="3534026"/>
          </a:xfrm>
        </p:grpSpPr>
        <p:sp>
          <p:nvSpPr>
            <p:cNvPr id="2190" name="Google Shape;2190;p25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1" name="Google Shape;2201;p25"/>
          <p:cNvGrpSpPr/>
          <p:nvPr/>
        </p:nvGrpSpPr>
        <p:grpSpPr>
          <a:xfrm flipH="1">
            <a:off x="11526820" y="-769661"/>
            <a:ext cx="153749" cy="1586791"/>
            <a:chOff x="1207503" y="1245270"/>
            <a:chExt cx="286489" cy="2958222"/>
          </a:xfrm>
        </p:grpSpPr>
        <p:sp>
          <p:nvSpPr>
            <p:cNvPr id="2202" name="Google Shape;2202;p25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8" name="Google Shape;2208;p25"/>
          <p:cNvGrpSpPr/>
          <p:nvPr/>
        </p:nvGrpSpPr>
        <p:grpSpPr>
          <a:xfrm flipH="1">
            <a:off x="6314706" y="-1791479"/>
            <a:ext cx="205521" cy="2205232"/>
            <a:chOff x="1607172" y="838951"/>
            <a:chExt cx="329432" cy="3534026"/>
          </a:xfrm>
        </p:grpSpPr>
        <p:sp>
          <p:nvSpPr>
            <p:cNvPr id="2209" name="Google Shape;2209;p25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0" name="Google Shape;2220;p25"/>
          <p:cNvGrpSpPr/>
          <p:nvPr/>
        </p:nvGrpSpPr>
        <p:grpSpPr>
          <a:xfrm flipH="1">
            <a:off x="7806908" y="-1117928"/>
            <a:ext cx="153749" cy="1586791"/>
            <a:chOff x="1207503" y="1245270"/>
            <a:chExt cx="286489" cy="2958222"/>
          </a:xfrm>
        </p:grpSpPr>
        <p:sp>
          <p:nvSpPr>
            <p:cNvPr id="2221" name="Google Shape;2221;p25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25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5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25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25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7" name="Google Shape;2227;p25"/>
          <p:cNvGrpSpPr/>
          <p:nvPr/>
        </p:nvGrpSpPr>
        <p:grpSpPr>
          <a:xfrm flipH="1">
            <a:off x="5594464" y="-1167373"/>
            <a:ext cx="153779" cy="1649684"/>
            <a:chOff x="1607172" y="838951"/>
            <a:chExt cx="329432" cy="3534026"/>
          </a:xfrm>
        </p:grpSpPr>
        <p:sp>
          <p:nvSpPr>
            <p:cNvPr id="2228" name="Google Shape;2228;p25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25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9" name="Google Shape;2239;p25"/>
          <p:cNvSpPr/>
          <p:nvPr/>
        </p:nvSpPr>
        <p:spPr>
          <a:xfrm flipH="1">
            <a:off x="11771496" y="42382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0" name="Google Shape;2240;p25"/>
          <p:cNvSpPr/>
          <p:nvPr/>
        </p:nvSpPr>
        <p:spPr>
          <a:xfrm flipH="1">
            <a:off x="11000734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25"/>
          <p:cNvSpPr/>
          <p:nvPr/>
        </p:nvSpPr>
        <p:spPr>
          <a:xfrm flipH="1">
            <a:off x="8323920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25"/>
          <p:cNvSpPr/>
          <p:nvPr/>
        </p:nvSpPr>
        <p:spPr>
          <a:xfrm flipH="1">
            <a:off x="7086690" y="147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Google Shape;2243;p25"/>
          <p:cNvSpPr/>
          <p:nvPr/>
        </p:nvSpPr>
        <p:spPr>
          <a:xfrm flipH="1">
            <a:off x="5121047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381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26"/>
          <p:cNvSpPr txBox="1">
            <a:spLocks noGrp="1"/>
          </p:cNvSpPr>
          <p:nvPr>
            <p:ph type="title" hasCustomPrompt="1"/>
          </p:nvPr>
        </p:nvSpPr>
        <p:spPr>
          <a:xfrm>
            <a:off x="2964800" y="1084716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6" name="Google Shape;2246;p26"/>
          <p:cNvSpPr txBox="1">
            <a:spLocks noGrp="1"/>
          </p:cNvSpPr>
          <p:nvPr>
            <p:ph type="subTitle" idx="1"/>
          </p:nvPr>
        </p:nvSpPr>
        <p:spPr>
          <a:xfrm>
            <a:off x="2964800" y="2003281"/>
            <a:ext cx="6262400" cy="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7" name="Google Shape;2247;p26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68452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8" name="Google Shape;2248;p26"/>
          <p:cNvSpPr txBox="1">
            <a:spLocks noGrp="1"/>
          </p:cNvSpPr>
          <p:nvPr>
            <p:ph type="subTitle" idx="3"/>
          </p:nvPr>
        </p:nvSpPr>
        <p:spPr>
          <a:xfrm>
            <a:off x="2964800" y="3603084"/>
            <a:ext cx="6262400" cy="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9" name="Google Shape;2249;p26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28433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0" name="Google Shape;2250;p26"/>
          <p:cNvSpPr txBox="1">
            <a:spLocks noGrp="1"/>
          </p:cNvSpPr>
          <p:nvPr>
            <p:ph type="subTitle" idx="5"/>
          </p:nvPr>
        </p:nvSpPr>
        <p:spPr>
          <a:xfrm>
            <a:off x="2964800" y="5202887"/>
            <a:ext cx="6262400" cy="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51" name="Google Shape;2251;p26"/>
          <p:cNvGrpSpPr/>
          <p:nvPr/>
        </p:nvGrpSpPr>
        <p:grpSpPr>
          <a:xfrm>
            <a:off x="11599770" y="3429001"/>
            <a:ext cx="250412" cy="2686331"/>
            <a:chOff x="1607172" y="838951"/>
            <a:chExt cx="329432" cy="3534026"/>
          </a:xfrm>
        </p:grpSpPr>
        <p:sp>
          <p:nvSpPr>
            <p:cNvPr id="2252" name="Google Shape;2252;p2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3" name="Google Shape;2263;p26"/>
          <p:cNvGrpSpPr/>
          <p:nvPr/>
        </p:nvGrpSpPr>
        <p:grpSpPr>
          <a:xfrm>
            <a:off x="188213" y="410866"/>
            <a:ext cx="250392" cy="2585485"/>
            <a:chOff x="1207503" y="1245270"/>
            <a:chExt cx="286489" cy="2958222"/>
          </a:xfrm>
        </p:grpSpPr>
        <p:sp>
          <p:nvSpPr>
            <p:cNvPr id="2264" name="Google Shape;2264;p2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0" name="Google Shape;2270;p26"/>
          <p:cNvGrpSpPr/>
          <p:nvPr/>
        </p:nvGrpSpPr>
        <p:grpSpPr>
          <a:xfrm>
            <a:off x="3240710" y="-1791479"/>
            <a:ext cx="205521" cy="2205232"/>
            <a:chOff x="1607172" y="838951"/>
            <a:chExt cx="329432" cy="3534026"/>
          </a:xfrm>
        </p:grpSpPr>
        <p:sp>
          <p:nvSpPr>
            <p:cNvPr id="2271" name="Google Shape;2271;p2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2" name="Google Shape;2282;p26"/>
          <p:cNvGrpSpPr/>
          <p:nvPr/>
        </p:nvGrpSpPr>
        <p:grpSpPr>
          <a:xfrm>
            <a:off x="862052" y="-1117928"/>
            <a:ext cx="153749" cy="1586791"/>
            <a:chOff x="1207503" y="1245270"/>
            <a:chExt cx="286489" cy="2958222"/>
          </a:xfrm>
        </p:grpSpPr>
        <p:sp>
          <p:nvSpPr>
            <p:cNvPr id="2283" name="Google Shape;2283;p2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9" name="Google Shape;2289;p26"/>
          <p:cNvGrpSpPr/>
          <p:nvPr/>
        </p:nvGrpSpPr>
        <p:grpSpPr>
          <a:xfrm>
            <a:off x="11578503" y="-1370566"/>
            <a:ext cx="250412" cy="2686331"/>
            <a:chOff x="1607172" y="838951"/>
            <a:chExt cx="329432" cy="3534026"/>
          </a:xfrm>
        </p:grpSpPr>
        <p:sp>
          <p:nvSpPr>
            <p:cNvPr id="2290" name="Google Shape;2290;p2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>
            <a:off x="236530" y="4281273"/>
            <a:ext cx="153749" cy="1586791"/>
            <a:chOff x="1207503" y="1245270"/>
            <a:chExt cx="286489" cy="2958222"/>
          </a:xfrm>
        </p:grpSpPr>
        <p:sp>
          <p:nvSpPr>
            <p:cNvPr id="2302" name="Google Shape;2302;p2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8" name="Google Shape;2308;p26"/>
          <p:cNvGrpSpPr/>
          <p:nvPr/>
        </p:nvGrpSpPr>
        <p:grpSpPr>
          <a:xfrm>
            <a:off x="564744" y="5845055"/>
            <a:ext cx="205521" cy="2205232"/>
            <a:chOff x="1607172" y="838951"/>
            <a:chExt cx="329432" cy="3534026"/>
          </a:xfrm>
        </p:grpSpPr>
        <p:sp>
          <p:nvSpPr>
            <p:cNvPr id="2309" name="Google Shape;2309;p2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0" name="Google Shape;2320;p26"/>
          <p:cNvGrpSpPr/>
          <p:nvPr/>
        </p:nvGrpSpPr>
        <p:grpSpPr>
          <a:xfrm>
            <a:off x="7253910" y="-1791479"/>
            <a:ext cx="205521" cy="2205232"/>
            <a:chOff x="1607172" y="838951"/>
            <a:chExt cx="329432" cy="3534026"/>
          </a:xfrm>
        </p:grpSpPr>
        <p:sp>
          <p:nvSpPr>
            <p:cNvPr id="2321" name="Google Shape;2321;p2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2" name="Google Shape;2332;p26"/>
          <p:cNvGrpSpPr/>
          <p:nvPr/>
        </p:nvGrpSpPr>
        <p:grpSpPr>
          <a:xfrm>
            <a:off x="4773652" y="-1117928"/>
            <a:ext cx="153749" cy="1586791"/>
            <a:chOff x="1207503" y="1245270"/>
            <a:chExt cx="286489" cy="2958222"/>
          </a:xfrm>
        </p:grpSpPr>
        <p:sp>
          <p:nvSpPr>
            <p:cNvPr id="2333" name="Google Shape;2333;p2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9" name="Google Shape;2339;p26"/>
          <p:cNvGrpSpPr/>
          <p:nvPr/>
        </p:nvGrpSpPr>
        <p:grpSpPr>
          <a:xfrm>
            <a:off x="6602891" y="-1370573"/>
            <a:ext cx="153779" cy="1649684"/>
            <a:chOff x="1607172" y="838951"/>
            <a:chExt cx="329432" cy="3534026"/>
          </a:xfrm>
        </p:grpSpPr>
        <p:sp>
          <p:nvSpPr>
            <p:cNvPr id="2340" name="Google Shape;2340;p2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1" name="Google Shape;2351;p26"/>
          <p:cNvGrpSpPr/>
          <p:nvPr/>
        </p:nvGrpSpPr>
        <p:grpSpPr>
          <a:xfrm>
            <a:off x="10208777" y="-1791479"/>
            <a:ext cx="205521" cy="2205232"/>
            <a:chOff x="1607172" y="838951"/>
            <a:chExt cx="329432" cy="3534026"/>
          </a:xfrm>
        </p:grpSpPr>
        <p:sp>
          <p:nvSpPr>
            <p:cNvPr id="2352" name="Google Shape;2352;p2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3" name="Google Shape;2363;p26"/>
          <p:cNvGrpSpPr/>
          <p:nvPr/>
        </p:nvGrpSpPr>
        <p:grpSpPr>
          <a:xfrm>
            <a:off x="1845328" y="6334088"/>
            <a:ext cx="205521" cy="2205232"/>
            <a:chOff x="1607172" y="838951"/>
            <a:chExt cx="329432" cy="3534026"/>
          </a:xfrm>
        </p:grpSpPr>
        <p:sp>
          <p:nvSpPr>
            <p:cNvPr id="2364" name="Google Shape;2364;p2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5" name="Google Shape;2375;p26"/>
          <p:cNvGrpSpPr/>
          <p:nvPr/>
        </p:nvGrpSpPr>
        <p:grpSpPr>
          <a:xfrm>
            <a:off x="7221890" y="6380486"/>
            <a:ext cx="109897" cy="1134380"/>
            <a:chOff x="1207503" y="1245270"/>
            <a:chExt cx="286489" cy="2958222"/>
          </a:xfrm>
        </p:grpSpPr>
        <p:sp>
          <p:nvSpPr>
            <p:cNvPr id="2376" name="Google Shape;2376;p2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2" name="Google Shape;2382;p26"/>
          <p:cNvGrpSpPr/>
          <p:nvPr/>
        </p:nvGrpSpPr>
        <p:grpSpPr>
          <a:xfrm>
            <a:off x="7624570" y="6266768"/>
            <a:ext cx="250412" cy="2686331"/>
            <a:chOff x="1607172" y="838951"/>
            <a:chExt cx="329432" cy="3534026"/>
          </a:xfrm>
        </p:grpSpPr>
        <p:sp>
          <p:nvSpPr>
            <p:cNvPr id="2383" name="Google Shape;2383;p2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4" name="Google Shape;2394;p26"/>
          <p:cNvGrpSpPr/>
          <p:nvPr/>
        </p:nvGrpSpPr>
        <p:grpSpPr>
          <a:xfrm>
            <a:off x="11025635" y="6266772"/>
            <a:ext cx="153749" cy="1586791"/>
            <a:chOff x="1207503" y="1245270"/>
            <a:chExt cx="286489" cy="2958222"/>
          </a:xfrm>
        </p:grpSpPr>
        <p:sp>
          <p:nvSpPr>
            <p:cNvPr id="2395" name="Google Shape;2395;p2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1" name="Google Shape;2401;p26"/>
          <p:cNvGrpSpPr/>
          <p:nvPr/>
        </p:nvGrpSpPr>
        <p:grpSpPr>
          <a:xfrm>
            <a:off x="4825124" y="6334094"/>
            <a:ext cx="153779" cy="1649684"/>
            <a:chOff x="1607172" y="838951"/>
            <a:chExt cx="329432" cy="3534026"/>
          </a:xfrm>
        </p:grpSpPr>
        <p:sp>
          <p:nvSpPr>
            <p:cNvPr id="2402" name="Google Shape;2402;p2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3" name="Google Shape;2413;p26"/>
          <p:cNvGrpSpPr/>
          <p:nvPr/>
        </p:nvGrpSpPr>
        <p:grpSpPr>
          <a:xfrm>
            <a:off x="9479513" y="6626032"/>
            <a:ext cx="250392" cy="2585485"/>
            <a:chOff x="1207503" y="1245270"/>
            <a:chExt cx="286489" cy="2958222"/>
          </a:xfrm>
        </p:grpSpPr>
        <p:sp>
          <p:nvSpPr>
            <p:cNvPr id="2414" name="Google Shape;2414;p2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0" name="Google Shape;2420;p26"/>
          <p:cNvSpPr/>
          <p:nvPr/>
        </p:nvSpPr>
        <p:spPr>
          <a:xfrm>
            <a:off x="2766897" y="637794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Google Shape;2421;p26"/>
          <p:cNvSpPr/>
          <p:nvPr/>
        </p:nvSpPr>
        <p:spPr>
          <a:xfrm>
            <a:off x="3774218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26"/>
          <p:cNvSpPr/>
          <p:nvPr/>
        </p:nvSpPr>
        <p:spPr>
          <a:xfrm>
            <a:off x="6349067" y="6356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26"/>
          <p:cNvSpPr/>
          <p:nvPr/>
        </p:nvSpPr>
        <p:spPr>
          <a:xfrm>
            <a:off x="5519853" y="65762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26"/>
          <p:cNvSpPr/>
          <p:nvPr/>
        </p:nvSpPr>
        <p:spPr>
          <a:xfrm>
            <a:off x="102110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26"/>
          <p:cNvSpPr/>
          <p:nvPr/>
        </p:nvSpPr>
        <p:spPr>
          <a:xfrm>
            <a:off x="11599753" y="24146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p26"/>
          <p:cNvSpPr/>
          <p:nvPr/>
        </p:nvSpPr>
        <p:spPr>
          <a:xfrm>
            <a:off x="84859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26"/>
          <p:cNvSpPr/>
          <p:nvPr/>
        </p:nvSpPr>
        <p:spPr>
          <a:xfrm>
            <a:off x="1271697" y="646607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26"/>
          <p:cNvSpPr/>
          <p:nvPr/>
        </p:nvSpPr>
        <p:spPr>
          <a:xfrm>
            <a:off x="11799097" y="195587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26"/>
          <p:cNvSpPr/>
          <p:nvPr/>
        </p:nvSpPr>
        <p:spPr>
          <a:xfrm>
            <a:off x="438600" y="3548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26"/>
          <p:cNvSpPr/>
          <p:nvPr/>
        </p:nvSpPr>
        <p:spPr>
          <a:xfrm>
            <a:off x="1757900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26"/>
          <p:cNvSpPr/>
          <p:nvPr/>
        </p:nvSpPr>
        <p:spPr>
          <a:xfrm>
            <a:off x="3846603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26"/>
          <p:cNvSpPr/>
          <p:nvPr/>
        </p:nvSpPr>
        <p:spPr>
          <a:xfrm>
            <a:off x="5645236" y="4129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26"/>
          <p:cNvSpPr/>
          <p:nvPr/>
        </p:nvSpPr>
        <p:spPr>
          <a:xfrm>
            <a:off x="8318353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Google Shape;2434;p26"/>
          <p:cNvSpPr/>
          <p:nvPr/>
        </p:nvSpPr>
        <p:spPr>
          <a:xfrm>
            <a:off x="8862951" y="3623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5" name="Google Shape;2435;p26"/>
          <p:cNvSpPr/>
          <p:nvPr/>
        </p:nvSpPr>
        <p:spPr>
          <a:xfrm>
            <a:off x="9438303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7655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27"/>
          <p:cNvSpPr txBox="1">
            <a:spLocks noGrp="1"/>
          </p:cNvSpPr>
          <p:nvPr>
            <p:ph type="title"/>
          </p:nvPr>
        </p:nvSpPr>
        <p:spPr>
          <a:xfrm>
            <a:off x="3130584" y="928944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8" name="Google Shape;2438;p27"/>
          <p:cNvSpPr txBox="1">
            <a:spLocks noGrp="1"/>
          </p:cNvSpPr>
          <p:nvPr>
            <p:ph type="subTitle" idx="1"/>
          </p:nvPr>
        </p:nvSpPr>
        <p:spPr>
          <a:xfrm>
            <a:off x="3130533" y="2185876"/>
            <a:ext cx="5930800" cy="1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9" name="Google Shape;2439;p27"/>
          <p:cNvSpPr txBox="1"/>
          <p:nvPr/>
        </p:nvSpPr>
        <p:spPr>
          <a:xfrm>
            <a:off x="2798800" y="478296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440" name="Google Shape;2440;p27"/>
          <p:cNvGrpSpPr/>
          <p:nvPr/>
        </p:nvGrpSpPr>
        <p:grpSpPr>
          <a:xfrm>
            <a:off x="188214" y="-1791478"/>
            <a:ext cx="11721039" cy="11002996"/>
            <a:chOff x="141160" y="-1343609"/>
            <a:chExt cx="8790779" cy="8252247"/>
          </a:xfrm>
        </p:grpSpPr>
        <p:grpSp>
          <p:nvGrpSpPr>
            <p:cNvPr id="2441" name="Google Shape;2441;p27"/>
            <p:cNvGrpSpPr/>
            <p:nvPr/>
          </p:nvGrpSpPr>
          <p:grpSpPr>
            <a:xfrm flipH="1">
              <a:off x="185463" y="2571751"/>
              <a:ext cx="187809" cy="2014748"/>
              <a:chOff x="1607172" y="838951"/>
              <a:chExt cx="329432" cy="3534026"/>
            </a:xfrm>
          </p:grpSpPr>
          <p:sp>
            <p:nvSpPr>
              <p:cNvPr id="2442" name="Google Shape;2442;p2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2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2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2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2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2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2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2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2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451;p2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2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3" name="Google Shape;2453;p27"/>
            <p:cNvGrpSpPr/>
            <p:nvPr/>
          </p:nvGrpSpPr>
          <p:grpSpPr>
            <a:xfrm flipH="1">
              <a:off x="8744145" y="308149"/>
              <a:ext cx="187794" cy="1939114"/>
              <a:chOff x="1207503" y="1245270"/>
              <a:chExt cx="286489" cy="2958222"/>
            </a:xfrm>
          </p:grpSpPr>
          <p:sp>
            <p:nvSpPr>
              <p:cNvPr id="2454" name="Google Shape;2454;p2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5" name="Google Shape;2455;p2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6" name="Google Shape;2456;p2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2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2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9" name="Google Shape;2459;p2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0" name="Google Shape;2460;p27"/>
            <p:cNvGrpSpPr/>
            <p:nvPr/>
          </p:nvGrpSpPr>
          <p:grpSpPr>
            <a:xfrm flipH="1">
              <a:off x="6488425" y="-1343609"/>
              <a:ext cx="154141" cy="1653924"/>
              <a:chOff x="1607172" y="838951"/>
              <a:chExt cx="329432" cy="3534026"/>
            </a:xfrm>
          </p:grpSpPr>
          <p:sp>
            <p:nvSpPr>
              <p:cNvPr id="2461" name="Google Shape;2461;p2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462;p2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3" name="Google Shape;2463;p2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4" name="Google Shape;2464;p2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2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2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Google Shape;2467;p2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2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2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2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2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2" name="Google Shape;2472;p27"/>
            <p:cNvGrpSpPr/>
            <p:nvPr/>
          </p:nvGrpSpPr>
          <p:grpSpPr>
            <a:xfrm flipH="1">
              <a:off x="8311248" y="-838446"/>
              <a:ext cx="115312" cy="1190093"/>
              <a:chOff x="1207503" y="1245270"/>
              <a:chExt cx="286489" cy="2958222"/>
            </a:xfrm>
          </p:grpSpPr>
          <p:sp>
            <p:nvSpPr>
              <p:cNvPr id="2473" name="Google Shape;2473;p2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2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2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6" name="Google Shape;2476;p2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7" name="Google Shape;2477;p2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8" name="Google Shape;2478;p2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9" name="Google Shape;2479;p27"/>
            <p:cNvGrpSpPr/>
            <p:nvPr/>
          </p:nvGrpSpPr>
          <p:grpSpPr>
            <a:xfrm flipH="1">
              <a:off x="201413" y="-1027924"/>
              <a:ext cx="187809" cy="2014748"/>
              <a:chOff x="1607172" y="838951"/>
              <a:chExt cx="329432" cy="3534026"/>
            </a:xfrm>
          </p:grpSpPr>
          <p:sp>
            <p:nvSpPr>
              <p:cNvPr id="2480" name="Google Shape;2480;p2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2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2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2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2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2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2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2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2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2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2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1" name="Google Shape;2491;p27"/>
            <p:cNvGrpSpPr/>
            <p:nvPr/>
          </p:nvGrpSpPr>
          <p:grpSpPr>
            <a:xfrm flipH="1">
              <a:off x="8780390" y="3210954"/>
              <a:ext cx="115312" cy="1190093"/>
              <a:chOff x="1207503" y="1245270"/>
              <a:chExt cx="286489" cy="2958222"/>
            </a:xfrm>
          </p:grpSpPr>
          <p:sp>
            <p:nvSpPr>
              <p:cNvPr id="2492" name="Google Shape;2492;p2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2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2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2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2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2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8" name="Google Shape;2498;p27"/>
            <p:cNvGrpSpPr/>
            <p:nvPr/>
          </p:nvGrpSpPr>
          <p:grpSpPr>
            <a:xfrm flipH="1">
              <a:off x="8495400" y="4383791"/>
              <a:ext cx="154141" cy="1653924"/>
              <a:chOff x="1607172" y="838951"/>
              <a:chExt cx="329432" cy="3534026"/>
            </a:xfrm>
          </p:grpSpPr>
          <p:sp>
            <p:nvSpPr>
              <p:cNvPr id="2499" name="Google Shape;2499;p2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2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2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2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2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2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2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2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2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2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2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0" name="Google Shape;2510;p27"/>
            <p:cNvGrpSpPr/>
            <p:nvPr/>
          </p:nvGrpSpPr>
          <p:grpSpPr>
            <a:xfrm flipH="1">
              <a:off x="3478525" y="-1343609"/>
              <a:ext cx="154141" cy="1653924"/>
              <a:chOff x="1607172" y="838951"/>
              <a:chExt cx="329432" cy="3534026"/>
            </a:xfrm>
          </p:grpSpPr>
          <p:sp>
            <p:nvSpPr>
              <p:cNvPr id="2511" name="Google Shape;2511;p2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2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2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2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2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2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2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2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2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2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2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2" name="Google Shape;2522;p27"/>
            <p:cNvGrpSpPr/>
            <p:nvPr/>
          </p:nvGrpSpPr>
          <p:grpSpPr>
            <a:xfrm flipH="1">
              <a:off x="5377548" y="-838446"/>
              <a:ext cx="115312" cy="1190093"/>
              <a:chOff x="1207503" y="1245270"/>
              <a:chExt cx="286489" cy="2958222"/>
            </a:xfrm>
          </p:grpSpPr>
          <p:sp>
            <p:nvSpPr>
              <p:cNvPr id="2523" name="Google Shape;2523;p2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2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2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2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2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2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9" name="Google Shape;2529;p27"/>
            <p:cNvGrpSpPr/>
            <p:nvPr/>
          </p:nvGrpSpPr>
          <p:grpSpPr>
            <a:xfrm flipH="1">
              <a:off x="4005596" y="-1027930"/>
              <a:ext cx="115334" cy="1237263"/>
              <a:chOff x="1607172" y="838951"/>
              <a:chExt cx="329432" cy="3534026"/>
            </a:xfrm>
          </p:grpSpPr>
          <p:sp>
            <p:nvSpPr>
              <p:cNvPr id="2530" name="Google Shape;2530;p2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2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2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2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2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2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2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2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2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2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2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1" name="Google Shape;2541;p27"/>
            <p:cNvGrpSpPr/>
            <p:nvPr/>
          </p:nvGrpSpPr>
          <p:grpSpPr>
            <a:xfrm flipH="1">
              <a:off x="1262375" y="-1343609"/>
              <a:ext cx="154141" cy="1653924"/>
              <a:chOff x="1607172" y="838951"/>
              <a:chExt cx="329432" cy="3534026"/>
            </a:xfrm>
          </p:grpSpPr>
          <p:sp>
            <p:nvSpPr>
              <p:cNvPr id="2542" name="Google Shape;2542;p2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2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2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2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2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2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2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2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2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2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2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3" name="Google Shape;2553;p27"/>
            <p:cNvGrpSpPr/>
            <p:nvPr/>
          </p:nvGrpSpPr>
          <p:grpSpPr>
            <a:xfrm flipH="1">
              <a:off x="7534963" y="4750566"/>
              <a:ext cx="154141" cy="1653924"/>
              <a:chOff x="1607172" y="838951"/>
              <a:chExt cx="329432" cy="3534026"/>
            </a:xfrm>
          </p:grpSpPr>
          <p:sp>
            <p:nvSpPr>
              <p:cNvPr id="2554" name="Google Shape;2554;p2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2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2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2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2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2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2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2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2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2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2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5" name="Google Shape;2565;p27"/>
            <p:cNvGrpSpPr/>
            <p:nvPr/>
          </p:nvGrpSpPr>
          <p:grpSpPr>
            <a:xfrm flipH="1">
              <a:off x="3574259" y="4785364"/>
              <a:ext cx="82423" cy="850785"/>
              <a:chOff x="1207503" y="1245270"/>
              <a:chExt cx="286489" cy="2958222"/>
            </a:xfrm>
          </p:grpSpPr>
          <p:sp>
            <p:nvSpPr>
              <p:cNvPr id="2566" name="Google Shape;2566;p2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2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2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2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2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2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2" name="Google Shape;2572;p27"/>
            <p:cNvGrpSpPr/>
            <p:nvPr/>
          </p:nvGrpSpPr>
          <p:grpSpPr>
            <a:xfrm flipH="1">
              <a:off x="3166863" y="4700076"/>
              <a:ext cx="187809" cy="2014748"/>
              <a:chOff x="1607172" y="838951"/>
              <a:chExt cx="329432" cy="3534026"/>
            </a:xfrm>
          </p:grpSpPr>
          <p:sp>
            <p:nvSpPr>
              <p:cNvPr id="2573" name="Google Shape;2573;p2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2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2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2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2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2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2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2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2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2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2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4" name="Google Shape;2584;p27"/>
            <p:cNvGrpSpPr/>
            <p:nvPr/>
          </p:nvGrpSpPr>
          <p:grpSpPr>
            <a:xfrm flipH="1">
              <a:off x="688560" y="4700079"/>
              <a:ext cx="115312" cy="1190093"/>
              <a:chOff x="1207503" y="1245270"/>
              <a:chExt cx="286489" cy="2958222"/>
            </a:xfrm>
          </p:grpSpPr>
          <p:sp>
            <p:nvSpPr>
              <p:cNvPr id="2585" name="Google Shape;2585;p2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6" name="Google Shape;2586;p2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7" name="Google Shape;2587;p2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2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2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2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1" name="Google Shape;2591;p27"/>
            <p:cNvGrpSpPr/>
            <p:nvPr/>
          </p:nvGrpSpPr>
          <p:grpSpPr>
            <a:xfrm flipH="1">
              <a:off x="5338921" y="4750570"/>
              <a:ext cx="115334" cy="1237263"/>
              <a:chOff x="1607172" y="838951"/>
              <a:chExt cx="329432" cy="3534026"/>
            </a:xfrm>
          </p:grpSpPr>
          <p:sp>
            <p:nvSpPr>
              <p:cNvPr id="2592" name="Google Shape;2592;p27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3" name="Google Shape;2593;p27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4" name="Google Shape;2594;p27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5" name="Google Shape;2595;p27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6" name="Google Shape;2596;p27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7" name="Google Shape;2597;p27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8" name="Google Shape;2598;p27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9" name="Google Shape;2599;p27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2600;p27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27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2" name="Google Shape;2602;p27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3" name="Google Shape;2603;p27"/>
            <p:cNvGrpSpPr/>
            <p:nvPr/>
          </p:nvGrpSpPr>
          <p:grpSpPr>
            <a:xfrm flipH="1">
              <a:off x="1775670" y="4969524"/>
              <a:ext cx="187794" cy="1939114"/>
              <a:chOff x="1207503" y="1245270"/>
              <a:chExt cx="286489" cy="2958222"/>
            </a:xfrm>
          </p:grpSpPr>
          <p:sp>
            <p:nvSpPr>
              <p:cNvPr id="2604" name="Google Shape;2604;p27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2605;p27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2606;p27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7" name="Google Shape;2607;p27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8" name="Google Shape;2608;p27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27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0" name="Google Shape;2610;p27"/>
            <p:cNvSpPr/>
            <p:nvPr/>
          </p:nvSpPr>
          <p:spPr>
            <a:xfrm flipH="1">
              <a:off x="6915310" y="478345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27"/>
            <p:cNvSpPr/>
            <p:nvPr/>
          </p:nvSpPr>
          <p:spPr>
            <a:xfrm flipH="1">
              <a:off x="6127118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27"/>
            <p:cNvSpPr/>
            <p:nvPr/>
          </p:nvSpPr>
          <p:spPr>
            <a:xfrm flipH="1">
              <a:off x="4195980" y="47671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27"/>
            <p:cNvSpPr/>
            <p:nvPr/>
          </p:nvSpPr>
          <p:spPr>
            <a:xfrm flipH="1">
              <a:off x="4850593" y="493217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27"/>
            <p:cNvSpPr/>
            <p:nvPr/>
          </p:nvSpPr>
          <p:spPr>
            <a:xfrm flipH="1">
              <a:off x="1299468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27"/>
            <p:cNvSpPr/>
            <p:nvPr/>
          </p:nvSpPr>
          <p:spPr>
            <a:xfrm flipH="1">
              <a:off x="290668" y="181097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27"/>
            <p:cNvSpPr/>
            <p:nvPr/>
          </p:nvSpPr>
          <p:spPr>
            <a:xfrm flipH="1">
              <a:off x="2593293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27"/>
            <p:cNvSpPr/>
            <p:nvPr/>
          </p:nvSpPr>
          <p:spPr>
            <a:xfrm flipH="1">
              <a:off x="8036710" y="484955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27"/>
            <p:cNvSpPr/>
            <p:nvPr/>
          </p:nvSpPr>
          <p:spPr>
            <a:xfrm flipH="1">
              <a:off x="141160" y="146690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27"/>
            <p:cNvSpPr/>
            <p:nvPr/>
          </p:nvSpPr>
          <p:spPr>
            <a:xfrm flipH="1">
              <a:off x="8628830" y="2661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27"/>
            <p:cNvSpPr/>
            <p:nvPr/>
          </p:nvSpPr>
          <p:spPr>
            <a:xfrm flipH="1">
              <a:off x="7639355" y="17277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27"/>
            <p:cNvSpPr/>
            <p:nvPr/>
          </p:nvSpPr>
          <p:spPr>
            <a:xfrm flipH="1">
              <a:off x="6105531" y="126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27"/>
            <p:cNvSpPr/>
            <p:nvPr/>
          </p:nvSpPr>
          <p:spPr>
            <a:xfrm flipH="1">
              <a:off x="4756556" y="309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27"/>
            <p:cNvSpPr/>
            <p:nvPr/>
          </p:nvSpPr>
          <p:spPr>
            <a:xfrm flipH="1">
              <a:off x="2751718" y="18912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27"/>
            <p:cNvSpPr/>
            <p:nvPr/>
          </p:nvSpPr>
          <p:spPr>
            <a:xfrm flipH="1">
              <a:off x="2310568" y="27175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27"/>
            <p:cNvSpPr/>
            <p:nvPr/>
          </p:nvSpPr>
          <p:spPr>
            <a:xfrm flipH="1">
              <a:off x="1911756" y="126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481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7" name="Google Shape;2627;p28"/>
          <p:cNvGrpSpPr/>
          <p:nvPr/>
        </p:nvGrpSpPr>
        <p:grpSpPr>
          <a:xfrm>
            <a:off x="11650002" y="4901306"/>
            <a:ext cx="153749" cy="1586791"/>
            <a:chOff x="1207503" y="1245270"/>
            <a:chExt cx="286489" cy="2958222"/>
          </a:xfrm>
        </p:grpSpPr>
        <p:sp>
          <p:nvSpPr>
            <p:cNvPr id="2628" name="Google Shape;2628;p2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2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2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2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2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2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4" name="Google Shape;2634;p28"/>
          <p:cNvGrpSpPr/>
          <p:nvPr/>
        </p:nvGrpSpPr>
        <p:grpSpPr>
          <a:xfrm>
            <a:off x="11578503" y="-252966"/>
            <a:ext cx="250412" cy="2686331"/>
            <a:chOff x="1607172" y="838951"/>
            <a:chExt cx="329432" cy="3534026"/>
          </a:xfrm>
        </p:grpSpPr>
        <p:sp>
          <p:nvSpPr>
            <p:cNvPr id="2635" name="Google Shape;2635;p2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2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2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2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2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2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2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2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2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2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2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6" name="Google Shape;2646;p28"/>
          <p:cNvGrpSpPr/>
          <p:nvPr/>
        </p:nvGrpSpPr>
        <p:grpSpPr>
          <a:xfrm>
            <a:off x="8745890" y="6380486"/>
            <a:ext cx="109897" cy="1134380"/>
            <a:chOff x="1207503" y="1245270"/>
            <a:chExt cx="286489" cy="2958222"/>
          </a:xfrm>
        </p:grpSpPr>
        <p:sp>
          <p:nvSpPr>
            <p:cNvPr id="2647" name="Google Shape;2647;p2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2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2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2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2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2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3" name="Google Shape;2653;p28"/>
          <p:cNvGrpSpPr/>
          <p:nvPr/>
        </p:nvGrpSpPr>
        <p:grpSpPr>
          <a:xfrm>
            <a:off x="10924035" y="6266772"/>
            <a:ext cx="153749" cy="1586791"/>
            <a:chOff x="1207503" y="1245270"/>
            <a:chExt cx="286489" cy="2958222"/>
          </a:xfrm>
        </p:grpSpPr>
        <p:sp>
          <p:nvSpPr>
            <p:cNvPr id="2654" name="Google Shape;2654;p2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2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2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2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2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2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0" name="Google Shape;2660;p28"/>
          <p:cNvGrpSpPr/>
          <p:nvPr/>
        </p:nvGrpSpPr>
        <p:grpSpPr>
          <a:xfrm>
            <a:off x="6605177" y="6507305"/>
            <a:ext cx="205521" cy="2205232"/>
            <a:chOff x="1607172" y="838951"/>
            <a:chExt cx="329432" cy="3534026"/>
          </a:xfrm>
        </p:grpSpPr>
        <p:sp>
          <p:nvSpPr>
            <p:cNvPr id="2661" name="Google Shape;2661;p2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2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2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2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2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2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2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2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2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2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2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2" name="Google Shape;2672;p28"/>
          <p:cNvGrpSpPr/>
          <p:nvPr/>
        </p:nvGrpSpPr>
        <p:grpSpPr>
          <a:xfrm>
            <a:off x="10029713" y="6380499"/>
            <a:ext cx="250392" cy="2585485"/>
            <a:chOff x="1207503" y="1245270"/>
            <a:chExt cx="286489" cy="2958222"/>
          </a:xfrm>
        </p:grpSpPr>
        <p:sp>
          <p:nvSpPr>
            <p:cNvPr id="2673" name="Google Shape;2673;p2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2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2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2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2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2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9" name="Google Shape;2679;p28"/>
          <p:cNvGrpSpPr/>
          <p:nvPr/>
        </p:nvGrpSpPr>
        <p:grpSpPr>
          <a:xfrm>
            <a:off x="8244203" y="6380501"/>
            <a:ext cx="250412" cy="2686331"/>
            <a:chOff x="1607172" y="838951"/>
            <a:chExt cx="329432" cy="3534026"/>
          </a:xfrm>
        </p:grpSpPr>
        <p:sp>
          <p:nvSpPr>
            <p:cNvPr id="2680" name="Google Shape;2680;p2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2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2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2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2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2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2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2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2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2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2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1" name="Google Shape;2691;p28"/>
          <p:cNvSpPr/>
          <p:nvPr/>
        </p:nvSpPr>
        <p:spPr>
          <a:xfrm>
            <a:off x="5361097" y="637794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2" name="Google Shape;2692;p28"/>
          <p:cNvSpPr/>
          <p:nvPr/>
        </p:nvSpPr>
        <p:spPr>
          <a:xfrm>
            <a:off x="5828318" y="6507304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3" name="Google Shape;2693;p28"/>
          <p:cNvSpPr/>
          <p:nvPr/>
        </p:nvSpPr>
        <p:spPr>
          <a:xfrm>
            <a:off x="7748851" y="6356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4" name="Google Shape;2694;p28"/>
          <p:cNvSpPr/>
          <p:nvPr/>
        </p:nvSpPr>
        <p:spPr>
          <a:xfrm>
            <a:off x="7436487" y="652910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Google Shape;2695;p28"/>
          <p:cNvSpPr/>
          <p:nvPr/>
        </p:nvSpPr>
        <p:spPr>
          <a:xfrm>
            <a:off x="11468353" y="437770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6" name="Google Shape;2696;p28"/>
          <p:cNvSpPr/>
          <p:nvPr/>
        </p:nvSpPr>
        <p:spPr>
          <a:xfrm>
            <a:off x="94003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7" name="Google Shape;2697;p28"/>
          <p:cNvSpPr/>
          <p:nvPr/>
        </p:nvSpPr>
        <p:spPr>
          <a:xfrm>
            <a:off x="11820880" y="363900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8" name="Google Shape;2698;p28"/>
          <p:cNvSpPr/>
          <p:nvPr/>
        </p:nvSpPr>
        <p:spPr>
          <a:xfrm>
            <a:off x="11799084" y="28544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61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29"/>
          <p:cNvGrpSpPr/>
          <p:nvPr/>
        </p:nvGrpSpPr>
        <p:grpSpPr>
          <a:xfrm>
            <a:off x="11599770" y="3429001"/>
            <a:ext cx="250412" cy="2686331"/>
            <a:chOff x="1607172" y="838951"/>
            <a:chExt cx="329432" cy="3534026"/>
          </a:xfrm>
        </p:grpSpPr>
        <p:sp>
          <p:nvSpPr>
            <p:cNvPr id="2701" name="Google Shape;2701;p29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29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29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29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29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29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29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29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29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29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29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2" name="Google Shape;2712;p29"/>
          <p:cNvGrpSpPr/>
          <p:nvPr/>
        </p:nvGrpSpPr>
        <p:grpSpPr>
          <a:xfrm>
            <a:off x="188213" y="410866"/>
            <a:ext cx="250392" cy="2585485"/>
            <a:chOff x="1207503" y="1245270"/>
            <a:chExt cx="286489" cy="2958222"/>
          </a:xfrm>
        </p:grpSpPr>
        <p:sp>
          <p:nvSpPr>
            <p:cNvPr id="2713" name="Google Shape;2713;p29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29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29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29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29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29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9" name="Google Shape;2719;p29"/>
          <p:cNvGrpSpPr/>
          <p:nvPr/>
        </p:nvGrpSpPr>
        <p:grpSpPr>
          <a:xfrm>
            <a:off x="3240710" y="-1791479"/>
            <a:ext cx="205521" cy="2205232"/>
            <a:chOff x="1607172" y="838951"/>
            <a:chExt cx="329432" cy="3534026"/>
          </a:xfrm>
        </p:grpSpPr>
        <p:sp>
          <p:nvSpPr>
            <p:cNvPr id="2720" name="Google Shape;2720;p29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29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29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29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29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29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29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29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29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29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29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1" name="Google Shape;2731;p29"/>
          <p:cNvGrpSpPr/>
          <p:nvPr/>
        </p:nvGrpSpPr>
        <p:grpSpPr>
          <a:xfrm>
            <a:off x="862052" y="-1117928"/>
            <a:ext cx="153749" cy="1586791"/>
            <a:chOff x="1207503" y="1245270"/>
            <a:chExt cx="286489" cy="2958222"/>
          </a:xfrm>
        </p:grpSpPr>
        <p:sp>
          <p:nvSpPr>
            <p:cNvPr id="2732" name="Google Shape;2732;p29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29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29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29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29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29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8" name="Google Shape;2738;p29"/>
          <p:cNvGrpSpPr/>
          <p:nvPr/>
        </p:nvGrpSpPr>
        <p:grpSpPr>
          <a:xfrm>
            <a:off x="11578503" y="-1370566"/>
            <a:ext cx="250412" cy="2686331"/>
            <a:chOff x="1607172" y="838951"/>
            <a:chExt cx="329432" cy="3534026"/>
          </a:xfrm>
        </p:grpSpPr>
        <p:sp>
          <p:nvSpPr>
            <p:cNvPr id="2739" name="Google Shape;2739;p29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29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29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29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29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29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29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29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29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29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29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0" name="Google Shape;2750;p29"/>
          <p:cNvGrpSpPr/>
          <p:nvPr/>
        </p:nvGrpSpPr>
        <p:grpSpPr>
          <a:xfrm>
            <a:off x="236530" y="4281273"/>
            <a:ext cx="153749" cy="1586791"/>
            <a:chOff x="1207503" y="1245270"/>
            <a:chExt cx="286489" cy="2958222"/>
          </a:xfrm>
        </p:grpSpPr>
        <p:sp>
          <p:nvSpPr>
            <p:cNvPr id="2751" name="Google Shape;2751;p29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29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29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29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29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7" name="Google Shape;2757;p29"/>
          <p:cNvGrpSpPr/>
          <p:nvPr/>
        </p:nvGrpSpPr>
        <p:grpSpPr>
          <a:xfrm>
            <a:off x="564744" y="5845055"/>
            <a:ext cx="205521" cy="2205232"/>
            <a:chOff x="1607172" y="838951"/>
            <a:chExt cx="329432" cy="3534026"/>
          </a:xfrm>
        </p:grpSpPr>
        <p:sp>
          <p:nvSpPr>
            <p:cNvPr id="2758" name="Google Shape;2758;p29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29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29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29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29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29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29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29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29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29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29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9" name="Google Shape;2769;p29"/>
          <p:cNvGrpSpPr/>
          <p:nvPr/>
        </p:nvGrpSpPr>
        <p:grpSpPr>
          <a:xfrm>
            <a:off x="7253910" y="-1791479"/>
            <a:ext cx="205521" cy="2205232"/>
            <a:chOff x="1607172" y="838951"/>
            <a:chExt cx="329432" cy="3534026"/>
          </a:xfrm>
        </p:grpSpPr>
        <p:sp>
          <p:nvSpPr>
            <p:cNvPr id="2770" name="Google Shape;2770;p29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29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29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29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29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29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29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29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29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29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29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1" name="Google Shape;2781;p29"/>
          <p:cNvGrpSpPr/>
          <p:nvPr/>
        </p:nvGrpSpPr>
        <p:grpSpPr>
          <a:xfrm>
            <a:off x="4773652" y="-1117928"/>
            <a:ext cx="153749" cy="1586791"/>
            <a:chOff x="1207503" y="1245270"/>
            <a:chExt cx="286489" cy="2958222"/>
          </a:xfrm>
        </p:grpSpPr>
        <p:sp>
          <p:nvSpPr>
            <p:cNvPr id="2782" name="Google Shape;2782;p29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29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29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29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29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29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8" name="Google Shape;2788;p29"/>
          <p:cNvGrpSpPr/>
          <p:nvPr/>
        </p:nvGrpSpPr>
        <p:grpSpPr>
          <a:xfrm>
            <a:off x="6602891" y="-1370573"/>
            <a:ext cx="153779" cy="1649684"/>
            <a:chOff x="1607172" y="838951"/>
            <a:chExt cx="329432" cy="3534026"/>
          </a:xfrm>
        </p:grpSpPr>
        <p:sp>
          <p:nvSpPr>
            <p:cNvPr id="2789" name="Google Shape;2789;p29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29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29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29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29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29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29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29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29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29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29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0" name="Google Shape;2800;p29"/>
          <p:cNvGrpSpPr/>
          <p:nvPr/>
        </p:nvGrpSpPr>
        <p:grpSpPr>
          <a:xfrm>
            <a:off x="10208777" y="-1791479"/>
            <a:ext cx="205521" cy="2205232"/>
            <a:chOff x="1607172" y="838951"/>
            <a:chExt cx="329432" cy="3534026"/>
          </a:xfrm>
        </p:grpSpPr>
        <p:sp>
          <p:nvSpPr>
            <p:cNvPr id="2801" name="Google Shape;2801;p29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29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29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29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29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29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29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29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29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29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29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2" name="Google Shape;2812;p29"/>
          <p:cNvGrpSpPr/>
          <p:nvPr/>
        </p:nvGrpSpPr>
        <p:grpSpPr>
          <a:xfrm>
            <a:off x="1845328" y="6334088"/>
            <a:ext cx="205521" cy="2205232"/>
            <a:chOff x="1607172" y="838951"/>
            <a:chExt cx="329432" cy="3534026"/>
          </a:xfrm>
        </p:grpSpPr>
        <p:sp>
          <p:nvSpPr>
            <p:cNvPr id="2813" name="Google Shape;2813;p29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4" name="Google Shape;2824;p29"/>
          <p:cNvGrpSpPr/>
          <p:nvPr/>
        </p:nvGrpSpPr>
        <p:grpSpPr>
          <a:xfrm>
            <a:off x="7221890" y="6380486"/>
            <a:ext cx="109897" cy="1134380"/>
            <a:chOff x="1207503" y="1245270"/>
            <a:chExt cx="286489" cy="2958222"/>
          </a:xfrm>
        </p:grpSpPr>
        <p:sp>
          <p:nvSpPr>
            <p:cNvPr id="2825" name="Google Shape;2825;p29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1" name="Google Shape;2831;p29"/>
          <p:cNvGrpSpPr/>
          <p:nvPr/>
        </p:nvGrpSpPr>
        <p:grpSpPr>
          <a:xfrm>
            <a:off x="7624570" y="6266768"/>
            <a:ext cx="250412" cy="2686331"/>
            <a:chOff x="1607172" y="838951"/>
            <a:chExt cx="329432" cy="3534026"/>
          </a:xfrm>
        </p:grpSpPr>
        <p:sp>
          <p:nvSpPr>
            <p:cNvPr id="2832" name="Google Shape;2832;p29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3" name="Google Shape;2843;p29"/>
          <p:cNvGrpSpPr/>
          <p:nvPr/>
        </p:nvGrpSpPr>
        <p:grpSpPr>
          <a:xfrm>
            <a:off x="11025635" y="6266772"/>
            <a:ext cx="153749" cy="1586791"/>
            <a:chOff x="1207503" y="1245270"/>
            <a:chExt cx="286489" cy="2958222"/>
          </a:xfrm>
        </p:grpSpPr>
        <p:sp>
          <p:nvSpPr>
            <p:cNvPr id="2844" name="Google Shape;2844;p29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0" name="Google Shape;2850;p29"/>
          <p:cNvGrpSpPr/>
          <p:nvPr/>
        </p:nvGrpSpPr>
        <p:grpSpPr>
          <a:xfrm>
            <a:off x="4825124" y="6334094"/>
            <a:ext cx="153779" cy="1649684"/>
            <a:chOff x="1607172" y="838951"/>
            <a:chExt cx="329432" cy="3534026"/>
          </a:xfrm>
        </p:grpSpPr>
        <p:sp>
          <p:nvSpPr>
            <p:cNvPr id="2851" name="Google Shape;2851;p29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2" name="Google Shape;2862;p29"/>
          <p:cNvSpPr/>
          <p:nvPr/>
        </p:nvSpPr>
        <p:spPr>
          <a:xfrm>
            <a:off x="2766897" y="637794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3" name="Google Shape;2863;p29"/>
          <p:cNvSpPr/>
          <p:nvPr/>
        </p:nvSpPr>
        <p:spPr>
          <a:xfrm>
            <a:off x="3774218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4" name="Google Shape;2864;p29"/>
          <p:cNvSpPr/>
          <p:nvPr/>
        </p:nvSpPr>
        <p:spPr>
          <a:xfrm>
            <a:off x="6349067" y="6356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5" name="Google Shape;2865;p29"/>
          <p:cNvSpPr/>
          <p:nvPr/>
        </p:nvSpPr>
        <p:spPr>
          <a:xfrm>
            <a:off x="5519853" y="65762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6" name="Google Shape;2866;p29"/>
          <p:cNvSpPr/>
          <p:nvPr/>
        </p:nvSpPr>
        <p:spPr>
          <a:xfrm>
            <a:off x="102110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7" name="Google Shape;2867;p29"/>
          <p:cNvSpPr/>
          <p:nvPr/>
        </p:nvSpPr>
        <p:spPr>
          <a:xfrm>
            <a:off x="11599753" y="24146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8" name="Google Shape;2868;p29"/>
          <p:cNvSpPr/>
          <p:nvPr/>
        </p:nvSpPr>
        <p:spPr>
          <a:xfrm>
            <a:off x="84859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9" name="Google Shape;2869;p29"/>
          <p:cNvSpPr/>
          <p:nvPr/>
        </p:nvSpPr>
        <p:spPr>
          <a:xfrm>
            <a:off x="1271697" y="646607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0" name="Google Shape;2870;p29"/>
          <p:cNvSpPr/>
          <p:nvPr/>
        </p:nvSpPr>
        <p:spPr>
          <a:xfrm>
            <a:off x="11799097" y="195587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1" name="Google Shape;2871;p29"/>
          <p:cNvSpPr/>
          <p:nvPr/>
        </p:nvSpPr>
        <p:spPr>
          <a:xfrm>
            <a:off x="438600" y="3548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2" name="Google Shape;2872;p29"/>
          <p:cNvSpPr/>
          <p:nvPr/>
        </p:nvSpPr>
        <p:spPr>
          <a:xfrm>
            <a:off x="1757900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3" name="Google Shape;2873;p29"/>
          <p:cNvSpPr/>
          <p:nvPr/>
        </p:nvSpPr>
        <p:spPr>
          <a:xfrm>
            <a:off x="3846603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4" name="Google Shape;2874;p29"/>
          <p:cNvSpPr/>
          <p:nvPr/>
        </p:nvSpPr>
        <p:spPr>
          <a:xfrm>
            <a:off x="5645236" y="4129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5" name="Google Shape;2875;p29"/>
          <p:cNvSpPr/>
          <p:nvPr/>
        </p:nvSpPr>
        <p:spPr>
          <a:xfrm>
            <a:off x="8318353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6" name="Google Shape;2876;p29"/>
          <p:cNvSpPr/>
          <p:nvPr/>
        </p:nvSpPr>
        <p:spPr>
          <a:xfrm>
            <a:off x="8862951" y="3623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7" name="Google Shape;2877;p29"/>
          <p:cNvSpPr/>
          <p:nvPr/>
        </p:nvSpPr>
        <p:spPr>
          <a:xfrm>
            <a:off x="9438303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369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52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4" name="Google Shape;284;p4"/>
          <p:cNvGrpSpPr/>
          <p:nvPr/>
        </p:nvGrpSpPr>
        <p:grpSpPr>
          <a:xfrm>
            <a:off x="11650002" y="4901306"/>
            <a:ext cx="153749" cy="1586791"/>
            <a:chOff x="1207503" y="1245270"/>
            <a:chExt cx="286489" cy="2958222"/>
          </a:xfrm>
        </p:grpSpPr>
        <p:sp>
          <p:nvSpPr>
            <p:cNvPr id="285" name="Google Shape;285;p4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4"/>
          <p:cNvGrpSpPr/>
          <p:nvPr/>
        </p:nvGrpSpPr>
        <p:grpSpPr>
          <a:xfrm>
            <a:off x="11578503" y="-252966"/>
            <a:ext cx="250412" cy="2686331"/>
            <a:chOff x="1607172" y="838951"/>
            <a:chExt cx="329432" cy="3534026"/>
          </a:xfrm>
        </p:grpSpPr>
        <p:sp>
          <p:nvSpPr>
            <p:cNvPr id="292" name="Google Shape;292;p4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4"/>
          <p:cNvGrpSpPr/>
          <p:nvPr/>
        </p:nvGrpSpPr>
        <p:grpSpPr>
          <a:xfrm>
            <a:off x="8745890" y="6380486"/>
            <a:ext cx="109897" cy="1134380"/>
            <a:chOff x="1207503" y="1245270"/>
            <a:chExt cx="286489" cy="2958222"/>
          </a:xfrm>
        </p:grpSpPr>
        <p:sp>
          <p:nvSpPr>
            <p:cNvPr id="304" name="Google Shape;304;p4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4"/>
          <p:cNvGrpSpPr/>
          <p:nvPr/>
        </p:nvGrpSpPr>
        <p:grpSpPr>
          <a:xfrm>
            <a:off x="10924035" y="6266772"/>
            <a:ext cx="153749" cy="1586791"/>
            <a:chOff x="1207503" y="1245270"/>
            <a:chExt cx="286489" cy="2958222"/>
          </a:xfrm>
        </p:grpSpPr>
        <p:sp>
          <p:nvSpPr>
            <p:cNvPr id="311" name="Google Shape;311;p4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4"/>
          <p:cNvGrpSpPr/>
          <p:nvPr/>
        </p:nvGrpSpPr>
        <p:grpSpPr>
          <a:xfrm>
            <a:off x="6605177" y="6507305"/>
            <a:ext cx="205521" cy="2205232"/>
            <a:chOff x="1607172" y="838951"/>
            <a:chExt cx="329432" cy="3534026"/>
          </a:xfrm>
        </p:grpSpPr>
        <p:sp>
          <p:nvSpPr>
            <p:cNvPr id="318" name="Google Shape;318;p4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4"/>
          <p:cNvGrpSpPr/>
          <p:nvPr/>
        </p:nvGrpSpPr>
        <p:grpSpPr>
          <a:xfrm>
            <a:off x="10029713" y="6380499"/>
            <a:ext cx="250392" cy="2585485"/>
            <a:chOff x="1207503" y="1245270"/>
            <a:chExt cx="286489" cy="2958222"/>
          </a:xfrm>
        </p:grpSpPr>
        <p:sp>
          <p:nvSpPr>
            <p:cNvPr id="330" name="Google Shape;330;p4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4"/>
          <p:cNvGrpSpPr/>
          <p:nvPr/>
        </p:nvGrpSpPr>
        <p:grpSpPr>
          <a:xfrm>
            <a:off x="8244203" y="6380501"/>
            <a:ext cx="250412" cy="2686331"/>
            <a:chOff x="1607172" y="838951"/>
            <a:chExt cx="329432" cy="3534026"/>
          </a:xfrm>
        </p:grpSpPr>
        <p:sp>
          <p:nvSpPr>
            <p:cNvPr id="337" name="Google Shape;337;p4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4"/>
          <p:cNvSpPr/>
          <p:nvPr/>
        </p:nvSpPr>
        <p:spPr>
          <a:xfrm>
            <a:off x="5361097" y="637794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5828318" y="6507304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7748851" y="6356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7436487" y="652910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11468353" y="437770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4003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11820880" y="363900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11799084" y="28544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453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2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7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5"/>
          <p:cNvSpPr txBox="1">
            <a:spLocks noGrp="1"/>
          </p:cNvSpPr>
          <p:nvPr>
            <p:ph type="subTitle" idx="1"/>
          </p:nvPr>
        </p:nvSpPr>
        <p:spPr>
          <a:xfrm>
            <a:off x="4425612" y="5094332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5"/>
          <p:cNvSpPr txBox="1">
            <a:spLocks noGrp="1"/>
          </p:cNvSpPr>
          <p:nvPr>
            <p:ph type="subTitle" idx="2"/>
          </p:nvPr>
        </p:nvSpPr>
        <p:spPr>
          <a:xfrm>
            <a:off x="960300" y="5094332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5"/>
          <p:cNvSpPr txBox="1">
            <a:spLocks noGrp="1"/>
          </p:cNvSpPr>
          <p:nvPr>
            <p:ph type="subTitle" idx="3"/>
          </p:nvPr>
        </p:nvSpPr>
        <p:spPr>
          <a:xfrm>
            <a:off x="4425600" y="4462133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5"/>
          <p:cNvSpPr txBox="1">
            <a:spLocks noGrp="1"/>
          </p:cNvSpPr>
          <p:nvPr>
            <p:ph type="subTitle" idx="4"/>
          </p:nvPr>
        </p:nvSpPr>
        <p:spPr>
          <a:xfrm>
            <a:off x="960000" y="4462133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5"/>
          <p:cNvSpPr txBox="1">
            <a:spLocks noGrp="1"/>
          </p:cNvSpPr>
          <p:nvPr>
            <p:ph type="subTitle" idx="5"/>
          </p:nvPr>
        </p:nvSpPr>
        <p:spPr>
          <a:xfrm>
            <a:off x="7890912" y="5094332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3" name="Google Shape;363;p5"/>
          <p:cNvSpPr txBox="1">
            <a:spLocks noGrp="1"/>
          </p:cNvSpPr>
          <p:nvPr>
            <p:ph type="subTitle" idx="6"/>
          </p:nvPr>
        </p:nvSpPr>
        <p:spPr>
          <a:xfrm>
            <a:off x="7890900" y="4462133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64" name="Google Shape;364;p5"/>
          <p:cNvGrpSpPr/>
          <p:nvPr/>
        </p:nvGrpSpPr>
        <p:grpSpPr>
          <a:xfrm>
            <a:off x="345847" y="1279899"/>
            <a:ext cx="250392" cy="2585485"/>
            <a:chOff x="1207503" y="1245270"/>
            <a:chExt cx="286489" cy="2958222"/>
          </a:xfrm>
        </p:grpSpPr>
        <p:sp>
          <p:nvSpPr>
            <p:cNvPr id="365" name="Google Shape;365;p5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5"/>
          <p:cNvGrpSpPr/>
          <p:nvPr/>
        </p:nvGrpSpPr>
        <p:grpSpPr>
          <a:xfrm>
            <a:off x="1896084" y="-1007861"/>
            <a:ext cx="153749" cy="1586791"/>
            <a:chOff x="1207503" y="1245270"/>
            <a:chExt cx="286489" cy="2958222"/>
          </a:xfrm>
        </p:grpSpPr>
        <p:sp>
          <p:nvSpPr>
            <p:cNvPr id="372" name="Google Shape;372;p5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5"/>
          <p:cNvGrpSpPr/>
          <p:nvPr/>
        </p:nvGrpSpPr>
        <p:grpSpPr>
          <a:xfrm>
            <a:off x="494628" y="4790255"/>
            <a:ext cx="205521" cy="2205232"/>
            <a:chOff x="1607172" y="838951"/>
            <a:chExt cx="329432" cy="3534026"/>
          </a:xfrm>
        </p:grpSpPr>
        <p:sp>
          <p:nvSpPr>
            <p:cNvPr id="379" name="Google Shape;379;p5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5"/>
          <p:cNvGrpSpPr/>
          <p:nvPr/>
        </p:nvGrpSpPr>
        <p:grpSpPr>
          <a:xfrm>
            <a:off x="2921096" y="-1791479"/>
            <a:ext cx="205521" cy="2205232"/>
            <a:chOff x="1607172" y="838951"/>
            <a:chExt cx="329432" cy="3534026"/>
          </a:xfrm>
        </p:grpSpPr>
        <p:sp>
          <p:nvSpPr>
            <p:cNvPr id="391" name="Google Shape;391;p5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5"/>
          <p:cNvGrpSpPr/>
          <p:nvPr/>
        </p:nvGrpSpPr>
        <p:grpSpPr>
          <a:xfrm>
            <a:off x="649786" y="-769661"/>
            <a:ext cx="153749" cy="1586791"/>
            <a:chOff x="1207503" y="1245270"/>
            <a:chExt cx="286489" cy="2958222"/>
          </a:xfrm>
        </p:grpSpPr>
        <p:sp>
          <p:nvSpPr>
            <p:cNvPr id="403" name="Google Shape;403;p5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5810129" y="-1791479"/>
            <a:ext cx="205521" cy="2205232"/>
            <a:chOff x="1607172" y="838951"/>
            <a:chExt cx="329432" cy="3534026"/>
          </a:xfrm>
        </p:grpSpPr>
        <p:sp>
          <p:nvSpPr>
            <p:cNvPr id="410" name="Google Shape;410;p5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5"/>
          <p:cNvGrpSpPr/>
          <p:nvPr/>
        </p:nvGrpSpPr>
        <p:grpSpPr>
          <a:xfrm>
            <a:off x="4369696" y="-1117928"/>
            <a:ext cx="153749" cy="1586791"/>
            <a:chOff x="1207503" y="1245270"/>
            <a:chExt cx="286489" cy="2958222"/>
          </a:xfrm>
        </p:grpSpPr>
        <p:sp>
          <p:nvSpPr>
            <p:cNvPr id="422" name="Google Shape;422;p5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5"/>
          <p:cNvGrpSpPr/>
          <p:nvPr/>
        </p:nvGrpSpPr>
        <p:grpSpPr>
          <a:xfrm>
            <a:off x="6582112" y="-1167373"/>
            <a:ext cx="153779" cy="1649684"/>
            <a:chOff x="1607172" y="838951"/>
            <a:chExt cx="329432" cy="3534026"/>
          </a:xfrm>
        </p:grpSpPr>
        <p:sp>
          <p:nvSpPr>
            <p:cNvPr id="429" name="Google Shape;429;p5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5"/>
          <p:cNvSpPr/>
          <p:nvPr/>
        </p:nvSpPr>
        <p:spPr>
          <a:xfrm>
            <a:off x="405100" y="42382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/>
          <p:nvPr/>
        </p:nvSpPr>
        <p:spPr>
          <a:xfrm>
            <a:off x="1175864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"/>
          <p:cNvSpPr/>
          <p:nvPr/>
        </p:nvSpPr>
        <p:spPr>
          <a:xfrm>
            <a:off x="3896279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"/>
          <p:cNvSpPr/>
          <p:nvPr/>
        </p:nvSpPr>
        <p:spPr>
          <a:xfrm>
            <a:off x="5089908" y="147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"/>
          <p:cNvSpPr/>
          <p:nvPr/>
        </p:nvSpPr>
        <p:spPr>
          <a:xfrm>
            <a:off x="7099153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59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47" name="Google Shape;447;p6"/>
          <p:cNvGrpSpPr/>
          <p:nvPr/>
        </p:nvGrpSpPr>
        <p:grpSpPr>
          <a:xfrm>
            <a:off x="345847" y="1279899"/>
            <a:ext cx="250392" cy="2585485"/>
            <a:chOff x="1207503" y="1245270"/>
            <a:chExt cx="286489" cy="2958222"/>
          </a:xfrm>
        </p:grpSpPr>
        <p:sp>
          <p:nvSpPr>
            <p:cNvPr id="448" name="Google Shape;448;p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6"/>
          <p:cNvGrpSpPr/>
          <p:nvPr/>
        </p:nvGrpSpPr>
        <p:grpSpPr>
          <a:xfrm>
            <a:off x="1896084" y="-1007861"/>
            <a:ext cx="153749" cy="1586791"/>
            <a:chOff x="1207503" y="1245270"/>
            <a:chExt cx="286489" cy="2958222"/>
          </a:xfrm>
        </p:grpSpPr>
        <p:sp>
          <p:nvSpPr>
            <p:cNvPr id="455" name="Google Shape;455;p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6"/>
          <p:cNvGrpSpPr/>
          <p:nvPr/>
        </p:nvGrpSpPr>
        <p:grpSpPr>
          <a:xfrm>
            <a:off x="494628" y="4790255"/>
            <a:ext cx="205521" cy="2205232"/>
            <a:chOff x="1607172" y="838951"/>
            <a:chExt cx="329432" cy="3534026"/>
          </a:xfrm>
        </p:grpSpPr>
        <p:sp>
          <p:nvSpPr>
            <p:cNvPr id="462" name="Google Shape;462;p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6"/>
          <p:cNvGrpSpPr/>
          <p:nvPr/>
        </p:nvGrpSpPr>
        <p:grpSpPr>
          <a:xfrm>
            <a:off x="2921096" y="-1791479"/>
            <a:ext cx="205521" cy="2205232"/>
            <a:chOff x="1607172" y="838951"/>
            <a:chExt cx="329432" cy="3534026"/>
          </a:xfrm>
        </p:grpSpPr>
        <p:sp>
          <p:nvSpPr>
            <p:cNvPr id="474" name="Google Shape;474;p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6"/>
          <p:cNvGrpSpPr/>
          <p:nvPr/>
        </p:nvGrpSpPr>
        <p:grpSpPr>
          <a:xfrm>
            <a:off x="649786" y="-769661"/>
            <a:ext cx="153749" cy="1586791"/>
            <a:chOff x="1207503" y="1245270"/>
            <a:chExt cx="286489" cy="2958222"/>
          </a:xfrm>
        </p:grpSpPr>
        <p:sp>
          <p:nvSpPr>
            <p:cNvPr id="486" name="Google Shape;486;p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6"/>
          <p:cNvGrpSpPr/>
          <p:nvPr/>
        </p:nvGrpSpPr>
        <p:grpSpPr>
          <a:xfrm>
            <a:off x="5810129" y="-1791479"/>
            <a:ext cx="205521" cy="2205232"/>
            <a:chOff x="1607172" y="838951"/>
            <a:chExt cx="329432" cy="3534026"/>
          </a:xfrm>
        </p:grpSpPr>
        <p:sp>
          <p:nvSpPr>
            <p:cNvPr id="493" name="Google Shape;493;p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6"/>
          <p:cNvGrpSpPr/>
          <p:nvPr/>
        </p:nvGrpSpPr>
        <p:grpSpPr>
          <a:xfrm>
            <a:off x="4369696" y="-1117928"/>
            <a:ext cx="153749" cy="1586791"/>
            <a:chOff x="1207503" y="1245270"/>
            <a:chExt cx="286489" cy="2958222"/>
          </a:xfrm>
        </p:grpSpPr>
        <p:sp>
          <p:nvSpPr>
            <p:cNvPr id="505" name="Google Shape;505;p6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1" name="Google Shape;511;p6"/>
          <p:cNvGrpSpPr/>
          <p:nvPr/>
        </p:nvGrpSpPr>
        <p:grpSpPr>
          <a:xfrm>
            <a:off x="6582112" y="-1167373"/>
            <a:ext cx="153779" cy="1649684"/>
            <a:chOff x="1607172" y="838951"/>
            <a:chExt cx="329432" cy="3534026"/>
          </a:xfrm>
        </p:grpSpPr>
        <p:sp>
          <p:nvSpPr>
            <p:cNvPr id="512" name="Google Shape;512;p6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3" name="Google Shape;523;p6"/>
          <p:cNvSpPr/>
          <p:nvPr/>
        </p:nvSpPr>
        <p:spPr>
          <a:xfrm>
            <a:off x="405100" y="42382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6"/>
          <p:cNvSpPr/>
          <p:nvPr/>
        </p:nvSpPr>
        <p:spPr>
          <a:xfrm>
            <a:off x="1175864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6"/>
          <p:cNvSpPr/>
          <p:nvPr/>
        </p:nvSpPr>
        <p:spPr>
          <a:xfrm>
            <a:off x="3896279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"/>
          <p:cNvSpPr/>
          <p:nvPr/>
        </p:nvSpPr>
        <p:spPr>
          <a:xfrm>
            <a:off x="5089908" y="147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/>
          <p:nvPr/>
        </p:nvSpPr>
        <p:spPr>
          <a:xfrm>
            <a:off x="7099153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31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0" name="Google Shape;530;p7"/>
          <p:cNvSpPr txBox="1">
            <a:spLocks noGrp="1"/>
          </p:cNvSpPr>
          <p:nvPr>
            <p:ph type="subTitle" idx="1"/>
          </p:nvPr>
        </p:nvSpPr>
        <p:spPr>
          <a:xfrm>
            <a:off x="5791484" y="2143033"/>
            <a:ext cx="5136000" cy="28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1" name="Google Shape;531;p7"/>
          <p:cNvSpPr>
            <a:spLocks noGrp="1"/>
          </p:cNvSpPr>
          <p:nvPr>
            <p:ph type="pic" idx="2"/>
          </p:nvPr>
        </p:nvSpPr>
        <p:spPr>
          <a:xfrm>
            <a:off x="1264535" y="2143033"/>
            <a:ext cx="3800400" cy="3506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32" name="Google Shape;532;p7"/>
          <p:cNvGrpSpPr/>
          <p:nvPr/>
        </p:nvGrpSpPr>
        <p:grpSpPr>
          <a:xfrm>
            <a:off x="11626121" y="3988835"/>
            <a:ext cx="250412" cy="2686331"/>
            <a:chOff x="1607172" y="838951"/>
            <a:chExt cx="329432" cy="3534026"/>
          </a:xfrm>
        </p:grpSpPr>
        <p:sp>
          <p:nvSpPr>
            <p:cNvPr id="533" name="Google Shape;533;p7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p7"/>
          <p:cNvGrpSpPr/>
          <p:nvPr/>
        </p:nvGrpSpPr>
        <p:grpSpPr>
          <a:xfrm>
            <a:off x="11443419" y="1340673"/>
            <a:ext cx="153749" cy="1586791"/>
            <a:chOff x="1207503" y="1245270"/>
            <a:chExt cx="286489" cy="2958222"/>
          </a:xfrm>
        </p:grpSpPr>
        <p:sp>
          <p:nvSpPr>
            <p:cNvPr id="545" name="Google Shape;545;p7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7"/>
          <p:cNvGrpSpPr/>
          <p:nvPr/>
        </p:nvGrpSpPr>
        <p:grpSpPr>
          <a:xfrm>
            <a:off x="7866308" y="6326653"/>
            <a:ext cx="109897" cy="1134380"/>
            <a:chOff x="1207503" y="1245270"/>
            <a:chExt cx="286489" cy="2958222"/>
          </a:xfrm>
        </p:grpSpPr>
        <p:sp>
          <p:nvSpPr>
            <p:cNvPr id="552" name="Google Shape;552;p7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8" name="Google Shape;558;p7"/>
          <p:cNvGrpSpPr/>
          <p:nvPr/>
        </p:nvGrpSpPr>
        <p:grpSpPr>
          <a:xfrm>
            <a:off x="10802319" y="6266772"/>
            <a:ext cx="153749" cy="1586791"/>
            <a:chOff x="1207503" y="1245270"/>
            <a:chExt cx="286489" cy="2958222"/>
          </a:xfrm>
        </p:grpSpPr>
        <p:sp>
          <p:nvSpPr>
            <p:cNvPr id="559" name="Google Shape;559;p7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5" name="Google Shape;565;p7"/>
          <p:cNvGrpSpPr/>
          <p:nvPr/>
        </p:nvGrpSpPr>
        <p:grpSpPr>
          <a:xfrm>
            <a:off x="5891961" y="6444272"/>
            <a:ext cx="205521" cy="2205232"/>
            <a:chOff x="1607172" y="838951"/>
            <a:chExt cx="329432" cy="3534026"/>
          </a:xfrm>
        </p:grpSpPr>
        <p:sp>
          <p:nvSpPr>
            <p:cNvPr id="566" name="Google Shape;566;p7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p7"/>
          <p:cNvGrpSpPr/>
          <p:nvPr/>
        </p:nvGrpSpPr>
        <p:grpSpPr>
          <a:xfrm>
            <a:off x="8993597" y="6380499"/>
            <a:ext cx="250392" cy="2585485"/>
            <a:chOff x="1207503" y="1245270"/>
            <a:chExt cx="286489" cy="2958222"/>
          </a:xfrm>
        </p:grpSpPr>
        <p:sp>
          <p:nvSpPr>
            <p:cNvPr id="578" name="Google Shape;578;p7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p7"/>
          <p:cNvGrpSpPr/>
          <p:nvPr/>
        </p:nvGrpSpPr>
        <p:grpSpPr>
          <a:xfrm>
            <a:off x="7185370" y="6444268"/>
            <a:ext cx="250412" cy="2686331"/>
            <a:chOff x="1607172" y="838951"/>
            <a:chExt cx="329432" cy="3534026"/>
          </a:xfrm>
        </p:grpSpPr>
        <p:sp>
          <p:nvSpPr>
            <p:cNvPr id="585" name="Google Shape;585;p7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" name="Google Shape;596;p7"/>
          <p:cNvSpPr/>
          <p:nvPr/>
        </p:nvSpPr>
        <p:spPr>
          <a:xfrm>
            <a:off x="5301800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6533851" y="6356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295036" y="633410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9719567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7"/>
          <p:cNvSpPr/>
          <p:nvPr/>
        </p:nvSpPr>
        <p:spPr>
          <a:xfrm>
            <a:off x="11333269" y="38786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7"/>
          <p:cNvSpPr/>
          <p:nvPr/>
        </p:nvSpPr>
        <p:spPr>
          <a:xfrm>
            <a:off x="8364267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7"/>
          <p:cNvSpPr/>
          <p:nvPr/>
        </p:nvSpPr>
        <p:spPr>
          <a:xfrm>
            <a:off x="11707081" y="322834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"/>
          <p:cNvSpPr/>
          <p:nvPr/>
        </p:nvSpPr>
        <p:spPr>
          <a:xfrm>
            <a:off x="11677367" y="4160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5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"/>
          <p:cNvSpPr txBox="1">
            <a:spLocks noGrp="1"/>
          </p:cNvSpPr>
          <p:nvPr>
            <p:ph type="title"/>
          </p:nvPr>
        </p:nvSpPr>
        <p:spPr>
          <a:xfrm>
            <a:off x="2358067" y="2071000"/>
            <a:ext cx="7476000" cy="27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6" name="Google Shape;606;p8"/>
          <p:cNvGrpSpPr/>
          <p:nvPr/>
        </p:nvGrpSpPr>
        <p:grpSpPr>
          <a:xfrm>
            <a:off x="11599770" y="3429001"/>
            <a:ext cx="250412" cy="2686331"/>
            <a:chOff x="1607172" y="838951"/>
            <a:chExt cx="329432" cy="3534026"/>
          </a:xfrm>
        </p:grpSpPr>
        <p:sp>
          <p:nvSpPr>
            <p:cNvPr id="607" name="Google Shape;607;p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p8"/>
          <p:cNvGrpSpPr/>
          <p:nvPr/>
        </p:nvGrpSpPr>
        <p:grpSpPr>
          <a:xfrm>
            <a:off x="188213" y="410866"/>
            <a:ext cx="250392" cy="2585485"/>
            <a:chOff x="1207503" y="1245270"/>
            <a:chExt cx="286489" cy="2958222"/>
          </a:xfrm>
        </p:grpSpPr>
        <p:sp>
          <p:nvSpPr>
            <p:cNvPr id="619" name="Google Shape;619;p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8"/>
          <p:cNvGrpSpPr/>
          <p:nvPr/>
        </p:nvGrpSpPr>
        <p:grpSpPr>
          <a:xfrm>
            <a:off x="3240710" y="-1791479"/>
            <a:ext cx="205521" cy="2205232"/>
            <a:chOff x="1607172" y="838951"/>
            <a:chExt cx="329432" cy="3534026"/>
          </a:xfrm>
        </p:grpSpPr>
        <p:sp>
          <p:nvSpPr>
            <p:cNvPr id="626" name="Google Shape;626;p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8"/>
          <p:cNvGrpSpPr/>
          <p:nvPr/>
        </p:nvGrpSpPr>
        <p:grpSpPr>
          <a:xfrm>
            <a:off x="862052" y="-1117928"/>
            <a:ext cx="153749" cy="1586791"/>
            <a:chOff x="1207503" y="1245270"/>
            <a:chExt cx="286489" cy="2958222"/>
          </a:xfrm>
        </p:grpSpPr>
        <p:sp>
          <p:nvSpPr>
            <p:cNvPr id="638" name="Google Shape;638;p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4" name="Google Shape;644;p8"/>
          <p:cNvGrpSpPr/>
          <p:nvPr/>
        </p:nvGrpSpPr>
        <p:grpSpPr>
          <a:xfrm>
            <a:off x="11578503" y="-1370566"/>
            <a:ext cx="250412" cy="2686331"/>
            <a:chOff x="1607172" y="838951"/>
            <a:chExt cx="329432" cy="3534026"/>
          </a:xfrm>
        </p:grpSpPr>
        <p:sp>
          <p:nvSpPr>
            <p:cNvPr id="645" name="Google Shape;645;p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8"/>
          <p:cNvGrpSpPr/>
          <p:nvPr/>
        </p:nvGrpSpPr>
        <p:grpSpPr>
          <a:xfrm>
            <a:off x="236530" y="4281273"/>
            <a:ext cx="153749" cy="1586791"/>
            <a:chOff x="1207503" y="1245270"/>
            <a:chExt cx="286489" cy="2958222"/>
          </a:xfrm>
        </p:grpSpPr>
        <p:sp>
          <p:nvSpPr>
            <p:cNvPr id="657" name="Google Shape;657;p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8"/>
          <p:cNvGrpSpPr/>
          <p:nvPr/>
        </p:nvGrpSpPr>
        <p:grpSpPr>
          <a:xfrm>
            <a:off x="564744" y="5845055"/>
            <a:ext cx="205521" cy="2205232"/>
            <a:chOff x="1607172" y="838951"/>
            <a:chExt cx="329432" cy="3534026"/>
          </a:xfrm>
        </p:grpSpPr>
        <p:sp>
          <p:nvSpPr>
            <p:cNvPr id="664" name="Google Shape;664;p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8"/>
          <p:cNvGrpSpPr/>
          <p:nvPr/>
        </p:nvGrpSpPr>
        <p:grpSpPr>
          <a:xfrm>
            <a:off x="7253910" y="-1791479"/>
            <a:ext cx="205521" cy="2205232"/>
            <a:chOff x="1607172" y="838951"/>
            <a:chExt cx="329432" cy="3534026"/>
          </a:xfrm>
        </p:grpSpPr>
        <p:sp>
          <p:nvSpPr>
            <p:cNvPr id="676" name="Google Shape;676;p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8"/>
          <p:cNvGrpSpPr/>
          <p:nvPr/>
        </p:nvGrpSpPr>
        <p:grpSpPr>
          <a:xfrm>
            <a:off x="4773652" y="-1117928"/>
            <a:ext cx="153749" cy="1586791"/>
            <a:chOff x="1207503" y="1245270"/>
            <a:chExt cx="286489" cy="2958222"/>
          </a:xfrm>
        </p:grpSpPr>
        <p:sp>
          <p:nvSpPr>
            <p:cNvPr id="688" name="Google Shape;688;p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8"/>
          <p:cNvGrpSpPr/>
          <p:nvPr/>
        </p:nvGrpSpPr>
        <p:grpSpPr>
          <a:xfrm>
            <a:off x="6602891" y="-1370573"/>
            <a:ext cx="153779" cy="1649684"/>
            <a:chOff x="1607172" y="838951"/>
            <a:chExt cx="329432" cy="3534026"/>
          </a:xfrm>
        </p:grpSpPr>
        <p:sp>
          <p:nvSpPr>
            <p:cNvPr id="695" name="Google Shape;695;p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8"/>
          <p:cNvGrpSpPr/>
          <p:nvPr/>
        </p:nvGrpSpPr>
        <p:grpSpPr>
          <a:xfrm>
            <a:off x="10208777" y="-1791479"/>
            <a:ext cx="205521" cy="2205232"/>
            <a:chOff x="1607172" y="838951"/>
            <a:chExt cx="329432" cy="3534026"/>
          </a:xfrm>
        </p:grpSpPr>
        <p:sp>
          <p:nvSpPr>
            <p:cNvPr id="707" name="Google Shape;707;p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8"/>
          <p:cNvGrpSpPr/>
          <p:nvPr/>
        </p:nvGrpSpPr>
        <p:grpSpPr>
          <a:xfrm>
            <a:off x="1845328" y="6334088"/>
            <a:ext cx="205521" cy="2205232"/>
            <a:chOff x="1607172" y="838951"/>
            <a:chExt cx="329432" cy="3534026"/>
          </a:xfrm>
        </p:grpSpPr>
        <p:sp>
          <p:nvSpPr>
            <p:cNvPr id="719" name="Google Shape;719;p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8"/>
          <p:cNvGrpSpPr/>
          <p:nvPr/>
        </p:nvGrpSpPr>
        <p:grpSpPr>
          <a:xfrm>
            <a:off x="7221890" y="6380486"/>
            <a:ext cx="109897" cy="1134380"/>
            <a:chOff x="1207503" y="1245270"/>
            <a:chExt cx="286489" cy="2958222"/>
          </a:xfrm>
        </p:grpSpPr>
        <p:sp>
          <p:nvSpPr>
            <p:cNvPr id="731" name="Google Shape;731;p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8"/>
          <p:cNvGrpSpPr/>
          <p:nvPr/>
        </p:nvGrpSpPr>
        <p:grpSpPr>
          <a:xfrm>
            <a:off x="7624570" y="6266768"/>
            <a:ext cx="250412" cy="2686331"/>
            <a:chOff x="1607172" y="838951"/>
            <a:chExt cx="329432" cy="3534026"/>
          </a:xfrm>
        </p:grpSpPr>
        <p:sp>
          <p:nvSpPr>
            <p:cNvPr id="738" name="Google Shape;738;p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9" name="Google Shape;749;p8"/>
          <p:cNvGrpSpPr/>
          <p:nvPr/>
        </p:nvGrpSpPr>
        <p:grpSpPr>
          <a:xfrm>
            <a:off x="11025635" y="6266772"/>
            <a:ext cx="153749" cy="1586791"/>
            <a:chOff x="1207503" y="1245270"/>
            <a:chExt cx="286489" cy="2958222"/>
          </a:xfrm>
        </p:grpSpPr>
        <p:sp>
          <p:nvSpPr>
            <p:cNvPr id="750" name="Google Shape;750;p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6" name="Google Shape;756;p8"/>
          <p:cNvGrpSpPr/>
          <p:nvPr/>
        </p:nvGrpSpPr>
        <p:grpSpPr>
          <a:xfrm>
            <a:off x="4825124" y="6334094"/>
            <a:ext cx="153779" cy="1649684"/>
            <a:chOff x="1607172" y="838951"/>
            <a:chExt cx="329432" cy="3534026"/>
          </a:xfrm>
        </p:grpSpPr>
        <p:sp>
          <p:nvSpPr>
            <p:cNvPr id="757" name="Google Shape;757;p8"/>
            <p:cNvSpPr/>
            <p:nvPr/>
          </p:nvSpPr>
          <p:spPr>
            <a:xfrm>
              <a:off x="1607172" y="4043545"/>
              <a:ext cx="329432" cy="329432"/>
            </a:xfrm>
            <a:custGeom>
              <a:avLst/>
              <a:gdLst/>
              <a:ahLst/>
              <a:cxnLst/>
              <a:rect l="l" t="t" r="r" b="b"/>
              <a:pathLst>
                <a:path w="455961" h="455961" extrusionOk="0">
                  <a:moveTo>
                    <a:pt x="0" y="0"/>
                  </a:moveTo>
                  <a:lnTo>
                    <a:pt x="455962" y="0"/>
                  </a:lnTo>
                  <a:lnTo>
                    <a:pt x="455962" y="455962"/>
                  </a:lnTo>
                  <a:lnTo>
                    <a:pt x="0" y="455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1618996" y="3574817"/>
              <a:ext cx="305690" cy="305690"/>
            </a:xfrm>
            <a:custGeom>
              <a:avLst/>
              <a:gdLst/>
              <a:ahLst/>
              <a:cxnLst/>
              <a:rect l="l" t="t" r="r" b="b"/>
              <a:pathLst>
                <a:path w="423100" h="423100" extrusionOk="0">
                  <a:moveTo>
                    <a:pt x="0" y="0"/>
                  </a:moveTo>
                  <a:lnTo>
                    <a:pt x="423100" y="0"/>
                  </a:lnTo>
                  <a:lnTo>
                    <a:pt x="423100" y="423101"/>
                  </a:lnTo>
                  <a:lnTo>
                    <a:pt x="0" y="423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1630888" y="3136883"/>
              <a:ext cx="281948" cy="281948"/>
            </a:xfrm>
            <a:custGeom>
              <a:avLst/>
              <a:gdLst/>
              <a:ahLst/>
              <a:cxnLst/>
              <a:rect l="l" t="t" r="r" b="b"/>
              <a:pathLst>
                <a:path w="390239" h="390239" extrusionOk="0">
                  <a:moveTo>
                    <a:pt x="0" y="0"/>
                  </a:moveTo>
                  <a:lnTo>
                    <a:pt x="390239" y="0"/>
                  </a:lnTo>
                  <a:lnTo>
                    <a:pt x="390239" y="390239"/>
                  </a:lnTo>
                  <a:lnTo>
                    <a:pt x="0" y="390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1642711" y="2730500"/>
              <a:ext cx="258206" cy="258205"/>
            </a:xfrm>
            <a:custGeom>
              <a:avLst/>
              <a:gdLst/>
              <a:ahLst/>
              <a:cxnLst/>
              <a:rect l="l" t="t" r="r" b="b"/>
              <a:pathLst>
                <a:path w="357378" h="357377" extrusionOk="0">
                  <a:moveTo>
                    <a:pt x="0" y="0"/>
                  </a:moveTo>
                  <a:lnTo>
                    <a:pt x="357378" y="0"/>
                  </a:lnTo>
                  <a:lnTo>
                    <a:pt x="357378" y="357378"/>
                  </a:lnTo>
                  <a:lnTo>
                    <a:pt x="0" y="357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1654603" y="2356562"/>
              <a:ext cx="234532" cy="234531"/>
            </a:xfrm>
            <a:custGeom>
              <a:avLst/>
              <a:gdLst/>
              <a:ahLst/>
              <a:cxnLst/>
              <a:rect l="l" t="t" r="r" b="b"/>
              <a:pathLst>
                <a:path w="324612" h="324611" extrusionOk="0">
                  <a:moveTo>
                    <a:pt x="0" y="0"/>
                  </a:moveTo>
                  <a:lnTo>
                    <a:pt x="324612" y="0"/>
                  </a:lnTo>
                  <a:lnTo>
                    <a:pt x="324612" y="324612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1666426" y="2015825"/>
              <a:ext cx="210789" cy="210789"/>
            </a:xfrm>
            <a:custGeom>
              <a:avLst/>
              <a:gdLst/>
              <a:ahLst/>
              <a:cxnLst/>
              <a:rect l="l" t="t" r="r" b="b"/>
              <a:pathLst>
                <a:path w="291750" h="291750" extrusionOk="0">
                  <a:moveTo>
                    <a:pt x="0" y="0"/>
                  </a:moveTo>
                  <a:lnTo>
                    <a:pt x="291751" y="0"/>
                  </a:lnTo>
                  <a:lnTo>
                    <a:pt x="291751" y="291751"/>
                  </a:lnTo>
                  <a:lnTo>
                    <a:pt x="0" y="291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1678249" y="1709113"/>
              <a:ext cx="187047" cy="187047"/>
            </a:xfrm>
            <a:custGeom>
              <a:avLst/>
              <a:gdLst/>
              <a:ahLst/>
              <a:cxnLst/>
              <a:rect l="l" t="t" r="r" b="b"/>
              <a:pathLst>
                <a:path w="258889" h="258889" extrusionOk="0">
                  <a:moveTo>
                    <a:pt x="0" y="0"/>
                  </a:moveTo>
                  <a:lnTo>
                    <a:pt x="258889" y="0"/>
                  </a:lnTo>
                  <a:lnTo>
                    <a:pt x="258889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1690141" y="1437252"/>
              <a:ext cx="163305" cy="163305"/>
            </a:xfrm>
            <a:custGeom>
              <a:avLst/>
              <a:gdLst/>
              <a:ahLst/>
              <a:cxnLst/>
              <a:rect l="l" t="t" r="r" b="b"/>
              <a:pathLst>
                <a:path w="226028" h="226028" extrusionOk="0">
                  <a:moveTo>
                    <a:pt x="0" y="0"/>
                  </a:moveTo>
                  <a:lnTo>
                    <a:pt x="226028" y="0"/>
                  </a:lnTo>
                  <a:lnTo>
                    <a:pt x="226028" y="226028"/>
                  </a:lnTo>
                  <a:lnTo>
                    <a:pt x="0" y="2260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1701964" y="1201066"/>
              <a:ext cx="139632" cy="139632"/>
            </a:xfrm>
            <a:custGeom>
              <a:avLst/>
              <a:gdLst/>
              <a:ahLst/>
              <a:cxnLst/>
              <a:rect l="l" t="t" r="r" b="b"/>
              <a:pathLst>
                <a:path w="193262" h="193262" extrusionOk="0">
                  <a:moveTo>
                    <a:pt x="0" y="0"/>
                  </a:moveTo>
                  <a:lnTo>
                    <a:pt x="193262" y="0"/>
                  </a:lnTo>
                  <a:lnTo>
                    <a:pt x="193262" y="193262"/>
                  </a:lnTo>
                  <a:lnTo>
                    <a:pt x="0" y="193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1713787" y="1001380"/>
              <a:ext cx="115890" cy="115889"/>
            </a:xfrm>
            <a:custGeom>
              <a:avLst/>
              <a:gdLst/>
              <a:ahLst/>
              <a:cxnLst/>
              <a:rect l="l" t="t" r="r" b="b"/>
              <a:pathLst>
                <a:path w="160401" h="160400" extrusionOk="0">
                  <a:moveTo>
                    <a:pt x="0" y="0"/>
                  </a:moveTo>
                  <a:lnTo>
                    <a:pt x="160401" y="0"/>
                  </a:lnTo>
                  <a:lnTo>
                    <a:pt x="160401" y="160401"/>
                  </a:lnTo>
                  <a:lnTo>
                    <a:pt x="0" y="160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1725679" y="838951"/>
              <a:ext cx="92147" cy="92147"/>
            </a:xfrm>
            <a:custGeom>
              <a:avLst/>
              <a:gdLst/>
              <a:ahLst/>
              <a:cxnLst/>
              <a:rect l="l" t="t" r="r" b="b"/>
              <a:pathLst>
                <a:path w="127539" h="127539" extrusionOk="0">
                  <a:moveTo>
                    <a:pt x="0" y="0"/>
                  </a:moveTo>
                  <a:lnTo>
                    <a:pt x="127540" y="0"/>
                  </a:lnTo>
                  <a:lnTo>
                    <a:pt x="127540" y="127540"/>
                  </a:lnTo>
                  <a:lnTo>
                    <a:pt x="0" y="1275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8" name="Google Shape;768;p8"/>
          <p:cNvGrpSpPr/>
          <p:nvPr/>
        </p:nvGrpSpPr>
        <p:grpSpPr>
          <a:xfrm>
            <a:off x="9479513" y="6626032"/>
            <a:ext cx="250392" cy="2585485"/>
            <a:chOff x="1207503" y="1245270"/>
            <a:chExt cx="286489" cy="2958222"/>
          </a:xfrm>
        </p:grpSpPr>
        <p:sp>
          <p:nvSpPr>
            <p:cNvPr id="769" name="Google Shape;769;p8"/>
            <p:cNvSpPr/>
            <p:nvPr/>
          </p:nvSpPr>
          <p:spPr>
            <a:xfrm>
              <a:off x="1207503" y="3917003"/>
              <a:ext cx="286489" cy="286489"/>
            </a:xfrm>
            <a:custGeom>
              <a:avLst/>
              <a:gdLst/>
              <a:ahLst/>
              <a:cxnLst/>
              <a:rect l="l" t="t" r="r" b="b"/>
              <a:pathLst>
                <a:path w="396525" h="396525" extrusionOk="0">
                  <a:moveTo>
                    <a:pt x="0" y="0"/>
                  </a:moveTo>
                  <a:lnTo>
                    <a:pt x="396526" y="0"/>
                  </a:lnTo>
                  <a:lnTo>
                    <a:pt x="396526" y="396526"/>
                  </a:lnTo>
                  <a:lnTo>
                    <a:pt x="0" y="396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1226406" y="3190023"/>
              <a:ext cx="248708" cy="24870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1245309" y="2555015"/>
              <a:ext cx="210859" cy="210858"/>
            </a:xfrm>
            <a:custGeom>
              <a:avLst/>
              <a:gdLst/>
              <a:ahLst/>
              <a:cxnLst/>
              <a:rect l="l" t="t" r="r" b="b"/>
              <a:pathLst>
                <a:path w="291846" h="291845" extrusionOk="0">
                  <a:moveTo>
                    <a:pt x="0" y="0"/>
                  </a:moveTo>
                  <a:lnTo>
                    <a:pt x="291846" y="0"/>
                  </a:lnTo>
                  <a:lnTo>
                    <a:pt x="291846" y="291846"/>
                  </a:lnTo>
                  <a:lnTo>
                    <a:pt x="0" y="291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1264213" y="2016242"/>
              <a:ext cx="173008" cy="173008"/>
            </a:xfrm>
            <a:custGeom>
              <a:avLst/>
              <a:gdLst/>
              <a:ahLst/>
              <a:cxnLst/>
              <a:rect l="l" t="t" r="r" b="b"/>
              <a:pathLst>
                <a:path w="239458" h="239458" extrusionOk="0">
                  <a:moveTo>
                    <a:pt x="0" y="0"/>
                  </a:moveTo>
                  <a:lnTo>
                    <a:pt x="239459" y="0"/>
                  </a:lnTo>
                  <a:lnTo>
                    <a:pt x="239459" y="239459"/>
                  </a:lnTo>
                  <a:lnTo>
                    <a:pt x="0" y="239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1283047" y="1578239"/>
              <a:ext cx="135159" cy="135158"/>
            </a:xfrm>
            <a:custGeom>
              <a:avLst/>
              <a:gdLst/>
              <a:ahLst/>
              <a:cxnLst/>
              <a:rect l="l" t="t" r="r" b="b"/>
              <a:pathLst>
                <a:path w="187071" h="187070" extrusionOk="0">
                  <a:moveTo>
                    <a:pt x="0" y="0"/>
                  </a:moveTo>
                  <a:lnTo>
                    <a:pt x="187071" y="0"/>
                  </a:lnTo>
                  <a:lnTo>
                    <a:pt x="187071" y="187071"/>
                  </a:lnTo>
                  <a:lnTo>
                    <a:pt x="0" y="1870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1301950" y="124527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34778" h="134778" extrusionOk="0">
                  <a:moveTo>
                    <a:pt x="0" y="0"/>
                  </a:moveTo>
                  <a:lnTo>
                    <a:pt x="134779" y="0"/>
                  </a:lnTo>
                  <a:lnTo>
                    <a:pt x="134779" y="134779"/>
                  </a:lnTo>
                  <a:lnTo>
                    <a:pt x="0" y="134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5" name="Google Shape;775;p8"/>
          <p:cNvSpPr/>
          <p:nvPr/>
        </p:nvSpPr>
        <p:spPr>
          <a:xfrm>
            <a:off x="2766897" y="6377941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8"/>
          <p:cNvSpPr/>
          <p:nvPr/>
        </p:nvSpPr>
        <p:spPr>
          <a:xfrm>
            <a:off x="3774218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8"/>
          <p:cNvSpPr/>
          <p:nvPr/>
        </p:nvSpPr>
        <p:spPr>
          <a:xfrm>
            <a:off x="6349067" y="63561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8"/>
          <p:cNvSpPr/>
          <p:nvPr/>
        </p:nvSpPr>
        <p:spPr>
          <a:xfrm>
            <a:off x="5519853" y="65762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8"/>
          <p:cNvSpPr/>
          <p:nvPr/>
        </p:nvSpPr>
        <p:spPr>
          <a:xfrm>
            <a:off x="102110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8"/>
          <p:cNvSpPr/>
          <p:nvPr/>
        </p:nvSpPr>
        <p:spPr>
          <a:xfrm>
            <a:off x="11599753" y="24146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8"/>
          <p:cNvSpPr/>
          <p:nvPr/>
        </p:nvSpPr>
        <p:spPr>
          <a:xfrm>
            <a:off x="8485984" y="6444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8"/>
          <p:cNvSpPr/>
          <p:nvPr/>
        </p:nvSpPr>
        <p:spPr>
          <a:xfrm>
            <a:off x="1271697" y="646607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8"/>
          <p:cNvSpPr/>
          <p:nvPr/>
        </p:nvSpPr>
        <p:spPr>
          <a:xfrm>
            <a:off x="11799097" y="195587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8"/>
          <p:cNvSpPr/>
          <p:nvPr/>
        </p:nvSpPr>
        <p:spPr>
          <a:xfrm>
            <a:off x="438600" y="35482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8"/>
          <p:cNvSpPr/>
          <p:nvPr/>
        </p:nvSpPr>
        <p:spPr>
          <a:xfrm>
            <a:off x="1757900" y="230371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8"/>
          <p:cNvSpPr/>
          <p:nvPr/>
        </p:nvSpPr>
        <p:spPr>
          <a:xfrm>
            <a:off x="3846603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8"/>
          <p:cNvSpPr/>
          <p:nvPr/>
        </p:nvSpPr>
        <p:spPr>
          <a:xfrm>
            <a:off x="5645236" y="412935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8"/>
          <p:cNvSpPr/>
          <p:nvPr/>
        </p:nvSpPr>
        <p:spPr>
          <a:xfrm>
            <a:off x="8318353" y="252168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8"/>
          <p:cNvSpPr/>
          <p:nvPr/>
        </p:nvSpPr>
        <p:spPr>
          <a:xfrm>
            <a:off x="8862951" y="362338"/>
            <a:ext cx="153757" cy="153757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8"/>
          <p:cNvSpPr/>
          <p:nvPr/>
        </p:nvSpPr>
        <p:spPr>
          <a:xfrm>
            <a:off x="9438303" y="168934"/>
            <a:ext cx="110155" cy="110155"/>
          </a:xfrm>
          <a:custGeom>
            <a:avLst/>
            <a:gdLst/>
            <a:ahLst/>
            <a:cxnLst/>
            <a:rect l="l" t="t" r="r" b="b"/>
            <a:pathLst>
              <a:path w="344233" h="344233" extrusionOk="0">
                <a:moveTo>
                  <a:pt x="0" y="0"/>
                </a:moveTo>
                <a:lnTo>
                  <a:pt x="344234" y="0"/>
                </a:lnTo>
                <a:lnTo>
                  <a:pt x="344234" y="344234"/>
                </a:lnTo>
                <a:lnTo>
                  <a:pt x="0" y="344234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4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"/>
          <p:cNvSpPr txBox="1">
            <a:spLocks noGrp="1"/>
          </p:cNvSpPr>
          <p:nvPr>
            <p:ph type="title"/>
          </p:nvPr>
        </p:nvSpPr>
        <p:spPr>
          <a:xfrm>
            <a:off x="2847400" y="2141600"/>
            <a:ext cx="64972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3" name="Google Shape;793;p9"/>
          <p:cNvSpPr txBox="1">
            <a:spLocks noGrp="1"/>
          </p:cNvSpPr>
          <p:nvPr>
            <p:ph type="subTitle" idx="1"/>
          </p:nvPr>
        </p:nvSpPr>
        <p:spPr>
          <a:xfrm>
            <a:off x="2847400" y="3821600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94" name="Google Shape;794;p9"/>
          <p:cNvGrpSpPr/>
          <p:nvPr/>
        </p:nvGrpSpPr>
        <p:grpSpPr>
          <a:xfrm>
            <a:off x="188214" y="-1791478"/>
            <a:ext cx="11721039" cy="11002996"/>
            <a:chOff x="141160" y="-1343609"/>
            <a:chExt cx="8790779" cy="8252247"/>
          </a:xfrm>
        </p:grpSpPr>
        <p:grpSp>
          <p:nvGrpSpPr>
            <p:cNvPr id="795" name="Google Shape;795;p9"/>
            <p:cNvGrpSpPr/>
            <p:nvPr/>
          </p:nvGrpSpPr>
          <p:grpSpPr>
            <a:xfrm flipH="1">
              <a:off x="185463" y="2571751"/>
              <a:ext cx="187809" cy="2014748"/>
              <a:chOff x="1607172" y="838951"/>
              <a:chExt cx="329432" cy="3534026"/>
            </a:xfrm>
          </p:grpSpPr>
          <p:sp>
            <p:nvSpPr>
              <p:cNvPr id="796" name="Google Shape;796;p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9"/>
            <p:cNvGrpSpPr/>
            <p:nvPr/>
          </p:nvGrpSpPr>
          <p:grpSpPr>
            <a:xfrm flipH="1">
              <a:off x="8744145" y="308149"/>
              <a:ext cx="187794" cy="1939114"/>
              <a:chOff x="1207503" y="1245270"/>
              <a:chExt cx="286489" cy="2958222"/>
            </a:xfrm>
          </p:grpSpPr>
          <p:sp>
            <p:nvSpPr>
              <p:cNvPr id="808" name="Google Shape;808;p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9"/>
            <p:cNvGrpSpPr/>
            <p:nvPr/>
          </p:nvGrpSpPr>
          <p:grpSpPr>
            <a:xfrm flipH="1">
              <a:off x="6488425" y="-1343609"/>
              <a:ext cx="154141" cy="1653924"/>
              <a:chOff x="1607172" y="838951"/>
              <a:chExt cx="329432" cy="3534026"/>
            </a:xfrm>
          </p:grpSpPr>
          <p:sp>
            <p:nvSpPr>
              <p:cNvPr id="815" name="Google Shape;815;p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6" name="Google Shape;826;p9"/>
            <p:cNvGrpSpPr/>
            <p:nvPr/>
          </p:nvGrpSpPr>
          <p:grpSpPr>
            <a:xfrm flipH="1">
              <a:off x="8311248" y="-838446"/>
              <a:ext cx="115312" cy="1190093"/>
              <a:chOff x="1207503" y="1245270"/>
              <a:chExt cx="286489" cy="2958222"/>
            </a:xfrm>
          </p:grpSpPr>
          <p:sp>
            <p:nvSpPr>
              <p:cNvPr id="827" name="Google Shape;827;p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9"/>
            <p:cNvGrpSpPr/>
            <p:nvPr/>
          </p:nvGrpSpPr>
          <p:grpSpPr>
            <a:xfrm flipH="1">
              <a:off x="201413" y="-1027924"/>
              <a:ext cx="187809" cy="2014748"/>
              <a:chOff x="1607172" y="838951"/>
              <a:chExt cx="329432" cy="3534026"/>
            </a:xfrm>
          </p:grpSpPr>
          <p:sp>
            <p:nvSpPr>
              <p:cNvPr id="834" name="Google Shape;834;p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5" name="Google Shape;845;p9"/>
            <p:cNvGrpSpPr/>
            <p:nvPr/>
          </p:nvGrpSpPr>
          <p:grpSpPr>
            <a:xfrm flipH="1">
              <a:off x="8780390" y="3210954"/>
              <a:ext cx="115312" cy="1190093"/>
              <a:chOff x="1207503" y="1245270"/>
              <a:chExt cx="286489" cy="2958222"/>
            </a:xfrm>
          </p:grpSpPr>
          <p:sp>
            <p:nvSpPr>
              <p:cNvPr id="846" name="Google Shape;846;p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2" name="Google Shape;852;p9"/>
            <p:cNvGrpSpPr/>
            <p:nvPr/>
          </p:nvGrpSpPr>
          <p:grpSpPr>
            <a:xfrm flipH="1">
              <a:off x="8495400" y="4383791"/>
              <a:ext cx="154141" cy="1653924"/>
              <a:chOff x="1607172" y="838951"/>
              <a:chExt cx="329432" cy="3534026"/>
            </a:xfrm>
          </p:grpSpPr>
          <p:sp>
            <p:nvSpPr>
              <p:cNvPr id="853" name="Google Shape;853;p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9"/>
            <p:cNvGrpSpPr/>
            <p:nvPr/>
          </p:nvGrpSpPr>
          <p:grpSpPr>
            <a:xfrm flipH="1">
              <a:off x="3478525" y="-1343609"/>
              <a:ext cx="154141" cy="1653924"/>
              <a:chOff x="1607172" y="838951"/>
              <a:chExt cx="329432" cy="3534026"/>
            </a:xfrm>
          </p:grpSpPr>
          <p:sp>
            <p:nvSpPr>
              <p:cNvPr id="865" name="Google Shape;865;p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6" name="Google Shape;876;p9"/>
            <p:cNvGrpSpPr/>
            <p:nvPr/>
          </p:nvGrpSpPr>
          <p:grpSpPr>
            <a:xfrm flipH="1">
              <a:off x="5377548" y="-838446"/>
              <a:ext cx="115312" cy="1190093"/>
              <a:chOff x="1207503" y="1245270"/>
              <a:chExt cx="286489" cy="2958222"/>
            </a:xfrm>
          </p:grpSpPr>
          <p:sp>
            <p:nvSpPr>
              <p:cNvPr id="877" name="Google Shape;877;p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9"/>
            <p:cNvGrpSpPr/>
            <p:nvPr/>
          </p:nvGrpSpPr>
          <p:grpSpPr>
            <a:xfrm flipH="1">
              <a:off x="4005596" y="-1027930"/>
              <a:ext cx="115334" cy="1237263"/>
              <a:chOff x="1607172" y="838951"/>
              <a:chExt cx="329432" cy="3534026"/>
            </a:xfrm>
          </p:grpSpPr>
          <p:sp>
            <p:nvSpPr>
              <p:cNvPr id="884" name="Google Shape;884;p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5" name="Google Shape;895;p9"/>
            <p:cNvGrpSpPr/>
            <p:nvPr/>
          </p:nvGrpSpPr>
          <p:grpSpPr>
            <a:xfrm flipH="1">
              <a:off x="1262375" y="-1343609"/>
              <a:ext cx="154141" cy="1653924"/>
              <a:chOff x="1607172" y="838951"/>
              <a:chExt cx="329432" cy="3534026"/>
            </a:xfrm>
          </p:grpSpPr>
          <p:sp>
            <p:nvSpPr>
              <p:cNvPr id="896" name="Google Shape;896;p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7" name="Google Shape;907;p9"/>
            <p:cNvGrpSpPr/>
            <p:nvPr/>
          </p:nvGrpSpPr>
          <p:grpSpPr>
            <a:xfrm flipH="1">
              <a:off x="7534963" y="4750566"/>
              <a:ext cx="154141" cy="1653924"/>
              <a:chOff x="1607172" y="838951"/>
              <a:chExt cx="329432" cy="3534026"/>
            </a:xfrm>
          </p:grpSpPr>
          <p:sp>
            <p:nvSpPr>
              <p:cNvPr id="908" name="Google Shape;908;p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9" name="Google Shape;919;p9"/>
            <p:cNvGrpSpPr/>
            <p:nvPr/>
          </p:nvGrpSpPr>
          <p:grpSpPr>
            <a:xfrm flipH="1">
              <a:off x="3574259" y="4785364"/>
              <a:ext cx="82423" cy="850785"/>
              <a:chOff x="1207503" y="1245270"/>
              <a:chExt cx="286489" cy="2958222"/>
            </a:xfrm>
          </p:grpSpPr>
          <p:sp>
            <p:nvSpPr>
              <p:cNvPr id="920" name="Google Shape;920;p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9"/>
            <p:cNvGrpSpPr/>
            <p:nvPr/>
          </p:nvGrpSpPr>
          <p:grpSpPr>
            <a:xfrm flipH="1">
              <a:off x="3166863" y="4700076"/>
              <a:ext cx="187809" cy="2014748"/>
              <a:chOff x="1607172" y="838951"/>
              <a:chExt cx="329432" cy="3534026"/>
            </a:xfrm>
          </p:grpSpPr>
          <p:sp>
            <p:nvSpPr>
              <p:cNvPr id="927" name="Google Shape;927;p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8" name="Google Shape;938;p9"/>
            <p:cNvGrpSpPr/>
            <p:nvPr/>
          </p:nvGrpSpPr>
          <p:grpSpPr>
            <a:xfrm flipH="1">
              <a:off x="688560" y="4700079"/>
              <a:ext cx="115312" cy="1190093"/>
              <a:chOff x="1207503" y="1245270"/>
              <a:chExt cx="286489" cy="2958222"/>
            </a:xfrm>
          </p:grpSpPr>
          <p:sp>
            <p:nvSpPr>
              <p:cNvPr id="939" name="Google Shape;939;p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9"/>
            <p:cNvGrpSpPr/>
            <p:nvPr/>
          </p:nvGrpSpPr>
          <p:grpSpPr>
            <a:xfrm flipH="1">
              <a:off x="5338921" y="4750570"/>
              <a:ext cx="115334" cy="1237263"/>
              <a:chOff x="1607172" y="838951"/>
              <a:chExt cx="329432" cy="3534026"/>
            </a:xfrm>
          </p:grpSpPr>
          <p:sp>
            <p:nvSpPr>
              <p:cNvPr id="946" name="Google Shape;946;p9"/>
              <p:cNvSpPr/>
              <p:nvPr/>
            </p:nvSpPr>
            <p:spPr>
              <a:xfrm>
                <a:off x="1607172" y="4043545"/>
                <a:ext cx="329432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5961" extrusionOk="0">
                    <a:moveTo>
                      <a:pt x="0" y="0"/>
                    </a:moveTo>
                    <a:lnTo>
                      <a:pt x="455962" y="0"/>
                    </a:lnTo>
                    <a:lnTo>
                      <a:pt x="455962" y="455962"/>
                    </a:lnTo>
                    <a:lnTo>
                      <a:pt x="0" y="455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9"/>
              <p:cNvSpPr/>
              <p:nvPr/>
            </p:nvSpPr>
            <p:spPr>
              <a:xfrm>
                <a:off x="1618996" y="3574817"/>
                <a:ext cx="305690" cy="305690"/>
              </a:xfrm>
              <a:custGeom>
                <a:avLst/>
                <a:gdLst/>
                <a:ahLst/>
                <a:cxnLst/>
                <a:rect l="l" t="t" r="r" b="b"/>
                <a:pathLst>
                  <a:path w="423100" h="423100" extrusionOk="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23101"/>
                    </a:lnTo>
                    <a:lnTo>
                      <a:pt x="0" y="423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9"/>
              <p:cNvSpPr/>
              <p:nvPr/>
            </p:nvSpPr>
            <p:spPr>
              <a:xfrm>
                <a:off x="1630888" y="3136883"/>
                <a:ext cx="281948" cy="281948"/>
              </a:xfrm>
              <a:custGeom>
                <a:avLst/>
                <a:gdLst/>
                <a:ahLst/>
                <a:cxnLst/>
                <a:rect l="l" t="t" r="r" b="b"/>
                <a:pathLst>
                  <a:path w="390239" h="390239" extrusionOk="0">
                    <a:moveTo>
                      <a:pt x="0" y="0"/>
                    </a:moveTo>
                    <a:lnTo>
                      <a:pt x="390239" y="0"/>
                    </a:lnTo>
                    <a:lnTo>
                      <a:pt x="390239" y="390239"/>
                    </a:lnTo>
                    <a:lnTo>
                      <a:pt x="0" y="390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9"/>
              <p:cNvSpPr/>
              <p:nvPr/>
            </p:nvSpPr>
            <p:spPr>
              <a:xfrm>
                <a:off x="1642711" y="2730500"/>
                <a:ext cx="258206" cy="258205"/>
              </a:xfrm>
              <a:custGeom>
                <a:avLst/>
                <a:gdLst/>
                <a:ahLst/>
                <a:cxnLst/>
                <a:rect l="l" t="t" r="r" b="b"/>
                <a:pathLst>
                  <a:path w="357378" h="357377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9"/>
              <p:cNvSpPr/>
              <p:nvPr/>
            </p:nvSpPr>
            <p:spPr>
              <a:xfrm>
                <a:off x="1654603" y="2356562"/>
                <a:ext cx="234532" cy="234531"/>
              </a:xfrm>
              <a:custGeom>
                <a:avLst/>
                <a:gdLst/>
                <a:ahLst/>
                <a:cxnLst/>
                <a:rect l="l" t="t" r="r" b="b"/>
                <a:pathLst>
                  <a:path w="324612" h="324611" extrusionOk="0">
                    <a:moveTo>
                      <a:pt x="0" y="0"/>
                    </a:moveTo>
                    <a:lnTo>
                      <a:pt x="324612" y="0"/>
                    </a:lnTo>
                    <a:lnTo>
                      <a:pt x="324612" y="324612"/>
                    </a:lnTo>
                    <a:lnTo>
                      <a:pt x="0" y="3246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9"/>
              <p:cNvSpPr/>
              <p:nvPr/>
            </p:nvSpPr>
            <p:spPr>
              <a:xfrm>
                <a:off x="1666426" y="2015825"/>
                <a:ext cx="210789" cy="210789"/>
              </a:xfrm>
              <a:custGeom>
                <a:avLst/>
                <a:gdLst/>
                <a:ahLst/>
                <a:cxnLst/>
                <a:rect l="l" t="t" r="r" b="b"/>
                <a:pathLst>
                  <a:path w="291750" h="291750" extrusionOk="0">
                    <a:moveTo>
                      <a:pt x="0" y="0"/>
                    </a:moveTo>
                    <a:lnTo>
                      <a:pt x="291751" y="0"/>
                    </a:lnTo>
                    <a:lnTo>
                      <a:pt x="291751" y="291751"/>
                    </a:lnTo>
                    <a:lnTo>
                      <a:pt x="0" y="2917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9"/>
              <p:cNvSpPr/>
              <p:nvPr/>
            </p:nvSpPr>
            <p:spPr>
              <a:xfrm>
                <a:off x="1678249" y="1709113"/>
                <a:ext cx="187047" cy="187047"/>
              </a:xfrm>
              <a:custGeom>
                <a:avLst/>
                <a:gdLst/>
                <a:ahLst/>
                <a:cxnLst/>
                <a:rect l="l" t="t" r="r" b="b"/>
                <a:pathLst>
                  <a:path w="258889" h="258889" extrusionOk="0">
                    <a:moveTo>
                      <a:pt x="0" y="0"/>
                    </a:moveTo>
                    <a:lnTo>
                      <a:pt x="258889" y="0"/>
                    </a:lnTo>
                    <a:lnTo>
                      <a:pt x="258889" y="258889"/>
                    </a:lnTo>
                    <a:lnTo>
                      <a:pt x="0" y="2588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9"/>
              <p:cNvSpPr/>
              <p:nvPr/>
            </p:nvSpPr>
            <p:spPr>
              <a:xfrm>
                <a:off x="1690141" y="1437252"/>
                <a:ext cx="163305" cy="163305"/>
              </a:xfrm>
              <a:custGeom>
                <a:avLst/>
                <a:gdLst/>
                <a:ahLst/>
                <a:cxnLst/>
                <a:rect l="l" t="t" r="r" b="b"/>
                <a:pathLst>
                  <a:path w="226028" h="226028" extrusionOk="0">
                    <a:moveTo>
                      <a:pt x="0" y="0"/>
                    </a:moveTo>
                    <a:lnTo>
                      <a:pt x="226028" y="0"/>
                    </a:lnTo>
                    <a:lnTo>
                      <a:pt x="226028" y="226028"/>
                    </a:lnTo>
                    <a:lnTo>
                      <a:pt x="0" y="2260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9"/>
              <p:cNvSpPr/>
              <p:nvPr/>
            </p:nvSpPr>
            <p:spPr>
              <a:xfrm>
                <a:off x="1701964" y="1201066"/>
                <a:ext cx="139632" cy="139632"/>
              </a:xfrm>
              <a:custGeom>
                <a:avLst/>
                <a:gdLst/>
                <a:ahLst/>
                <a:cxnLst/>
                <a:rect l="l" t="t" r="r" b="b"/>
                <a:pathLst>
                  <a:path w="193262" h="193262" extrusionOk="0">
                    <a:moveTo>
                      <a:pt x="0" y="0"/>
                    </a:moveTo>
                    <a:lnTo>
                      <a:pt x="193262" y="0"/>
                    </a:lnTo>
                    <a:lnTo>
                      <a:pt x="193262" y="193262"/>
                    </a:lnTo>
                    <a:lnTo>
                      <a:pt x="0" y="1932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9"/>
              <p:cNvSpPr/>
              <p:nvPr/>
            </p:nvSpPr>
            <p:spPr>
              <a:xfrm>
                <a:off x="1713787" y="1001380"/>
                <a:ext cx="115890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160400" extrusionOk="0">
                    <a:moveTo>
                      <a:pt x="0" y="0"/>
                    </a:moveTo>
                    <a:lnTo>
                      <a:pt x="160401" y="0"/>
                    </a:lnTo>
                    <a:lnTo>
                      <a:pt x="160401" y="160401"/>
                    </a:lnTo>
                    <a:lnTo>
                      <a:pt x="0" y="1604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9"/>
              <p:cNvSpPr/>
              <p:nvPr/>
            </p:nvSpPr>
            <p:spPr>
              <a:xfrm>
                <a:off x="1725679" y="838951"/>
                <a:ext cx="92147" cy="92147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27539" extrusionOk="0">
                    <a:moveTo>
                      <a:pt x="0" y="0"/>
                    </a:moveTo>
                    <a:lnTo>
                      <a:pt x="127540" y="0"/>
                    </a:lnTo>
                    <a:lnTo>
                      <a:pt x="127540" y="127540"/>
                    </a:lnTo>
                    <a:lnTo>
                      <a:pt x="0" y="1275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7" name="Google Shape;957;p9"/>
            <p:cNvGrpSpPr/>
            <p:nvPr/>
          </p:nvGrpSpPr>
          <p:grpSpPr>
            <a:xfrm flipH="1">
              <a:off x="1775670" y="4969524"/>
              <a:ext cx="187794" cy="1939114"/>
              <a:chOff x="1207503" y="1245270"/>
              <a:chExt cx="286489" cy="2958222"/>
            </a:xfrm>
          </p:grpSpPr>
          <p:sp>
            <p:nvSpPr>
              <p:cNvPr id="958" name="Google Shape;958;p9"/>
              <p:cNvSpPr/>
              <p:nvPr/>
            </p:nvSpPr>
            <p:spPr>
              <a:xfrm>
                <a:off x="1207503" y="3917003"/>
                <a:ext cx="286489" cy="286489"/>
              </a:xfrm>
              <a:custGeom>
                <a:avLst/>
                <a:gdLst/>
                <a:ahLst/>
                <a:cxnLst/>
                <a:rect l="l" t="t" r="r" b="b"/>
                <a:pathLst>
                  <a:path w="396525" h="396525" extrusionOk="0">
                    <a:moveTo>
                      <a:pt x="0" y="0"/>
                    </a:moveTo>
                    <a:lnTo>
                      <a:pt x="396526" y="0"/>
                    </a:lnTo>
                    <a:lnTo>
                      <a:pt x="396526" y="396526"/>
                    </a:lnTo>
                    <a:lnTo>
                      <a:pt x="0" y="396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9"/>
              <p:cNvSpPr/>
              <p:nvPr/>
            </p:nvSpPr>
            <p:spPr>
              <a:xfrm>
                <a:off x="1226406" y="3190023"/>
                <a:ext cx="248708" cy="248708"/>
              </a:xfrm>
              <a:custGeom>
                <a:avLst/>
                <a:gdLst/>
                <a:ahLst/>
                <a:cxnLst/>
                <a:rect l="l" t="t" r="r" b="b"/>
                <a:pathLst>
                  <a:path w="344233" h="344233" extrusionOk="0">
                    <a:moveTo>
                      <a:pt x="0" y="0"/>
                    </a:moveTo>
                    <a:lnTo>
                      <a:pt x="344234" y="0"/>
                    </a:lnTo>
                    <a:lnTo>
                      <a:pt x="344234" y="344234"/>
                    </a:lnTo>
                    <a:lnTo>
                      <a:pt x="0" y="344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9"/>
              <p:cNvSpPr/>
              <p:nvPr/>
            </p:nvSpPr>
            <p:spPr>
              <a:xfrm>
                <a:off x="1245309" y="2555015"/>
                <a:ext cx="210859" cy="210858"/>
              </a:xfrm>
              <a:custGeom>
                <a:avLst/>
                <a:gdLst/>
                <a:ahLst/>
                <a:cxnLst/>
                <a:rect l="l" t="t" r="r" b="b"/>
                <a:pathLst>
                  <a:path w="291846" h="291845" extrusionOk="0">
                    <a:moveTo>
                      <a:pt x="0" y="0"/>
                    </a:moveTo>
                    <a:lnTo>
                      <a:pt x="291846" y="0"/>
                    </a:lnTo>
                    <a:lnTo>
                      <a:pt x="291846" y="291846"/>
                    </a:lnTo>
                    <a:lnTo>
                      <a:pt x="0" y="291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9"/>
              <p:cNvSpPr/>
              <p:nvPr/>
            </p:nvSpPr>
            <p:spPr>
              <a:xfrm>
                <a:off x="1264213" y="2016242"/>
                <a:ext cx="173008" cy="173008"/>
              </a:xfrm>
              <a:custGeom>
                <a:avLst/>
                <a:gdLst/>
                <a:ahLst/>
                <a:cxnLst/>
                <a:rect l="l" t="t" r="r" b="b"/>
                <a:pathLst>
                  <a:path w="239458" h="239458" extrusionOk="0">
                    <a:moveTo>
                      <a:pt x="0" y="0"/>
                    </a:moveTo>
                    <a:lnTo>
                      <a:pt x="239459" y="0"/>
                    </a:lnTo>
                    <a:lnTo>
                      <a:pt x="239459" y="239459"/>
                    </a:lnTo>
                    <a:lnTo>
                      <a:pt x="0" y="239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9"/>
              <p:cNvSpPr/>
              <p:nvPr/>
            </p:nvSpPr>
            <p:spPr>
              <a:xfrm>
                <a:off x="1283047" y="1578239"/>
                <a:ext cx="135159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87071" h="187070" extrusionOk="0">
                    <a:moveTo>
                      <a:pt x="0" y="0"/>
                    </a:moveTo>
                    <a:lnTo>
                      <a:pt x="187071" y="0"/>
                    </a:lnTo>
                    <a:lnTo>
                      <a:pt x="187071" y="187071"/>
                    </a:lnTo>
                    <a:lnTo>
                      <a:pt x="0" y="1870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9"/>
              <p:cNvSpPr/>
              <p:nvPr/>
            </p:nvSpPr>
            <p:spPr>
              <a:xfrm>
                <a:off x="1301950" y="1245270"/>
                <a:ext cx="97377" cy="97377"/>
              </a:xfrm>
              <a:custGeom>
                <a:avLst/>
                <a:gdLst/>
                <a:ahLst/>
                <a:cxnLst/>
                <a:rect l="l" t="t" r="r" b="b"/>
                <a:pathLst>
                  <a:path w="134778" h="134778" extrusionOk="0">
                    <a:moveTo>
                      <a:pt x="0" y="0"/>
                    </a:moveTo>
                    <a:lnTo>
                      <a:pt x="134779" y="0"/>
                    </a:lnTo>
                    <a:lnTo>
                      <a:pt x="134779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4" name="Google Shape;964;p9"/>
            <p:cNvSpPr/>
            <p:nvPr/>
          </p:nvSpPr>
          <p:spPr>
            <a:xfrm flipH="1">
              <a:off x="6915310" y="478345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 flipH="1">
              <a:off x="6127118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 flipH="1">
              <a:off x="4195980" y="47671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 flipH="1">
              <a:off x="4850593" y="493217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 flipH="1">
              <a:off x="1299468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 flipH="1">
              <a:off x="290668" y="181097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 flipH="1">
              <a:off x="2593293" y="4833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 flipH="1">
              <a:off x="8036710" y="484955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 flipH="1">
              <a:off x="141160" y="146690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 flipH="1">
              <a:off x="8628830" y="266120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 flipH="1">
              <a:off x="7639355" y="172778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9"/>
            <p:cNvSpPr/>
            <p:nvPr/>
          </p:nvSpPr>
          <p:spPr>
            <a:xfrm flipH="1">
              <a:off x="6105531" y="126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 flipH="1">
              <a:off x="4756556" y="309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 flipH="1">
              <a:off x="2751718" y="189126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 flipH="1">
              <a:off x="2310568" y="271753"/>
              <a:ext cx="115318" cy="115318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9"/>
            <p:cNvSpPr/>
            <p:nvPr/>
          </p:nvSpPr>
          <p:spPr>
            <a:xfrm flipH="1">
              <a:off x="1911756" y="126701"/>
              <a:ext cx="82616" cy="82616"/>
            </a:xfrm>
            <a:custGeom>
              <a:avLst/>
              <a:gdLst/>
              <a:ahLst/>
              <a:cxnLst/>
              <a:rect l="l" t="t" r="r" b="b"/>
              <a:pathLst>
                <a:path w="344233" h="344233" extrusionOk="0">
                  <a:moveTo>
                    <a:pt x="0" y="0"/>
                  </a:moveTo>
                  <a:lnTo>
                    <a:pt x="344234" y="0"/>
                  </a:lnTo>
                  <a:lnTo>
                    <a:pt x="344234" y="344234"/>
                  </a:lnTo>
                  <a:lnTo>
                    <a:pt x="0" y="344234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47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982" name="Google Shape;982;p10"/>
          <p:cNvSpPr txBox="1">
            <a:spLocks noGrp="1"/>
          </p:cNvSpPr>
          <p:nvPr>
            <p:ph type="title"/>
          </p:nvPr>
        </p:nvSpPr>
        <p:spPr>
          <a:xfrm>
            <a:off x="1941800" y="5352600"/>
            <a:ext cx="83084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995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9050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80" name="Google Shape;2880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88631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EA9A-888D-249E-4781-D6BC1BE27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867" y="1466135"/>
            <a:ext cx="9762400" cy="2337769"/>
          </a:xfrm>
        </p:spPr>
        <p:txBody>
          <a:bodyPr/>
          <a:lstStyle/>
          <a:p>
            <a:r>
              <a:rPr lang="en-US" sz="8000" dirty="0"/>
              <a:t>Solving Crafter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57AF4-3830-4C7C-9134-F071B4280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800" y="3907072"/>
            <a:ext cx="6038400" cy="1332439"/>
          </a:xfrm>
        </p:spPr>
        <p:txBody>
          <a:bodyPr/>
          <a:lstStyle/>
          <a:p>
            <a:r>
              <a:rPr lang="en-US" sz="2400" dirty="0"/>
              <a:t>Advanced Artificial Intelligence Techniques</a:t>
            </a:r>
          </a:p>
          <a:p>
            <a:r>
              <a:rPr lang="en-US" sz="2400" dirty="0"/>
              <a:t>Adrian Dinu </a:t>
            </a:r>
            <a:r>
              <a:rPr lang="en-US" sz="2400" dirty="0" err="1"/>
              <a:t>Urse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65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D7B6-06C8-63A9-7F0A-3FDB919F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62" y="271657"/>
            <a:ext cx="11755875" cy="795143"/>
          </a:xfrm>
        </p:spPr>
        <p:txBody>
          <a:bodyPr/>
          <a:lstStyle/>
          <a:p>
            <a:r>
              <a:rPr lang="en-US" dirty="0"/>
              <a:t>Actor-Critic A2C – Generalized Advantage Estimation</a:t>
            </a:r>
          </a:p>
        </p:txBody>
      </p:sp>
      <p:pic>
        <p:nvPicPr>
          <p:cNvPr id="4" name="Picture 3" descr="A graph with purple lines&#10;&#10;Description automatically generated">
            <a:extLst>
              <a:ext uri="{FF2B5EF4-FFF2-40B4-BE49-F238E27FC236}">
                <a16:creationId xmlns:a16="http://schemas.microsoft.com/office/drawing/2014/main" id="{01448E6E-F277-D829-1439-CFC259035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938"/>
            <a:ext cx="5943600" cy="3008312"/>
          </a:xfrm>
          <a:prstGeom prst="rect">
            <a:avLst/>
          </a:prstGeom>
        </p:spPr>
      </p:pic>
      <p:pic>
        <p:nvPicPr>
          <p:cNvPr id="5" name="Picture 4" descr="A graph with purple lines&#10;&#10;Description automatically generated">
            <a:extLst>
              <a:ext uri="{FF2B5EF4-FFF2-40B4-BE49-F238E27FC236}">
                <a16:creationId xmlns:a16="http://schemas.microsoft.com/office/drawing/2014/main" id="{5D2284CA-7DEA-5A0A-0BC6-C40D89F9C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77937"/>
            <a:ext cx="5943600" cy="3008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0D0BC-6653-45BE-8F2C-37FC09E85FC0}"/>
              </a:ext>
            </a:extLst>
          </p:cNvPr>
          <p:cNvSpPr txBox="1"/>
          <p:nvPr/>
        </p:nvSpPr>
        <p:spPr>
          <a:xfrm>
            <a:off x="218062" y="4324346"/>
            <a:ext cx="6096000" cy="237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train_steps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300k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Replay Memory = 200.000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batch_size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64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lr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1e-5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gamma = 1e-5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 = 0.01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tau = 0.95</a:t>
            </a:r>
            <a:endParaRPr lang="en-US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1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E2A2-B2EB-63F8-E25D-779D8A77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00" y="233558"/>
            <a:ext cx="10272000" cy="763600"/>
          </a:xfrm>
        </p:spPr>
        <p:txBody>
          <a:bodyPr/>
          <a:lstStyle/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 Based Methods Comparison</a:t>
            </a:r>
            <a:endParaRPr lang="en-US" sz="2400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01569CFA-980E-609C-7422-D9026865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7158"/>
            <a:ext cx="5943600" cy="2984292"/>
          </a:xfrm>
          <a:prstGeom prst="rect">
            <a:avLst/>
          </a:prstGeom>
        </p:spPr>
      </p:pic>
      <p:pic>
        <p:nvPicPr>
          <p:cNvPr id="5" name="Picture 4" descr="A graph with colorful lines&#10;&#10;Description automatically generated">
            <a:extLst>
              <a:ext uri="{FF2B5EF4-FFF2-40B4-BE49-F238E27FC236}">
                <a16:creationId xmlns:a16="http://schemas.microsoft.com/office/drawing/2014/main" id="{24364F2E-F2B8-6D74-97C1-301ECE3B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997157"/>
            <a:ext cx="6248401" cy="4508908"/>
          </a:xfrm>
          <a:prstGeom prst="rect">
            <a:avLst/>
          </a:prstGeom>
        </p:spPr>
      </p:pic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0B3D2954-C0D0-A431-A049-CDCD59B2D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1450"/>
            <a:ext cx="5943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E8A9-8C09-279A-E55F-6BF010D9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0" y="100208"/>
            <a:ext cx="10272000" cy="763600"/>
          </a:xfrm>
        </p:spPr>
        <p:txBody>
          <a:bodyPr/>
          <a:lstStyle/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Policy-Based Methods Comparison</a:t>
            </a:r>
            <a:endParaRPr lang="en-US" sz="2400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BB8EAF41-EABE-8AF2-87A1-21034003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404"/>
            <a:ext cx="5943600" cy="3300095"/>
          </a:xfrm>
          <a:prstGeom prst="rect">
            <a:avLst/>
          </a:prstGeom>
        </p:spPr>
      </p:pic>
      <p:pic>
        <p:nvPicPr>
          <p:cNvPr id="5" name="Picture 4" descr="A graph with purple lines and numbers&#10;&#10;Description automatically generated">
            <a:extLst>
              <a:ext uri="{FF2B5EF4-FFF2-40B4-BE49-F238E27FC236}">
                <a16:creationId xmlns:a16="http://schemas.microsoft.com/office/drawing/2014/main" id="{F293C819-827D-BEF3-24BB-857774B1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081404"/>
            <a:ext cx="5943600" cy="33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BE3B-F5E4-82FD-1795-82F37190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400" y="2473642"/>
            <a:ext cx="7415200" cy="1380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0030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1BC2-0D1B-5E7D-058A-C289DF83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B60D1-30AC-700A-877D-CB211C39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4048280"/>
          </a:xfrm>
        </p:spPr>
        <p:txBody>
          <a:bodyPr/>
          <a:lstStyle/>
          <a:p>
            <a:pPr marL="186262" indent="0">
              <a:buNone/>
            </a:pPr>
            <a:r>
              <a:rPr lang="en-US" sz="2400" b="1" dirty="0"/>
              <a:t>Value-based Methods</a:t>
            </a:r>
          </a:p>
          <a:p>
            <a:pPr lvl="1"/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 Q learning Agent</a:t>
            </a:r>
          </a:p>
          <a:p>
            <a:pPr lvl="1"/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Double Deep Q learning Agent</a:t>
            </a:r>
            <a:endParaRPr lang="en-US" sz="2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Categorical Deep Q learning Agent</a:t>
            </a:r>
          </a:p>
          <a:p>
            <a:pPr lvl="1"/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Rainbow Deep Q learning Agent</a:t>
            </a:r>
            <a:endParaRPr lang="en-US" sz="2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Simplified Rainbow Deep Q learning Agent</a:t>
            </a:r>
          </a:p>
          <a:p>
            <a:pPr marL="795847" lvl="1" indent="0">
              <a:buNone/>
            </a:pP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Policy-based Methods</a:t>
            </a:r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Reinforce Agent</a:t>
            </a:r>
          </a:p>
          <a:p>
            <a:pPr lvl="1"/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A2C-GAE Agent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38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B500-FF39-CD45-E371-9E12E97A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General training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52272-4DA8-7928-FFF4-4AD49477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416715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train_steps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warmup_steps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50.000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Replay Memory size= 200.000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target_update_interval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10.000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batch_size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64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eval_interval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10.000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1e-5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gamma = 0.95</a:t>
            </a:r>
          </a:p>
          <a:p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epsilon_schedule_decay_steps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800.000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47F6-2152-13D4-977F-0C351357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12" y="337533"/>
            <a:ext cx="10899768" cy="763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 Q learning Agent -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  reward: 5.62 Min Reward: 1.10 Max Reward: 10.10 Std Dev: 1.862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4" name="Picture 3" descr="A blue and white sound waves&#10;&#10;Description automatically generated">
            <a:extLst>
              <a:ext uri="{FF2B5EF4-FFF2-40B4-BE49-F238E27FC236}">
                <a16:creationId xmlns:a16="http://schemas.microsoft.com/office/drawing/2014/main" id="{C331C0A8-6ADB-B6B2-8798-CDA6C8917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584"/>
            <a:ext cx="6096000" cy="2659881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C1C2D34B-5747-C16A-4E3C-4C13AB4D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43583"/>
            <a:ext cx="6096000" cy="265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76E0A09-31E3-678C-5BB1-22FBADF73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3466"/>
            <a:ext cx="6096000" cy="2954533"/>
          </a:xfrm>
          <a:prstGeom prst="rect">
            <a:avLst/>
          </a:prstGeom>
        </p:spPr>
      </p:pic>
      <p:pic>
        <p:nvPicPr>
          <p:cNvPr id="7" name="Picture 6" descr="A graph of a sound wave&#10;&#10;Description automatically generated">
            <a:extLst>
              <a:ext uri="{FF2B5EF4-FFF2-40B4-BE49-F238E27FC236}">
                <a16:creationId xmlns:a16="http://schemas.microsoft.com/office/drawing/2014/main" id="{A98E4CBB-2082-8759-6E2D-A72585CFC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03467"/>
            <a:ext cx="6096000" cy="29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44F8-C079-A348-4AB9-841CAA3F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36" y="225557"/>
            <a:ext cx="11951328" cy="763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Double Deep Q learning Agent -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 Reward: 4.73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 Reward: 1.10, Max Reward: 10.10, Std Dev: 1.847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4" name="Picture 3" descr="A graph with orange lines&#10;&#10;Description automatically generated">
            <a:extLst>
              <a:ext uri="{FF2B5EF4-FFF2-40B4-BE49-F238E27FC236}">
                <a16:creationId xmlns:a16="http://schemas.microsoft.com/office/drawing/2014/main" id="{11E8F728-AAAD-D918-55B0-BA73C0C61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440"/>
            <a:ext cx="5943600" cy="2999231"/>
          </a:xfrm>
          <a:prstGeom prst="rect">
            <a:avLst/>
          </a:prstGeom>
        </p:spPr>
      </p:pic>
      <p:pic>
        <p:nvPicPr>
          <p:cNvPr id="5" name="Picture 4" descr="A graph with orange lines&#10;&#10;Description automatically generated">
            <a:extLst>
              <a:ext uri="{FF2B5EF4-FFF2-40B4-BE49-F238E27FC236}">
                <a16:creationId xmlns:a16="http://schemas.microsoft.com/office/drawing/2014/main" id="{A35D5C05-3DA1-177A-986B-6A31CD0E4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34439"/>
            <a:ext cx="6248400" cy="2999231"/>
          </a:xfrm>
          <a:prstGeom prst="rect">
            <a:avLst/>
          </a:prstGeom>
        </p:spPr>
      </p:pic>
      <p:pic>
        <p:nvPicPr>
          <p:cNvPr id="6" name="Picture 5" descr="A graph with orange lines&#10;&#10;Description automatically generated">
            <a:extLst>
              <a:ext uri="{FF2B5EF4-FFF2-40B4-BE49-F238E27FC236}">
                <a16:creationId xmlns:a16="http://schemas.microsoft.com/office/drawing/2014/main" id="{AE8CC981-66C3-CD4A-47EA-B9FCB2DB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233672"/>
            <a:ext cx="5943600" cy="2624328"/>
          </a:xfrm>
          <a:prstGeom prst="rect">
            <a:avLst/>
          </a:prstGeom>
        </p:spPr>
      </p:pic>
      <p:pic>
        <p:nvPicPr>
          <p:cNvPr id="7" name="Picture 6" descr="A graph with orange lines&#10;&#10;Description automatically generated">
            <a:extLst>
              <a:ext uri="{FF2B5EF4-FFF2-40B4-BE49-F238E27FC236}">
                <a16:creationId xmlns:a16="http://schemas.microsoft.com/office/drawing/2014/main" id="{3F405E91-6151-517D-87BA-9A9B7F5B3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233673"/>
            <a:ext cx="6248400" cy="26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2CAB-CCEC-855B-F644-4AE0F260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28" y="97541"/>
            <a:ext cx="11677008" cy="74370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 Deep Q learning Agent -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 Reward: 4.79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 Reward: 1.1, Max Reward: 9.10, Std Dev: 1.641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4" name="Picture 3" descr="A graph with orange lines&#10;&#10;Description automatically generated">
            <a:extLst>
              <a:ext uri="{FF2B5EF4-FFF2-40B4-BE49-F238E27FC236}">
                <a16:creationId xmlns:a16="http://schemas.microsoft.com/office/drawing/2014/main" id="{9D3A9214-CDBB-4001-8767-42C486680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42"/>
            <a:ext cx="5760720" cy="2817122"/>
          </a:xfrm>
          <a:prstGeom prst="rect">
            <a:avLst/>
          </a:prstGeom>
        </p:spPr>
      </p:pic>
      <p:pic>
        <p:nvPicPr>
          <p:cNvPr id="5" name="Picture 4" descr="A graph with orange lines&#10;&#10;Description automatically generated">
            <a:extLst>
              <a:ext uri="{FF2B5EF4-FFF2-40B4-BE49-F238E27FC236}">
                <a16:creationId xmlns:a16="http://schemas.microsoft.com/office/drawing/2014/main" id="{F16DBC11-B610-5C64-74E2-A2B955DD7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895342"/>
            <a:ext cx="6431280" cy="2817122"/>
          </a:xfrm>
          <a:prstGeom prst="rect">
            <a:avLst/>
          </a:prstGeom>
        </p:spPr>
      </p:pic>
      <p:pic>
        <p:nvPicPr>
          <p:cNvPr id="6" name="Picture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AF38CF0A-89C6-264E-6E22-30745F1A9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1227"/>
            <a:ext cx="6096000" cy="2999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DABDB-3C0B-9D8E-7BC7-8C897359CFB6}"/>
              </a:ext>
            </a:extLst>
          </p:cNvPr>
          <p:cNvSpPr txBox="1"/>
          <p:nvPr/>
        </p:nvSpPr>
        <p:spPr>
          <a:xfrm>
            <a:off x="7466229" y="4433201"/>
            <a:ext cx="2289276" cy="1176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V_MIN = -1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V_MAX = 23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NUM_ATOMS = 51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15E-0848-EE94-C617-58CEA8BC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58"/>
            <a:ext cx="11849100" cy="763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Rainbow Deep Q learning Agent -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 Reward: 2.55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 Reward: 0.1, Max Reward: 5.1, Std Dev: 1.251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6A510-4F7E-1CC9-6B9E-B3D795BF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920957"/>
            <a:ext cx="5967324" cy="2879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80B292-AEB4-935A-A785-D7B5F6F48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920956"/>
            <a:ext cx="6286500" cy="2879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A83AB-D305-FE7C-05F9-C4E929045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" y="3800473"/>
            <a:ext cx="5943600" cy="3057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3239D1-99D2-B5C3-365E-BA946B243494}"/>
              </a:ext>
            </a:extLst>
          </p:cNvPr>
          <p:cNvSpPr txBox="1"/>
          <p:nvPr/>
        </p:nvSpPr>
        <p:spPr>
          <a:xfrm>
            <a:off x="6538913" y="4243716"/>
            <a:ext cx="1728788" cy="198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1e-4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gamma = 0.99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n_steps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V_MIN = -1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V_MAX = 23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NUM_ATOMS = 51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9129D-3D3A-0E73-B460-51438B053229}"/>
              </a:ext>
            </a:extLst>
          </p:cNvPr>
          <p:cNvSpPr txBox="1"/>
          <p:nvPr/>
        </p:nvSpPr>
        <p:spPr>
          <a:xfrm>
            <a:off x="8181976" y="4243716"/>
            <a:ext cx="6143624" cy="1314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alpha=0.6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beta_start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=0.4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beta_end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=1.0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beta_anneal_steps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=1.000.000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7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ED34-2230-3725-7973-7379C861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81158"/>
            <a:ext cx="13203676" cy="763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Simplified Rainbow DQ Agent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 Reward: 4.19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 Reward: 0.1, Max Reward: 6.1, Std Dev: 1.13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4" name="Picture 3" descr="A blue line graph on a black background&#10;&#10;Description automatically generated">
            <a:extLst>
              <a:ext uri="{FF2B5EF4-FFF2-40B4-BE49-F238E27FC236}">
                <a16:creationId xmlns:a16="http://schemas.microsoft.com/office/drawing/2014/main" id="{62C075D9-0A5E-BC9C-F261-3877B5E7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329"/>
            <a:ext cx="5943600" cy="2906395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1BA9DE80-79BA-9FC8-EA4F-6717F9804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99064"/>
            <a:ext cx="6248400" cy="2896660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5CC7A24F-2119-1861-046C-E2AB118B9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5724"/>
            <a:ext cx="5943600" cy="2962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CD5EE7-58F8-5096-0B55-0FFC160E2174}"/>
              </a:ext>
            </a:extLst>
          </p:cNvPr>
          <p:cNvSpPr txBox="1"/>
          <p:nvPr/>
        </p:nvSpPr>
        <p:spPr>
          <a:xfrm>
            <a:off x="6484144" y="4199714"/>
            <a:ext cx="6681786" cy="197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5e-5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gamma = 0.99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epsilon_schedule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700.000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V_MIN = -1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V_MAX = 23</a:t>
            </a:r>
          </a:p>
          <a:p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NUM_ATOMS = 51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7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F9CD-18A9-C0E9-BD33-2D3EAE61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25" y="278402"/>
            <a:ext cx="10272000" cy="763600"/>
          </a:xfrm>
        </p:spPr>
        <p:txBody>
          <a:bodyPr/>
          <a:lstStyle/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Reinforce Agent</a:t>
            </a:r>
            <a:endParaRPr lang="en-US" sz="2400" dirty="0"/>
          </a:p>
        </p:txBody>
      </p:sp>
      <p:pic>
        <p:nvPicPr>
          <p:cNvPr id="4" name="Picture 3" descr="A graph with purple lines&#10;&#10;Description automatically generated">
            <a:extLst>
              <a:ext uri="{FF2B5EF4-FFF2-40B4-BE49-F238E27FC236}">
                <a16:creationId xmlns:a16="http://schemas.microsoft.com/office/drawing/2014/main" id="{F303ABFF-4262-10B5-B744-DBC97C029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49"/>
            <a:ext cx="5943600" cy="2825148"/>
          </a:xfrm>
          <a:prstGeom prst="rect">
            <a:avLst/>
          </a:prstGeom>
        </p:spPr>
      </p:pic>
      <p:pic>
        <p:nvPicPr>
          <p:cNvPr id="5" name="Picture 4" descr="A graph with purple lines&#10;&#10;Description automatically generated">
            <a:extLst>
              <a:ext uri="{FF2B5EF4-FFF2-40B4-BE49-F238E27FC236}">
                <a16:creationId xmlns:a16="http://schemas.microsoft.com/office/drawing/2014/main" id="{2155F03D-4C9C-848D-0820-69118C748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43025"/>
            <a:ext cx="5943600" cy="2844196"/>
          </a:xfrm>
          <a:prstGeom prst="rect">
            <a:avLst/>
          </a:prstGeom>
        </p:spPr>
      </p:pic>
      <p:pic>
        <p:nvPicPr>
          <p:cNvPr id="6" name="Picture 5" descr="A pink sound wave on a black background&#10;&#10;Description automatically generated">
            <a:extLst>
              <a:ext uri="{FF2B5EF4-FFF2-40B4-BE49-F238E27FC236}">
                <a16:creationId xmlns:a16="http://schemas.microsoft.com/office/drawing/2014/main" id="{14C7DD75-9A68-AE4A-6212-B4EBB3F4B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7696"/>
            <a:ext cx="5943600" cy="268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8A0829-D0CC-7630-7E56-89838886A578}"/>
              </a:ext>
            </a:extLst>
          </p:cNvPr>
          <p:cNvSpPr txBox="1"/>
          <p:nvPr/>
        </p:nvSpPr>
        <p:spPr>
          <a:xfrm>
            <a:off x="6319839" y="4488244"/>
            <a:ext cx="6129336" cy="1710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train_steps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Replay Memory = 200.000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batch_size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64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lr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1e-5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gamma = 0.99</a:t>
            </a:r>
            <a:endParaRPr lang="en-US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30876"/>
      </p:ext>
    </p:extLst>
  </p:cSld>
  <p:clrMapOvr>
    <a:masterClrMapping/>
  </p:clrMapOvr>
</p:sld>
</file>

<file path=ppt/theme/theme1.xml><?xml version="1.0" encoding="utf-8"?>
<a:theme xmlns:a="http://schemas.openxmlformats.org/drawingml/2006/main" name="Algebraic Structures: Matrices and Vectors - Math - 11th grade by Slidesgo">
  <a:themeElements>
    <a:clrScheme name="Simple Light">
      <a:dk1>
        <a:srgbClr val="15304E"/>
      </a:dk1>
      <a:lt1>
        <a:srgbClr val="E9F3F3"/>
      </a:lt1>
      <a:dk2>
        <a:srgbClr val="76DDC6"/>
      </a:dk2>
      <a:lt2>
        <a:srgbClr val="40B9B2"/>
      </a:lt2>
      <a:accent1>
        <a:srgbClr val="2B8897"/>
      </a:accent1>
      <a:accent2>
        <a:srgbClr val="286D94"/>
      </a:accent2>
      <a:accent3>
        <a:srgbClr val="24548F"/>
      </a:accent3>
      <a:accent4>
        <a:srgbClr val="FFFFFF"/>
      </a:accent4>
      <a:accent5>
        <a:srgbClr val="FFFFFF"/>
      </a:accent5>
      <a:accent6>
        <a:srgbClr val="FFFFFF"/>
      </a:accent6>
      <a:hlink>
        <a:srgbClr val="1530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Algebraic Structures_ Matrices and Vectors - Math - 11th Grade by Slidesgo</Template>
  <TotalTime>247</TotalTime>
  <Words>367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Albert Sans</vt:lpstr>
      <vt:lpstr>Aptos</vt:lpstr>
      <vt:lpstr>Arial</vt:lpstr>
      <vt:lpstr>Calibri</vt:lpstr>
      <vt:lpstr>DM Sans</vt:lpstr>
      <vt:lpstr>Lato Light</vt:lpstr>
      <vt:lpstr>Nunito Light</vt:lpstr>
      <vt:lpstr>Poppins</vt:lpstr>
      <vt:lpstr>Proxima Nova</vt:lpstr>
      <vt:lpstr>Algebraic Structures: Matrices and Vectors - Math - 11th grade by Slidesgo</vt:lpstr>
      <vt:lpstr>Slidesgo Final Pages</vt:lpstr>
      <vt:lpstr>Solving Crafter</vt:lpstr>
      <vt:lpstr>Experiments</vt:lpstr>
      <vt:lpstr>General training parameters</vt:lpstr>
      <vt:lpstr>Deep Q learning Agent - Avg  reward: 5.62 Min Reward: 1.10 Max Reward: 10.10 Std Dev: 1.862 </vt:lpstr>
      <vt:lpstr>Double Deep Q learning Agent - Avg Reward: 4.73 Min Reward: 1.10, Max Reward: 10.10, Std Dev: 1.847 </vt:lpstr>
      <vt:lpstr>Cat Deep Q learning Agent - Avg Reward: 4.79 Min Reward: 1.1, Max Reward: 9.10, Std Dev: 1.641 </vt:lpstr>
      <vt:lpstr>Rainbow Deep Q learning Agent - Avg Reward: 2.55 Min Reward: 0.1, Max Reward: 5.1, Std Dev: 1.251 </vt:lpstr>
      <vt:lpstr>Simplified Rainbow DQ Agent Avg Reward: 4.19 Min Reward: 0.1, Max Reward: 6.1, Std Dev: 1.13 </vt:lpstr>
      <vt:lpstr>Reinforce Agent</vt:lpstr>
      <vt:lpstr>Actor-Critic A2C – Generalized Advantage Estimation</vt:lpstr>
      <vt:lpstr>Value Based Methods Comparison</vt:lpstr>
      <vt:lpstr>Policy-Based Methods 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Dinu Adrian</dc:creator>
  <cp:lastModifiedBy>Dinu Adrian</cp:lastModifiedBy>
  <cp:revision>3</cp:revision>
  <dcterms:created xsi:type="dcterms:W3CDTF">2024-11-20T19:23:03Z</dcterms:created>
  <dcterms:modified xsi:type="dcterms:W3CDTF">2024-11-21T15:47:27Z</dcterms:modified>
</cp:coreProperties>
</file>