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63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ONLINE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US" dirty="0"/>
              <a:t>“A library is not a luxury but one of the necessities of </a:t>
            </a:r>
            <a:r>
              <a:rPr lang="en-US" dirty="0" smtClean="0"/>
              <a:t>life”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00200"/>
            <a:ext cx="3573299" cy="275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Students:</a:t>
            </a:r>
          </a:p>
          <a:p>
            <a:r>
              <a:rPr lang="en-US" b="1" dirty="0" smtClean="0"/>
              <a:t>Iulia </a:t>
            </a:r>
            <a:r>
              <a:rPr lang="en-US" b="1" dirty="0" err="1" smtClean="0"/>
              <a:t>Grecu</a:t>
            </a:r>
            <a:endParaRPr lang="en-US" b="1" dirty="0" smtClean="0"/>
          </a:p>
          <a:p>
            <a:r>
              <a:rPr lang="en-US" b="1" dirty="0" err="1" smtClean="0"/>
              <a:t>Ivett</a:t>
            </a:r>
            <a:r>
              <a:rPr lang="en-US" b="1" dirty="0" smtClean="0"/>
              <a:t> </a:t>
            </a:r>
            <a:r>
              <a:rPr lang="hu-HU" b="1" dirty="0"/>
              <a:t>Szűcs</a:t>
            </a:r>
            <a:endParaRPr lang="en-US" b="1" dirty="0" smtClean="0"/>
          </a:p>
          <a:p>
            <a:r>
              <a:rPr lang="en-US" b="1" dirty="0" err="1" smtClean="0"/>
              <a:t>Norbi</a:t>
            </a:r>
            <a:r>
              <a:rPr lang="en-US" b="1" dirty="0" smtClean="0"/>
              <a:t> </a:t>
            </a:r>
            <a:r>
              <a:rPr lang="en-US" b="1" dirty="0" err="1" smtClean="0"/>
              <a:t>Borzan</a:t>
            </a:r>
            <a:endParaRPr lang="en-US" b="1" dirty="0" smtClean="0"/>
          </a:p>
          <a:p>
            <a:r>
              <a:rPr lang="en-US" b="1" dirty="0" smtClean="0"/>
              <a:t>Tudor </a:t>
            </a:r>
            <a:r>
              <a:rPr lang="en-US" b="1" dirty="0" err="1" smtClean="0"/>
              <a:t>Dragan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</a:t>
            </a:r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b="1" dirty="0" smtClean="0"/>
              <a:t>Book management</a:t>
            </a:r>
          </a:p>
          <a:p>
            <a:r>
              <a:rPr lang="en-US" i="1" dirty="0" smtClean="0"/>
              <a:t>CRUD Operations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r>
              <a:rPr lang="en-US" b="1" dirty="0" smtClean="0"/>
              <a:t>2. User management</a:t>
            </a:r>
          </a:p>
          <a:p>
            <a:r>
              <a:rPr lang="en-US" i="1" dirty="0"/>
              <a:t>CRUD </a:t>
            </a:r>
            <a:r>
              <a:rPr lang="en-US" i="1" dirty="0" smtClean="0"/>
              <a:t>Operations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r>
              <a:rPr lang="en-US" b="1" dirty="0" smtClean="0"/>
              <a:t>3. User platform</a:t>
            </a:r>
          </a:p>
          <a:p>
            <a:r>
              <a:rPr lang="en-US" i="1" dirty="0" smtClean="0"/>
              <a:t>search books by any type of field</a:t>
            </a:r>
          </a:p>
          <a:p>
            <a:r>
              <a:rPr lang="en-US" i="1" dirty="0"/>
              <a:t>r</a:t>
            </a:r>
            <a:r>
              <a:rPr lang="en-US" i="1" dirty="0" smtClean="0"/>
              <a:t>eview a book</a:t>
            </a:r>
          </a:p>
          <a:p>
            <a:r>
              <a:rPr lang="en-US" i="1" dirty="0" smtClean="0"/>
              <a:t>registration flow + login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Enjoy reading!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333625"/>
            <a:ext cx="5429250" cy="3333750"/>
          </a:xfrm>
        </p:spPr>
      </p:pic>
    </p:spTree>
    <p:extLst>
      <p:ext uri="{BB962C8B-B14F-4D97-AF65-F5344CB8AC3E}">
        <p14:creationId xmlns:p14="http://schemas.microsoft.com/office/powerpoint/2010/main" val="917091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</TotalTime>
  <Words>65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ONLINE LIBRARY</vt:lpstr>
      <vt:lpstr>Online library</vt:lpstr>
      <vt:lpstr>The most important features:</vt:lpstr>
      <vt:lpstr>Enjoy reading!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</dc:title>
  <dc:creator>iulia</dc:creator>
  <cp:lastModifiedBy>iulia</cp:lastModifiedBy>
  <cp:revision>3</cp:revision>
  <dcterms:created xsi:type="dcterms:W3CDTF">2006-08-16T00:00:00Z</dcterms:created>
  <dcterms:modified xsi:type="dcterms:W3CDTF">2017-11-01T18:22:55Z</dcterms:modified>
</cp:coreProperties>
</file>