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52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34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3046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79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827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847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143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702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541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91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64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69A27C6-FFE4-4105-83DD-C7E28FB07078}" type="datetimeFigureOut">
              <a:rPr lang="ru-RU" smtClean="0"/>
              <a:t>17.11.2020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8E408C62-9A66-4434-A901-DE23928FDE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9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6" y="3242821"/>
            <a:ext cx="10845537" cy="3615179"/>
          </a:xfrm>
          <a:prstGeom prst="roundRect">
            <a:avLst>
              <a:gd name="adj" fmla="val 629"/>
            </a:avLst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7994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 smtClean="0"/>
              <a:t>Volcanoes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0279" y="5202238"/>
            <a:ext cx="10854963" cy="1655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By</a:t>
            </a:r>
            <a:r>
              <a:rPr lang="ru-RU" sz="2400" dirty="0" smtClean="0"/>
              <a:t>: </a:t>
            </a:r>
            <a:r>
              <a:rPr lang="en-US" sz="2400" dirty="0"/>
              <a:t>E</a:t>
            </a:r>
            <a:r>
              <a:rPr lang="en-US" sz="2400" dirty="0" smtClean="0"/>
              <a:t>lon Musk</a:t>
            </a:r>
            <a:r>
              <a:rPr lang="ru-RU" sz="2400" dirty="0" smtClean="0"/>
              <a:t>, </a:t>
            </a:r>
            <a:endParaRPr lang="ru-RU" sz="2400" dirty="0" smtClean="0"/>
          </a:p>
          <a:p>
            <a:r>
              <a:rPr lang="en-US" sz="2400" dirty="0"/>
              <a:t>student of the </a:t>
            </a:r>
            <a:r>
              <a:rPr lang="en-US" sz="2400" dirty="0" smtClean="0"/>
              <a:t>International CyberSchool </a:t>
            </a:r>
            <a:r>
              <a:rPr lang="en-US" sz="2400" dirty="0"/>
              <a:t>of programming KIBERone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5616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199"/>
            <a:ext cx="9692640" cy="714470"/>
          </a:xfrm>
        </p:spPr>
        <p:txBody>
          <a:bodyPr/>
          <a:lstStyle/>
          <a:p>
            <a:pPr algn="ctr"/>
            <a:r>
              <a:rPr lang="en-US" dirty="0"/>
              <a:t>What are the benefits of volcanoes?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2487" y="1178351"/>
            <a:ext cx="10821971" cy="500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During the eruption, a large number of metals that can be used in industry appear.</a:t>
            </a:r>
          </a:p>
          <a:p>
            <a:pPr marL="0" indent="0">
              <a:buNone/>
            </a:pPr>
            <a:r>
              <a:rPr lang="en-US" sz="2400" dirty="0"/>
              <a:t>The volcano generates the strongest rocks that can be used for construction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4" y="3037301"/>
            <a:ext cx="3320299" cy="231465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78" y="4314824"/>
            <a:ext cx="3512301" cy="235393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50" y="2929522"/>
            <a:ext cx="3228975" cy="237031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379" y="4490064"/>
            <a:ext cx="3185229" cy="22536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98729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0151" y="212198"/>
            <a:ext cx="9418320" cy="106042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Conclusion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8771" y="1659118"/>
            <a:ext cx="10755983" cy="4088405"/>
          </a:xfrm>
        </p:spPr>
        <p:txBody>
          <a:bodyPr>
            <a:normAutofit/>
          </a:bodyPr>
          <a:lstStyle/>
          <a:p>
            <a:r>
              <a:rPr lang="en-US" sz="2400" dirty="0"/>
              <a:t>We studied such issues as the formation, structure, and types of volcanoes.</a:t>
            </a:r>
          </a:p>
          <a:p>
            <a:r>
              <a:rPr lang="en-US" sz="2400" dirty="0"/>
              <a:t>In conclusion, we can say that volcanoes arise from the movement of tectonic plates and represent the release of magma, which, in turn, is a molten mantle.</a:t>
            </a:r>
          </a:p>
          <a:p>
            <a:r>
              <a:rPr lang="en-US" sz="2400" dirty="0"/>
              <a:t>Volcanoes consist of a chamber, a vent, and a crater.</a:t>
            </a:r>
          </a:p>
          <a:p>
            <a:r>
              <a:rPr lang="en-US" sz="2400" dirty="0"/>
              <a:t>They can bring both a destructive effect and benefits for different areas of industry.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6447" y="5512102"/>
            <a:ext cx="97257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for your attention</a:t>
            </a:r>
            <a:r>
              <a:rPr lang="ru-RU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!</a:t>
            </a:r>
            <a:endParaRPr lang="ru-RU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4760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What</a:t>
            </a:r>
            <a:r>
              <a:rPr lang="ru-RU" dirty="0"/>
              <a:t> </a:t>
            </a:r>
            <a:r>
              <a:rPr lang="ru-RU" dirty="0" err="1"/>
              <a:t>is</a:t>
            </a:r>
            <a:r>
              <a:rPr lang="ru-RU" dirty="0"/>
              <a:t> a </a:t>
            </a:r>
            <a:r>
              <a:rPr lang="ru-RU" dirty="0" err="1"/>
              <a:t>volcano</a:t>
            </a:r>
            <a:r>
              <a:rPr lang="ru-RU" dirty="0"/>
              <a:t>?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7666" y="2258587"/>
            <a:ext cx="4480560" cy="407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Volcano</a:t>
            </a:r>
            <a:r>
              <a:rPr lang="en-US" sz="2400" dirty="0"/>
              <a:t> is an opening in the crust of the Earth in which molten rock called magma and gases can escape to the surface </a:t>
            </a:r>
            <a:r>
              <a:rPr lang="en-US" sz="2400" i="1" dirty="0"/>
              <a:t>or</a:t>
            </a:r>
            <a:r>
              <a:rPr lang="en-US" sz="2400" dirty="0"/>
              <a:t> </a:t>
            </a:r>
            <a:r>
              <a:rPr lang="en-US" sz="2400" dirty="0" smtClean="0"/>
              <a:t> the </a:t>
            </a:r>
            <a:r>
              <a:rPr lang="en-US" sz="2400" dirty="0"/>
              <a:t>mountain that is formed from volcanic eruptions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3" r="8262"/>
          <a:stretch/>
        </p:blipFill>
        <p:spPr>
          <a:xfrm>
            <a:off x="5580584" y="1900368"/>
            <a:ext cx="5712655" cy="4185501"/>
          </a:xfrm>
        </p:spPr>
      </p:pic>
    </p:spTree>
    <p:extLst>
      <p:ext uri="{BB962C8B-B14F-4D97-AF65-F5344CB8AC3E}">
        <p14:creationId xmlns:p14="http://schemas.microsoft.com/office/powerpoint/2010/main" val="317419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14047" r="7448" b="41727"/>
          <a:stretch/>
        </p:blipFill>
        <p:spPr>
          <a:xfrm>
            <a:off x="465840" y="2813900"/>
            <a:ext cx="10831399" cy="40441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5350" y="108703"/>
            <a:ext cx="10515600" cy="5639635"/>
          </a:xfrm>
        </p:spPr>
        <p:txBody>
          <a:bodyPr>
            <a:normAutofit/>
          </a:bodyPr>
          <a:lstStyle/>
          <a:p>
            <a:r>
              <a:rPr lang="en-US" sz="2400" dirty="0"/>
              <a:t>The word volcano is derived from the name of the ancient Roman island of </a:t>
            </a:r>
            <a:r>
              <a:rPr lang="en-US" sz="2400" b="1" i="1" dirty="0" err="1"/>
              <a:t>Vulcano</a:t>
            </a:r>
            <a:r>
              <a:rPr lang="en-US" sz="2400" dirty="0"/>
              <a:t> which lies off the southwest coast of Italy. The Romans believed that </a:t>
            </a:r>
            <a:r>
              <a:rPr lang="en-US" sz="2400" b="1" i="1" dirty="0"/>
              <a:t>Vulcan</a:t>
            </a:r>
            <a:r>
              <a:rPr lang="en-US" sz="2400" dirty="0"/>
              <a:t>, the god of fire and the maker of weapons, used the volcano on that island to forge his weapons.</a:t>
            </a:r>
          </a:p>
          <a:p>
            <a:r>
              <a:rPr lang="en-US" sz="2400" dirty="0"/>
              <a:t>The most common perception of a volcano is of a conical mountain, spewing lava and poisonous gases from a crater at its summit; however, this describes just one of the many types of volcano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550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628870"/>
          </a:xfrm>
        </p:spPr>
        <p:txBody>
          <a:bodyPr/>
          <a:lstStyle/>
          <a:p>
            <a:pPr algn="ctr"/>
            <a:r>
              <a:rPr lang="en-US" dirty="0"/>
              <a:t>How do volcanoes form?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7330" y="2045616"/>
            <a:ext cx="4720534" cy="4407898"/>
          </a:xfrm>
        </p:spPr>
        <p:txBody>
          <a:bodyPr>
            <a:normAutofit/>
          </a:bodyPr>
          <a:lstStyle/>
          <a:p>
            <a:r>
              <a:rPr lang="en-US" sz="2400" dirty="0"/>
              <a:t>There is a special layer under the earth's crust consisting of molten rocks, it is called </a:t>
            </a:r>
            <a:r>
              <a:rPr lang="en-US" sz="2400" b="1" dirty="0"/>
              <a:t>magma</a:t>
            </a:r>
            <a:r>
              <a:rPr lang="en-US" sz="2400" dirty="0"/>
              <a:t>.</a:t>
            </a:r>
          </a:p>
          <a:p>
            <a:r>
              <a:rPr lang="en-US" sz="2400" dirty="0"/>
              <a:t>If cracks begin to appear in the earth's crust, then hills form on the earth's surface.</a:t>
            </a:r>
          </a:p>
          <a:p>
            <a:r>
              <a:rPr lang="en-US" sz="2400" dirty="0"/>
              <a:t>Through them, magma comes out under strong pressure.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712" y="2045616"/>
            <a:ext cx="6373368" cy="36530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3627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9302" y="239594"/>
            <a:ext cx="10633435" cy="5095976"/>
          </a:xfrm>
        </p:spPr>
        <p:txBody>
          <a:bodyPr>
            <a:normAutofit/>
          </a:bodyPr>
          <a:lstStyle/>
          <a:p>
            <a:r>
              <a:rPr lang="en-US" sz="2400" dirty="0"/>
              <a:t>At the surface of the earth, it begins to break up into red-hot lava, which then solidifies, causing the volcanic mountain to become larger and larger.</a:t>
            </a:r>
          </a:p>
          <a:p>
            <a:r>
              <a:rPr lang="en-US" sz="2400" dirty="0"/>
              <a:t>The resulting volcano becomes so vulnerable on the surface that it spews volcanic gases to the surface with great frequency.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938" y="2505262"/>
            <a:ext cx="6207850" cy="42678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7" t="1861" r="18059" b="5330"/>
          <a:stretch/>
        </p:blipFill>
        <p:spPr>
          <a:xfrm>
            <a:off x="876694" y="2978870"/>
            <a:ext cx="3680857" cy="37942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107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921860"/>
          </a:xfrm>
        </p:spPr>
        <p:txBody>
          <a:bodyPr/>
          <a:lstStyle/>
          <a:p>
            <a:pPr algn="ctr"/>
            <a:r>
              <a:rPr lang="en-US" dirty="0"/>
              <a:t>The structure of the volcano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8157" y="1527142"/>
            <a:ext cx="5054275" cy="5024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three main parts of a volcano are the chamber, the vent, and the crater. 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chamber</a:t>
            </a:r>
            <a:r>
              <a:rPr lang="en-US" sz="2400" dirty="0"/>
              <a:t> is where the magma is stored.</a:t>
            </a:r>
          </a:p>
          <a:p>
            <a:pPr marL="0" indent="0">
              <a:buNone/>
            </a:pPr>
            <a:r>
              <a:rPr lang="en-US" sz="2400" dirty="0"/>
              <a:t>Hot magma rises up the </a:t>
            </a:r>
            <a:r>
              <a:rPr lang="en-US" sz="2400" b="1" dirty="0"/>
              <a:t>vent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crater</a:t>
            </a:r>
            <a:r>
              <a:rPr lang="en-US" sz="2400" dirty="0"/>
              <a:t> is a bowl-shaped depression on the surface of a volcano. The diameter of the crater can reach several kilometers</a:t>
            </a:r>
          </a:p>
          <a:p>
            <a:pPr marL="0" indent="0">
              <a:buNone/>
            </a:pPr>
            <a:r>
              <a:rPr lang="ru-RU" sz="2400" dirty="0" smtClean="0"/>
              <a:t>.</a:t>
            </a:r>
          </a:p>
          <a:p>
            <a:endParaRPr lang="ru-RU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432" y="1771652"/>
            <a:ext cx="5981278" cy="40147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72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199"/>
            <a:ext cx="9692640" cy="8558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The power of the eruption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9047" y="1234912"/>
            <a:ext cx="10737130" cy="494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some volcanoes, magma oozes so slowly that you can walk on them safely.</a:t>
            </a:r>
          </a:p>
          <a:p>
            <a:pPr marL="0" indent="0">
              <a:buNone/>
            </a:pPr>
            <a:r>
              <a:rPr lang="en-US" sz="2400" dirty="0"/>
              <a:t>However, there are also such volcanoes, the eruption of which in a matter of minutes destroys everything in its path, within a radius of several kilometers.</a:t>
            </a:r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82" y="3203335"/>
            <a:ext cx="5016827" cy="35321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" r="14922"/>
          <a:stretch/>
        </p:blipFill>
        <p:spPr>
          <a:xfrm>
            <a:off x="5889984" y="3203335"/>
            <a:ext cx="5299631" cy="3537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64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09154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Types of volcanoes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68586" y="1687398"/>
            <a:ext cx="3120272" cy="82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Active</a:t>
            </a:r>
            <a:r>
              <a:rPr lang="ru-RU" sz="2400" dirty="0" smtClean="0"/>
              <a:t> 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351413" y="1687398"/>
            <a:ext cx="3120272" cy="82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Extinct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834240" y="1687398"/>
            <a:ext cx="3120272" cy="829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Dormant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89903" y="5556320"/>
            <a:ext cx="32776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Either currently erupting or have erupted in recorded history</a:t>
            </a:r>
            <a:endParaRPr lang="ru-RU" sz="20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295135" y="5556321"/>
            <a:ext cx="32328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Have not erupted in recorded history and are not expected to erupt again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883471" y="5556319"/>
            <a:ext cx="302180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Not currently erupting but are considered likely to do so</a:t>
            </a:r>
            <a:endParaRPr lang="ru-RU" sz="20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6" r="11026" b="12432"/>
          <a:stretch/>
        </p:blipFill>
        <p:spPr>
          <a:xfrm>
            <a:off x="826162" y="2744957"/>
            <a:ext cx="3162696" cy="27037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17837" r="18263" b="4033"/>
          <a:stretch/>
        </p:blipFill>
        <p:spPr>
          <a:xfrm>
            <a:off x="4295135" y="2744957"/>
            <a:ext cx="3233394" cy="27037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1" r="12086"/>
          <a:stretch/>
        </p:blipFill>
        <p:spPr>
          <a:xfrm>
            <a:off x="7834240" y="2744957"/>
            <a:ext cx="3195121" cy="27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3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74" r="5423" b="35896"/>
          <a:stretch/>
        </p:blipFill>
        <p:spPr>
          <a:xfrm>
            <a:off x="461914" y="1338608"/>
            <a:ext cx="10831398" cy="552410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199"/>
            <a:ext cx="9692640" cy="742750"/>
          </a:xfrm>
        </p:spPr>
        <p:txBody>
          <a:bodyPr/>
          <a:lstStyle/>
          <a:p>
            <a:pPr algn="ctr"/>
            <a:r>
              <a:rPr lang="en-US" dirty="0"/>
              <a:t>What makes volcano dangerous?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914" y="1206335"/>
            <a:ext cx="10787855" cy="2771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Active volcanoes are dangerous for a number of reasons. The dormant volcano itself is very dangerous. It can "wake up" at any time and start spewing lava flows that spread for many kilometers.</a:t>
            </a:r>
          </a:p>
          <a:p>
            <a:pPr marL="0" indent="0">
              <a:buNone/>
            </a:pPr>
            <a:r>
              <a:rPr lang="en-US" sz="2400" dirty="0"/>
              <a:t>Therefore, you should not settle near such volcanoes. If an erupting volcano is located on the island, such a dangerous phenomenon as a tsunami may occur</a:t>
            </a:r>
            <a:r>
              <a:rPr lang="en-US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6918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389</TotalTime>
  <Words>586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Volcanoes</vt:lpstr>
      <vt:lpstr>What is a volcano? </vt:lpstr>
      <vt:lpstr>PowerPoint Presentation</vt:lpstr>
      <vt:lpstr>How do volcanoes form? </vt:lpstr>
      <vt:lpstr>PowerPoint Presentation</vt:lpstr>
      <vt:lpstr>The structure of the volcano</vt:lpstr>
      <vt:lpstr>The power of the eruption</vt:lpstr>
      <vt:lpstr>Types of volcanoes</vt:lpstr>
      <vt:lpstr>What makes volcano dangerous?</vt:lpstr>
      <vt:lpstr>What are the benefits of volcanoes?</vt:lpstr>
      <vt:lpstr>Conclusion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Вулканы</dc:title>
  <dc:creator>79126193318</dc:creator>
  <cp:lastModifiedBy>Марина KIBERone</cp:lastModifiedBy>
  <cp:revision>26</cp:revision>
  <dcterms:created xsi:type="dcterms:W3CDTF">2020-02-25T11:06:19Z</dcterms:created>
  <dcterms:modified xsi:type="dcterms:W3CDTF">2020-11-17T21:13:47Z</dcterms:modified>
</cp:coreProperties>
</file>