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58" r:id="rId8"/>
    <p:sldId id="261" r:id="rId9"/>
    <p:sldId id="262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125B-CF0D-4660-8D58-12E135DE3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B5768-878C-4A0D-87DD-B2E3AB07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err="1"/>
              <a:t>Profª</a:t>
            </a:r>
            <a:r>
              <a:rPr lang="pt-BR" dirty="0"/>
              <a:t> Carmen L. B. Costa</a:t>
            </a:r>
          </a:p>
          <a:p>
            <a:r>
              <a:rPr lang="pt-BR" dirty="0"/>
              <a:t>Disciplina: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97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CBC5-3E64-411D-92F0-3783CF1C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73607-F6FC-4AE5-B6C2-4F8B23C5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Not</a:t>
            </a:r>
            <a:r>
              <a:rPr lang="pt-BR" sz="3200" dirty="0"/>
              <a:t> Only SQL</a:t>
            </a:r>
          </a:p>
          <a:p>
            <a:r>
              <a:rPr lang="pt-BR" sz="3200" dirty="0"/>
              <a:t>Bancos de dados - </a:t>
            </a:r>
            <a:r>
              <a:rPr lang="pt-BR" sz="3200" dirty="0" err="1"/>
              <a:t>SGBDs</a:t>
            </a:r>
            <a:r>
              <a:rPr lang="pt-BR" sz="3200" dirty="0"/>
              <a:t> não-relacionais</a:t>
            </a:r>
          </a:p>
          <a:p>
            <a:r>
              <a:rPr lang="pt-BR" sz="3200" dirty="0"/>
              <a:t>Permite uma maior velocidade, flexibilidade e escalabilidade para dados </a:t>
            </a:r>
            <a:r>
              <a:rPr lang="pt-BR" sz="3600" i="1" u="sng" dirty="0"/>
              <a:t>não estruturados</a:t>
            </a:r>
          </a:p>
        </p:txBody>
      </p:sp>
    </p:spTree>
    <p:extLst>
      <p:ext uri="{BB962C8B-B14F-4D97-AF65-F5344CB8AC3E}">
        <p14:creationId xmlns:p14="http://schemas.microsoft.com/office/powerpoint/2010/main" val="37991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41433-F995-423A-A6E2-88D97DF5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Exemplos de </a:t>
            </a:r>
            <a:r>
              <a:rPr lang="pt-BR">
                <a:solidFill>
                  <a:srgbClr val="0070C0"/>
                </a:solidFill>
              </a:rPr>
              <a:t>SGBD NOSQL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5C4B3-0616-43B4-ABCB-5B2637E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MongoDB</a:t>
            </a:r>
            <a:endParaRPr lang="pt-BR" dirty="0"/>
          </a:p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DynamoDB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Cassandra</a:t>
            </a:r>
          </a:p>
          <a:p>
            <a:r>
              <a:rPr lang="pt-BR" dirty="0"/>
              <a:t>Redis</a:t>
            </a:r>
          </a:p>
          <a:p>
            <a:r>
              <a:rPr lang="pt-BR" dirty="0" err="1"/>
              <a:t>MemcacheD</a:t>
            </a:r>
            <a:endParaRPr lang="pt-BR" dirty="0"/>
          </a:p>
          <a:p>
            <a:r>
              <a:rPr lang="pt-BR" dirty="0" err="1"/>
              <a:t>HBase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93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CEA0-0113-44FA-95E8-B612E0C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Tipos de Modelos de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SGBDs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NOSQL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1E78C-5930-4EF4-BE6C-5C102770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pt-BR" dirty="0"/>
              <a:t>Modelo Colunas: armazena em linhas particulares de tabela,</a:t>
            </a:r>
          </a:p>
          <a:p>
            <a:pPr marL="0" indent="0">
              <a:buNone/>
            </a:pPr>
            <a:r>
              <a:rPr lang="pt-BR" dirty="0"/>
              <a:t>       Exemplos: </a:t>
            </a:r>
            <a:r>
              <a:rPr lang="pt-BR" dirty="0" err="1"/>
              <a:t>Hbase</a:t>
            </a:r>
            <a:r>
              <a:rPr lang="pt-BR" dirty="0"/>
              <a:t> e Cassandra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2)</a:t>
            </a:r>
            <a:r>
              <a:rPr lang="pt-BR" dirty="0"/>
              <a:t> Modelo Grafos: armazena na forma de grafo,  </a:t>
            </a:r>
          </a:p>
          <a:p>
            <a:pPr marL="0" indent="0">
              <a:buNone/>
            </a:pPr>
            <a:r>
              <a:rPr lang="pt-BR" dirty="0"/>
              <a:t>     Exemplo: Neo4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3)</a:t>
            </a:r>
            <a:r>
              <a:rPr lang="pt-BR" dirty="0"/>
              <a:t> Modelo Chave-Valor: formado por conjuntos de chaves, </a:t>
            </a:r>
          </a:p>
          <a:p>
            <a:pPr marL="0" indent="0">
              <a:buNone/>
            </a:pPr>
            <a:r>
              <a:rPr lang="pt-BR" dirty="0"/>
              <a:t>     Exemplos: REDIS e </a:t>
            </a:r>
            <a:r>
              <a:rPr lang="pt-BR" dirty="0" err="1"/>
              <a:t>MemcacheD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4)</a:t>
            </a:r>
            <a:r>
              <a:rPr lang="pt-BR" dirty="0"/>
              <a:t> Modelo Documento: armazena de forma auto explanatória</a:t>
            </a:r>
          </a:p>
        </p:txBody>
      </p:sp>
    </p:spTree>
    <p:extLst>
      <p:ext uri="{BB962C8B-B14F-4D97-AF65-F5344CB8AC3E}">
        <p14:creationId xmlns:p14="http://schemas.microsoft.com/office/powerpoint/2010/main" val="15651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0EF4-8C3E-476D-8058-79805C4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Colunar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ABAEA69-E8BD-4D53-8054-8C2CC5C9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06" y="2598821"/>
            <a:ext cx="6674388" cy="3389831"/>
          </a:xfrm>
        </p:spPr>
      </p:pic>
    </p:spTree>
    <p:extLst>
      <p:ext uri="{BB962C8B-B14F-4D97-AF65-F5344CB8AC3E}">
        <p14:creationId xmlns:p14="http://schemas.microsoft.com/office/powerpoint/2010/main" val="6653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14DA6-1582-49F2-A70D-55BAB67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Grafos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B3406B1-37ED-4A84-802C-69A060D3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212" y="2759605"/>
            <a:ext cx="7309575" cy="3116263"/>
          </a:xfrm>
        </p:spPr>
      </p:pic>
    </p:spTree>
    <p:extLst>
      <p:ext uri="{BB962C8B-B14F-4D97-AF65-F5344CB8AC3E}">
        <p14:creationId xmlns:p14="http://schemas.microsoft.com/office/powerpoint/2010/main" val="11553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AA59-4263-4DDB-9805-8D0AD7DC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Chave-valor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DDC469E9-0FDC-47D7-8462-742DB980E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886" y="3007420"/>
            <a:ext cx="4160227" cy="2957024"/>
          </a:xfrm>
        </p:spPr>
      </p:pic>
    </p:spTree>
    <p:extLst>
      <p:ext uri="{BB962C8B-B14F-4D97-AF65-F5344CB8AC3E}">
        <p14:creationId xmlns:p14="http://schemas.microsoft.com/office/powerpoint/2010/main" val="26677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239082-85FD-4595-B534-1947C681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Modelo documento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C8255F27-26D9-4540-9A5B-FC462249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13282"/>
            <a:ext cx="3876801" cy="36526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C1CACFA2-AE87-4819-B78C-5308A33B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4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623D-3C1C-4A09-97B2-94EFF7C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C0BA3-5001-4C20-8121-655C5AA44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SQL</a:t>
            </a:r>
          </a:p>
          <a:p>
            <a:r>
              <a:rPr lang="pt-BR" dirty="0"/>
              <a:t>Armazenamento de Dados </a:t>
            </a:r>
            <a:r>
              <a:rPr lang="pt-BR" b="1" dirty="0">
                <a:solidFill>
                  <a:schemeClr val="accent3"/>
                </a:solidFill>
              </a:rPr>
              <a:t>Estruturados por Tabela</a:t>
            </a:r>
          </a:p>
          <a:p>
            <a:r>
              <a:rPr lang="pt-BR" dirty="0"/>
              <a:t>Esquema estático</a:t>
            </a:r>
          </a:p>
          <a:p>
            <a:r>
              <a:rPr lang="pt-BR" dirty="0"/>
              <a:t>Escalabilidade vertical</a:t>
            </a:r>
          </a:p>
          <a:p>
            <a:r>
              <a:rPr lang="pt-BR" dirty="0"/>
              <a:t>Pago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1F2D8-9056-4B3B-A301-D4B38420A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Armazenamento de Dados </a:t>
            </a:r>
            <a:r>
              <a:rPr lang="pt-BR" sz="2800" i="1" dirty="0">
                <a:solidFill>
                  <a:srgbClr val="FF0000"/>
                </a:solidFill>
              </a:rPr>
              <a:t>não</a:t>
            </a:r>
            <a:r>
              <a:rPr lang="pt-BR" dirty="0"/>
              <a:t>-</a:t>
            </a:r>
            <a:r>
              <a:rPr lang="pt-BR" sz="2800" i="1" dirty="0">
                <a:solidFill>
                  <a:srgbClr val="FF0000"/>
                </a:solidFill>
              </a:rPr>
              <a:t>estruturados</a:t>
            </a:r>
            <a:r>
              <a:rPr lang="pt-BR" dirty="0"/>
              <a:t> por colunas, grafos, chave-valor e documentos.</a:t>
            </a:r>
          </a:p>
          <a:p>
            <a:r>
              <a:rPr lang="pt-BR" dirty="0"/>
              <a:t>Esquema dinâmico</a:t>
            </a:r>
          </a:p>
          <a:p>
            <a:r>
              <a:rPr lang="pt-BR" dirty="0"/>
              <a:t>Escalabilidade horizontal</a:t>
            </a:r>
          </a:p>
          <a:p>
            <a:r>
              <a:rPr lang="pt-BR" dirty="0"/>
              <a:t>Gratuito</a:t>
            </a:r>
          </a:p>
        </p:txBody>
      </p:sp>
    </p:spTree>
    <p:extLst>
      <p:ext uri="{BB962C8B-B14F-4D97-AF65-F5344CB8AC3E}">
        <p14:creationId xmlns:p14="http://schemas.microsoft.com/office/powerpoint/2010/main" val="306635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0de8bf-6453-4c2a-937f-b8f7ce724cd5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25EAE734A1A47AF2D988DD8E53D90" ma:contentTypeVersion="8" ma:contentTypeDescription="Crie um novo documento." ma:contentTypeScope="" ma:versionID="68c404955380c2687ba4aec1710b3836">
  <xsd:schema xmlns:xsd="http://www.w3.org/2001/XMLSchema" xmlns:xs="http://www.w3.org/2001/XMLSchema" xmlns:p="http://schemas.microsoft.com/office/2006/metadata/properties" xmlns:ns2="f20de8bf-6453-4c2a-937f-b8f7ce724cd5" xmlns:ns3="0bbb84b2-e312-4831-b21e-2b9601e07b07" targetNamespace="http://schemas.microsoft.com/office/2006/metadata/properties" ma:root="true" ma:fieldsID="6beb0fc23359ae5c51b87b1f5ca1e37e" ns2:_="" ns3:_="">
    <xsd:import namespace="f20de8bf-6453-4c2a-937f-b8f7ce724cd5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de8bf-6453-4c2a-937f-b8f7ce724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49251f-c6bf-41cd-9cc6-97758dbc463d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947242-3D00-433C-9618-83EC33D39A1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5fd8e65-2718-4ede-adee-cd8591385e63"/>
  </ds:schemaRefs>
</ds:datastoreItem>
</file>

<file path=customXml/itemProps2.xml><?xml version="1.0" encoding="utf-8"?>
<ds:datastoreItem xmlns:ds="http://schemas.openxmlformats.org/officeDocument/2006/customXml" ds:itemID="{D223139D-291B-4500-AA2C-C82AC2CEAF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4C7970-A232-4445-9394-63FC89E5F143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NoSQL</vt:lpstr>
      <vt:lpstr>Definição</vt:lpstr>
      <vt:lpstr>Exemplos de SGBD NOSQL</vt:lpstr>
      <vt:lpstr>Tipos de Modelos de SGBDs NOSQL</vt:lpstr>
      <vt:lpstr>Modelo Colunar</vt:lpstr>
      <vt:lpstr>Modelo Grafos</vt:lpstr>
      <vt:lpstr>Modelo Chave-valor</vt:lpstr>
      <vt:lpstr>Modelo documento</vt:lpstr>
      <vt:lpstr>Diferenças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MARCELO ARAUJO MELO</dc:creator>
  <cp:lastModifiedBy>Michelle Quevedo</cp:lastModifiedBy>
  <cp:revision>14</cp:revision>
  <dcterms:created xsi:type="dcterms:W3CDTF">2021-11-29T00:18:42Z</dcterms:created>
  <dcterms:modified xsi:type="dcterms:W3CDTF">2022-08-15T04:35:43Z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0x01010024625EAE734A1A47AF2D988DD8E53D90</vt:lpwstr>
  </property>
</Properties>
</file>