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63" r:id="rId5"/>
    <p:sldId id="264" r:id="rId6"/>
    <p:sldId id="290" r:id="rId7"/>
    <p:sldId id="265" r:id="rId8"/>
    <p:sldId id="270" r:id="rId9"/>
    <p:sldId id="280" r:id="rId10"/>
    <p:sldId id="284" r:id="rId11"/>
    <p:sldId id="269" r:id="rId12"/>
    <p:sldId id="275" r:id="rId13"/>
    <p:sldId id="273" r:id="rId14"/>
    <p:sldId id="272" r:id="rId15"/>
    <p:sldId id="310" r:id="rId16"/>
    <p:sldId id="276" r:id="rId17"/>
    <p:sldId id="277" r:id="rId18"/>
    <p:sldId id="278" r:id="rId19"/>
    <p:sldId id="309" r:id="rId20"/>
    <p:sldId id="287" r:id="rId21"/>
    <p:sldId id="281" r:id="rId22"/>
    <p:sldId id="274" r:id="rId23"/>
    <p:sldId id="311" r:id="rId24"/>
    <p:sldId id="320" r:id="rId25"/>
    <p:sldId id="321" r:id="rId26"/>
    <p:sldId id="314" r:id="rId27"/>
    <p:sldId id="322" r:id="rId28"/>
    <p:sldId id="323" r:id="rId29"/>
    <p:sldId id="344" r:id="rId30"/>
    <p:sldId id="345" r:id="rId31"/>
    <p:sldId id="324" r:id="rId32"/>
    <p:sldId id="326" r:id="rId33"/>
    <p:sldId id="327" r:id="rId34"/>
    <p:sldId id="328" r:id="rId35"/>
    <p:sldId id="330" r:id="rId36"/>
    <p:sldId id="329" r:id="rId37"/>
    <p:sldId id="331" r:id="rId38"/>
    <p:sldId id="341" r:id="rId39"/>
    <p:sldId id="332" r:id="rId40"/>
    <p:sldId id="333" r:id="rId41"/>
    <p:sldId id="325" r:id="rId42"/>
    <p:sldId id="334" r:id="rId43"/>
    <p:sldId id="335" r:id="rId44"/>
    <p:sldId id="337" r:id="rId45"/>
    <p:sldId id="338" r:id="rId46"/>
    <p:sldId id="339" r:id="rId47"/>
    <p:sldId id="340" r:id="rId48"/>
    <p:sldId id="342" r:id="rId49"/>
    <p:sldId id="343" r:id="rId50"/>
    <p:sldId id="336" r:id="rId51"/>
    <p:sldId id="318" r:id="rId52"/>
    <p:sldId id="319" r:id="rId53"/>
    <p:sldId id="285" r:id="rId54"/>
    <p:sldId id="306" r:id="rId55"/>
    <p:sldId id="307" r:id="rId56"/>
    <p:sldId id="282" r:id="rId57"/>
    <p:sldId id="283" r:id="rId58"/>
    <p:sldId id="268"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E51E2AF-219A-46E7-9FA7-54D81DF2106E}">
          <p14:sldIdLst>
            <p14:sldId id="263"/>
            <p14:sldId id="264"/>
            <p14:sldId id="290"/>
          </p14:sldIdLst>
        </p14:section>
        <p14:section name="Importance of a strategy" id="{09614013-9F67-4AB2-987A-34C620100251}">
          <p14:sldIdLst>
            <p14:sldId id="265"/>
            <p14:sldId id="270"/>
            <p14:sldId id="280"/>
            <p14:sldId id="284"/>
            <p14:sldId id="269"/>
            <p14:sldId id="275"/>
            <p14:sldId id="273"/>
            <p14:sldId id="272"/>
            <p14:sldId id="310"/>
            <p14:sldId id="276"/>
            <p14:sldId id="277"/>
            <p14:sldId id="278"/>
            <p14:sldId id="309"/>
            <p14:sldId id="287"/>
            <p14:sldId id="281"/>
          </p14:sldIdLst>
        </p14:section>
        <p14:section name="Solutions" id="{0BE05064-5970-4BE5-9A24-96B3D3DA77BC}">
          <p14:sldIdLst>
            <p14:sldId id="274"/>
            <p14:sldId id="311"/>
            <p14:sldId id="320"/>
            <p14:sldId id="321"/>
            <p14:sldId id="314"/>
            <p14:sldId id="322"/>
            <p14:sldId id="323"/>
            <p14:sldId id="344"/>
            <p14:sldId id="345"/>
            <p14:sldId id="324"/>
            <p14:sldId id="326"/>
            <p14:sldId id="327"/>
            <p14:sldId id="328"/>
            <p14:sldId id="330"/>
            <p14:sldId id="329"/>
            <p14:sldId id="331"/>
            <p14:sldId id="341"/>
            <p14:sldId id="332"/>
            <p14:sldId id="333"/>
            <p14:sldId id="325"/>
            <p14:sldId id="334"/>
            <p14:sldId id="335"/>
            <p14:sldId id="337"/>
            <p14:sldId id="338"/>
            <p14:sldId id="339"/>
            <p14:sldId id="340"/>
            <p14:sldId id="342"/>
            <p14:sldId id="343"/>
            <p14:sldId id="336"/>
            <p14:sldId id="318"/>
            <p14:sldId id="319"/>
            <p14:sldId id="285"/>
            <p14:sldId id="306"/>
            <p14:sldId id="307"/>
            <p14:sldId id="282"/>
            <p14:sldId id="283"/>
            <p14:sldId id="268"/>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D2"/>
    <a:srgbClr val="3A7EA3"/>
    <a:srgbClr val="A2CADF"/>
    <a:srgbClr val="2590A3"/>
    <a:srgbClr val="1084C6"/>
    <a:srgbClr val="6DB3E4"/>
    <a:srgbClr val="2D326E"/>
    <a:srgbClr val="93C5DA"/>
    <a:srgbClr val="99CCCC"/>
    <a:srgbClr val="99CB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5906" autoAdjust="0"/>
  </p:normalViewPr>
  <p:slideViewPr>
    <p:cSldViewPr snapToObjects="1">
      <p:cViewPr varScale="1">
        <p:scale>
          <a:sx n="135" d="100"/>
          <a:sy n="135" d="100"/>
        </p:scale>
        <p:origin x="130" y="75"/>
      </p:cViewPr>
      <p:guideLst>
        <p:guide orient="horz" pos="1619"/>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Van Horenbeeck" userId="6078a54e-22e3-489b-9561-c1291828334e" providerId="ADAL" clId="{38DD424E-0C49-4D03-B5B0-6DBA6A263FFE}"/>
    <pc:docChg chg="custSel addSld delSld modSld sldOrd addSection modSection">
      <pc:chgData name="Michael Van Horenbeeck" userId="6078a54e-22e3-489b-9561-c1291828334e" providerId="ADAL" clId="{38DD424E-0C49-4D03-B5B0-6DBA6A263FFE}" dt="2019-06-04T12:16:37.049" v="2594" actId="20577"/>
      <pc:docMkLst>
        <pc:docMk/>
      </pc:docMkLst>
      <pc:sldChg chg="modSp">
        <pc:chgData name="Michael Van Horenbeeck" userId="6078a54e-22e3-489b-9561-c1291828334e" providerId="ADAL" clId="{38DD424E-0C49-4D03-B5B0-6DBA6A263FFE}" dt="2019-06-04T11:54:12.912" v="999" actId="108"/>
        <pc:sldMkLst>
          <pc:docMk/>
          <pc:sldMk cId="84352743" sldId="263"/>
        </pc:sldMkLst>
        <pc:spChg chg="mod">
          <ac:chgData name="Michael Van Horenbeeck" userId="6078a54e-22e3-489b-9561-c1291828334e" providerId="ADAL" clId="{38DD424E-0C49-4D03-B5B0-6DBA6A263FFE}" dt="2019-06-04T11:54:12.912" v="999" actId="108"/>
          <ac:spMkLst>
            <pc:docMk/>
            <pc:sldMk cId="84352743" sldId="263"/>
            <ac:spMk id="4" creationId="{9CC8B995-8881-B345-945D-9D735CDEFC08}"/>
          </ac:spMkLst>
        </pc:spChg>
      </pc:sldChg>
      <pc:sldChg chg="modNotesTx">
        <pc:chgData name="Michael Van Horenbeeck" userId="6078a54e-22e3-489b-9561-c1291828334e" providerId="ADAL" clId="{38DD424E-0C49-4D03-B5B0-6DBA6A263FFE}" dt="2019-06-04T11:44:36.981" v="23" actId="313"/>
        <pc:sldMkLst>
          <pc:docMk/>
          <pc:sldMk cId="1595667430" sldId="265"/>
        </pc:sldMkLst>
      </pc:sldChg>
      <pc:sldChg chg="modSp">
        <pc:chgData name="Michael Van Horenbeeck" userId="6078a54e-22e3-489b-9561-c1291828334e" providerId="ADAL" clId="{38DD424E-0C49-4D03-B5B0-6DBA6A263FFE}" dt="2019-06-04T11:48:16.916" v="135" actId="2711"/>
        <pc:sldMkLst>
          <pc:docMk/>
          <pc:sldMk cId="3720997427" sldId="270"/>
        </pc:sldMkLst>
        <pc:spChg chg="mod">
          <ac:chgData name="Michael Van Horenbeeck" userId="6078a54e-22e3-489b-9561-c1291828334e" providerId="ADAL" clId="{38DD424E-0C49-4D03-B5B0-6DBA6A263FFE}" dt="2019-06-04T11:44:44.690" v="28" actId="20577"/>
          <ac:spMkLst>
            <pc:docMk/>
            <pc:sldMk cId="3720997427" sldId="270"/>
            <ac:spMk id="2" creationId="{1DADFCD7-8FCC-42F0-B45E-104820AD47FD}"/>
          </ac:spMkLst>
        </pc:spChg>
        <pc:spChg chg="mod">
          <ac:chgData name="Michael Van Horenbeeck" userId="6078a54e-22e3-489b-9561-c1291828334e" providerId="ADAL" clId="{38DD424E-0C49-4D03-B5B0-6DBA6A263FFE}" dt="2019-06-04T11:48:16.916" v="135" actId="2711"/>
          <ac:spMkLst>
            <pc:docMk/>
            <pc:sldMk cId="3720997427" sldId="270"/>
            <ac:spMk id="3" creationId="{E9FC2498-3E98-442E-85EF-C40552781019}"/>
          </ac:spMkLst>
        </pc:spChg>
      </pc:sldChg>
      <pc:sldChg chg="modSp">
        <pc:chgData name="Michael Van Horenbeeck" userId="6078a54e-22e3-489b-9561-c1291828334e" providerId="ADAL" clId="{38DD424E-0C49-4D03-B5B0-6DBA6A263FFE}" dt="2019-06-04T11:48:03.506" v="134" actId="2711"/>
        <pc:sldMkLst>
          <pc:docMk/>
          <pc:sldMk cId="1569903189" sldId="273"/>
        </pc:sldMkLst>
        <pc:spChg chg="mod">
          <ac:chgData name="Michael Van Horenbeeck" userId="6078a54e-22e3-489b-9561-c1291828334e" providerId="ADAL" clId="{38DD424E-0C49-4D03-B5B0-6DBA6A263FFE}" dt="2019-06-04T11:48:03.506" v="134" actId="2711"/>
          <ac:spMkLst>
            <pc:docMk/>
            <pc:sldMk cId="1569903189" sldId="273"/>
            <ac:spMk id="3" creationId="{F06BA1B3-3B94-48F7-B348-3E6EDA8DB165}"/>
          </ac:spMkLst>
        </pc:spChg>
      </pc:sldChg>
      <pc:sldChg chg="modSp modNotesTx">
        <pc:chgData name="Michael Van Horenbeeck" userId="6078a54e-22e3-489b-9561-c1291828334e" providerId="ADAL" clId="{38DD424E-0C49-4D03-B5B0-6DBA6A263FFE}" dt="2019-06-04T11:52:31.861" v="842" actId="5793"/>
        <pc:sldMkLst>
          <pc:docMk/>
          <pc:sldMk cId="138843005" sldId="276"/>
        </pc:sldMkLst>
        <pc:spChg chg="mod">
          <ac:chgData name="Michael Van Horenbeeck" userId="6078a54e-22e3-489b-9561-c1291828334e" providerId="ADAL" clId="{38DD424E-0C49-4D03-B5B0-6DBA6A263FFE}" dt="2019-06-04T11:52:31.861" v="842" actId="5793"/>
          <ac:spMkLst>
            <pc:docMk/>
            <pc:sldMk cId="138843005" sldId="276"/>
            <ac:spMk id="3" creationId="{D955CD39-F146-456D-97ED-E28B8672E88A}"/>
          </ac:spMkLst>
        </pc:spChg>
      </pc:sldChg>
      <pc:sldChg chg="modSp">
        <pc:chgData name="Michael Van Horenbeeck" userId="6078a54e-22e3-489b-9561-c1291828334e" providerId="ADAL" clId="{38DD424E-0C49-4D03-B5B0-6DBA6A263FFE}" dt="2019-06-04T11:52:54.833" v="931" actId="20577"/>
        <pc:sldMkLst>
          <pc:docMk/>
          <pc:sldMk cId="1166306177" sldId="277"/>
        </pc:sldMkLst>
        <pc:spChg chg="mod">
          <ac:chgData name="Michael Van Horenbeeck" userId="6078a54e-22e3-489b-9561-c1291828334e" providerId="ADAL" clId="{38DD424E-0C49-4D03-B5B0-6DBA6A263FFE}" dt="2019-06-04T11:52:54.833" v="931" actId="20577"/>
          <ac:spMkLst>
            <pc:docMk/>
            <pc:sldMk cId="1166306177" sldId="277"/>
            <ac:spMk id="3" creationId="{665686F7-9867-47E3-998D-56B590F53D68}"/>
          </ac:spMkLst>
        </pc:spChg>
      </pc:sldChg>
      <pc:sldChg chg="modSp">
        <pc:chgData name="Michael Van Horenbeeck" userId="6078a54e-22e3-489b-9561-c1291828334e" providerId="ADAL" clId="{38DD424E-0C49-4D03-B5B0-6DBA6A263FFE}" dt="2019-06-04T11:51:01.986" v="710" actId="20577"/>
        <pc:sldMkLst>
          <pc:docMk/>
          <pc:sldMk cId="2371172410" sldId="278"/>
        </pc:sldMkLst>
        <pc:spChg chg="mod">
          <ac:chgData name="Michael Van Horenbeeck" userId="6078a54e-22e3-489b-9561-c1291828334e" providerId="ADAL" clId="{38DD424E-0C49-4D03-B5B0-6DBA6A263FFE}" dt="2019-06-04T11:51:01.986" v="710" actId="20577"/>
          <ac:spMkLst>
            <pc:docMk/>
            <pc:sldMk cId="2371172410" sldId="278"/>
            <ac:spMk id="3" creationId="{66E2F729-2A93-4A9C-96DA-0463B8550E3B}"/>
          </ac:spMkLst>
        </pc:spChg>
      </pc:sldChg>
      <pc:sldChg chg="modSp">
        <pc:chgData name="Michael Van Horenbeeck" userId="6078a54e-22e3-489b-9561-c1291828334e" providerId="ADAL" clId="{38DD424E-0C49-4D03-B5B0-6DBA6A263FFE}" dt="2019-06-04T11:45:09.850" v="33" actId="20577"/>
        <pc:sldMkLst>
          <pc:docMk/>
          <pc:sldMk cId="2323450672" sldId="280"/>
        </pc:sldMkLst>
        <pc:spChg chg="mod">
          <ac:chgData name="Michael Van Horenbeeck" userId="6078a54e-22e3-489b-9561-c1291828334e" providerId="ADAL" clId="{38DD424E-0C49-4D03-B5B0-6DBA6A263FFE}" dt="2019-06-04T11:45:09.850" v="33" actId="20577"/>
          <ac:spMkLst>
            <pc:docMk/>
            <pc:sldMk cId="2323450672" sldId="280"/>
            <ac:spMk id="4" creationId="{7E54326A-0C6B-4539-AA9B-1F00A0ED39B6}"/>
          </ac:spMkLst>
        </pc:spChg>
      </pc:sldChg>
      <pc:sldChg chg="add">
        <pc:chgData name="Michael Van Horenbeeck" userId="6078a54e-22e3-489b-9561-c1291828334e" providerId="ADAL" clId="{38DD424E-0C49-4D03-B5B0-6DBA6A263FFE}" dt="2019-06-04T11:50:36.240" v="623" actId="20577"/>
        <pc:sldMkLst>
          <pc:docMk/>
          <pc:sldMk cId="3139654068" sldId="281"/>
        </pc:sldMkLst>
      </pc:sldChg>
      <pc:sldChg chg="add">
        <pc:chgData name="Michael Van Horenbeeck" userId="6078a54e-22e3-489b-9561-c1291828334e" providerId="ADAL" clId="{38DD424E-0C49-4D03-B5B0-6DBA6A263FFE}" dt="2019-06-04T12:05:12.104" v="1099" actId="20577"/>
        <pc:sldMkLst>
          <pc:docMk/>
          <pc:sldMk cId="1135125619" sldId="285"/>
        </pc:sldMkLst>
      </pc:sldChg>
      <pc:sldChg chg="add">
        <pc:chgData name="Michael Van Horenbeeck" userId="6078a54e-22e3-489b-9561-c1291828334e" providerId="ADAL" clId="{38DD424E-0C49-4D03-B5B0-6DBA6A263FFE}" dt="2019-06-04T11:50:36.240" v="623" actId="20577"/>
        <pc:sldMkLst>
          <pc:docMk/>
          <pc:sldMk cId="865780875" sldId="287"/>
        </pc:sldMkLst>
      </pc:sldChg>
    </pc:docChg>
  </pc:docChgLst>
  <pc:docChgLst>
    <pc:chgData name="Michael Van Horenbeeck" userId="6078a54e-22e3-489b-9561-c1291828334e" providerId="ADAL" clId="{E4987BF9-F3E4-40B2-8D80-DE17C2A05142}"/>
    <pc:docChg chg="undo custSel addSld delSld modSld sldOrd modMainMaster modSection">
      <pc:chgData name="Michael Van Horenbeeck" userId="6078a54e-22e3-489b-9561-c1291828334e" providerId="ADAL" clId="{E4987BF9-F3E4-40B2-8D80-DE17C2A05142}" dt="2019-06-05T12:30:50.128" v="6165"/>
      <pc:docMkLst>
        <pc:docMk/>
      </pc:docMkLst>
      <pc:sldChg chg="modSp">
        <pc:chgData name="Michael Van Horenbeeck" userId="6078a54e-22e3-489b-9561-c1291828334e" providerId="ADAL" clId="{E4987BF9-F3E4-40B2-8D80-DE17C2A05142}" dt="2019-06-02T12:45:38.043" v="4164" actId="20577"/>
        <pc:sldMkLst>
          <pc:docMk/>
          <pc:sldMk cId="84352743" sldId="263"/>
        </pc:sldMkLst>
        <pc:spChg chg="mod">
          <ac:chgData name="Michael Van Horenbeeck" userId="6078a54e-22e3-489b-9561-c1291828334e" providerId="ADAL" clId="{E4987BF9-F3E4-40B2-8D80-DE17C2A05142}" dt="2019-06-02T12:45:38.043" v="4164" actId="20577"/>
          <ac:spMkLst>
            <pc:docMk/>
            <pc:sldMk cId="84352743" sldId="263"/>
            <ac:spMk id="5" creationId="{17FC85EA-5389-324F-8BFE-67CB741D98D6}"/>
          </ac:spMkLst>
        </pc:spChg>
      </pc:sldChg>
      <pc:sldChg chg="addSp delSp modSp">
        <pc:chgData name="Michael Van Horenbeeck" userId="6078a54e-22e3-489b-9561-c1291828334e" providerId="ADAL" clId="{E4987BF9-F3E4-40B2-8D80-DE17C2A05142}" dt="2019-06-02T12:47:17.370" v="4188" actId="20577"/>
        <pc:sldMkLst>
          <pc:docMk/>
          <pc:sldMk cId="1186591732" sldId="264"/>
        </pc:sldMkLst>
        <pc:spChg chg="mod">
          <ac:chgData name="Michael Van Horenbeeck" userId="6078a54e-22e3-489b-9561-c1291828334e" providerId="ADAL" clId="{E4987BF9-F3E4-40B2-8D80-DE17C2A05142}" dt="2019-06-02T12:45:51.733" v="4182" actId="14100"/>
          <ac:spMkLst>
            <pc:docMk/>
            <pc:sldMk cId="1186591732" sldId="264"/>
            <ac:spMk id="5" creationId="{049AC8DE-B3D0-E946-825D-387A8E55A546}"/>
          </ac:spMkLst>
        </pc:spChg>
        <pc:spChg chg="mod">
          <ac:chgData name="Michael Van Horenbeeck" userId="6078a54e-22e3-489b-9561-c1291828334e" providerId="ADAL" clId="{E4987BF9-F3E4-40B2-8D80-DE17C2A05142}" dt="2019-06-02T12:45:55.500" v="4183" actId="1076"/>
          <ac:spMkLst>
            <pc:docMk/>
            <pc:sldMk cId="1186591732" sldId="264"/>
            <ac:spMk id="6" creationId="{1DE62B37-E7EB-164A-9C9E-F6670D9A5E41}"/>
          </ac:spMkLst>
        </pc:spChg>
        <pc:spChg chg="add del mod">
          <ac:chgData name="Michael Van Horenbeeck" userId="6078a54e-22e3-489b-9561-c1291828334e" providerId="ADAL" clId="{E4987BF9-F3E4-40B2-8D80-DE17C2A05142}" dt="2019-06-02T12:47:09.679" v="4186" actId="931"/>
          <ac:spMkLst>
            <pc:docMk/>
            <pc:sldMk cId="1186591732" sldId="264"/>
            <ac:spMk id="14" creationId="{FA12F5B5-20F3-4AC9-B656-34AF08FF66FE}"/>
          </ac:spMkLst>
        </pc:spChg>
        <pc:picChg chg="del mod">
          <ac:chgData name="Michael Van Horenbeeck" userId="6078a54e-22e3-489b-9561-c1291828334e" providerId="ADAL" clId="{E4987BF9-F3E4-40B2-8D80-DE17C2A05142}" dt="2019-06-02T12:47:06.118" v="4185" actId="478"/>
          <ac:picMkLst>
            <pc:docMk/>
            <pc:sldMk cId="1186591732" sldId="264"/>
            <ac:picMk id="12" creationId="{144F2EEE-A069-4AE8-BB47-B100E29E35E4}"/>
          </ac:picMkLst>
        </pc:picChg>
        <pc:picChg chg="add mod">
          <ac:chgData name="Michael Van Horenbeeck" userId="6078a54e-22e3-489b-9561-c1291828334e" providerId="ADAL" clId="{E4987BF9-F3E4-40B2-8D80-DE17C2A05142}" dt="2019-06-02T12:47:17.370" v="4188" actId="20577"/>
          <ac:picMkLst>
            <pc:docMk/>
            <pc:sldMk cId="1186591732" sldId="264"/>
            <ac:picMk id="16" creationId="{155E6CA2-8B67-446D-B8C3-E90974FE6262}"/>
          </ac:picMkLst>
        </pc:picChg>
      </pc:sldChg>
      <pc:sldChg chg="addSp delSp modSp">
        <pc:chgData name="Michael Van Horenbeeck" userId="6078a54e-22e3-489b-9561-c1291828334e" providerId="ADAL" clId="{E4987BF9-F3E4-40B2-8D80-DE17C2A05142}" dt="2019-06-02T13:24:17.755" v="6060" actId="20577"/>
        <pc:sldMkLst>
          <pc:docMk/>
          <pc:sldMk cId="1595667430" sldId="265"/>
        </pc:sldMkLst>
        <pc:spChg chg="mod">
          <ac:chgData name="Michael Van Horenbeeck" userId="6078a54e-22e3-489b-9561-c1291828334e" providerId="ADAL" clId="{E4987BF9-F3E4-40B2-8D80-DE17C2A05142}" dt="2019-06-02T13:24:17.755" v="6060" actId="20577"/>
          <ac:spMkLst>
            <pc:docMk/>
            <pc:sldMk cId="1595667430" sldId="265"/>
            <ac:spMk id="2" creationId="{00000000-0000-0000-0000-000000000000}"/>
          </ac:spMkLst>
        </pc:spChg>
        <pc:spChg chg="mod">
          <ac:chgData name="Michael Van Horenbeeck" userId="6078a54e-22e3-489b-9561-c1291828334e" providerId="ADAL" clId="{E4987BF9-F3E4-40B2-8D80-DE17C2A05142}" dt="2019-06-02T09:57:19.766" v="1635" actId="20577"/>
          <ac:spMkLst>
            <pc:docMk/>
            <pc:sldMk cId="1595667430" sldId="265"/>
            <ac:spMk id="3" creationId="{00000000-0000-0000-0000-000000000000}"/>
          </ac:spMkLst>
        </pc:spChg>
        <pc:graphicFrameChg chg="add del modGraphic">
          <ac:chgData name="Michael Van Horenbeeck" userId="6078a54e-22e3-489b-9561-c1291828334e" providerId="ADAL" clId="{E4987BF9-F3E4-40B2-8D80-DE17C2A05142}" dt="2019-06-02T09:45:48.707" v="38" actId="27309"/>
          <ac:graphicFrameMkLst>
            <pc:docMk/>
            <pc:sldMk cId="1595667430" sldId="265"/>
            <ac:graphicFrameMk id="5" creationId="{F2B0D85C-84B3-4632-8DCB-412FF234D69E}"/>
          </ac:graphicFrameMkLst>
        </pc:graphicFrameChg>
      </pc:sldChg>
      <pc:sldChg chg="modSp add">
        <pc:chgData name="Michael Van Horenbeeck" userId="6078a54e-22e3-489b-9561-c1291828334e" providerId="ADAL" clId="{E4987BF9-F3E4-40B2-8D80-DE17C2A05142}" dt="2019-06-02T12:58:48.504" v="5290" actId="20577"/>
        <pc:sldMkLst>
          <pc:docMk/>
          <pc:sldMk cId="552005408" sldId="269"/>
        </pc:sldMkLst>
        <pc:spChg chg="mod">
          <ac:chgData name="Michael Van Horenbeeck" userId="6078a54e-22e3-489b-9561-c1291828334e" providerId="ADAL" clId="{E4987BF9-F3E4-40B2-8D80-DE17C2A05142}" dt="2019-06-02T12:58:48.504" v="5290" actId="20577"/>
          <ac:spMkLst>
            <pc:docMk/>
            <pc:sldMk cId="552005408" sldId="269"/>
            <ac:spMk id="2" creationId="{4066753D-5473-4ABB-A5CE-C11DE9C8C912}"/>
          </ac:spMkLst>
        </pc:spChg>
        <pc:spChg chg="mod">
          <ac:chgData name="Michael Van Horenbeeck" userId="6078a54e-22e3-489b-9561-c1291828334e" providerId="ADAL" clId="{E4987BF9-F3E4-40B2-8D80-DE17C2A05142}" dt="2019-06-02T12:58:21.578" v="5263" actId="20577"/>
          <ac:spMkLst>
            <pc:docMk/>
            <pc:sldMk cId="552005408" sldId="269"/>
            <ac:spMk id="3" creationId="{521E5750-5A47-42D9-8252-38FD2E5A3349}"/>
          </ac:spMkLst>
        </pc:spChg>
      </pc:sldChg>
      <pc:sldChg chg="modSp add">
        <pc:chgData name="Michael Van Horenbeeck" userId="6078a54e-22e3-489b-9561-c1291828334e" providerId="ADAL" clId="{E4987BF9-F3E4-40B2-8D80-DE17C2A05142}" dt="2019-06-02T09:57:57.267" v="1685" actId="20577"/>
        <pc:sldMkLst>
          <pc:docMk/>
          <pc:sldMk cId="3720997427" sldId="270"/>
        </pc:sldMkLst>
        <pc:spChg chg="mod">
          <ac:chgData name="Michael Van Horenbeeck" userId="6078a54e-22e3-489b-9561-c1291828334e" providerId="ADAL" clId="{E4987BF9-F3E4-40B2-8D80-DE17C2A05142}" dt="2019-06-02T09:54:54.902" v="1439" actId="20577"/>
          <ac:spMkLst>
            <pc:docMk/>
            <pc:sldMk cId="3720997427" sldId="270"/>
            <ac:spMk id="2" creationId="{1DADFCD7-8FCC-42F0-B45E-104820AD47FD}"/>
          </ac:spMkLst>
        </pc:spChg>
        <pc:spChg chg="mod">
          <ac:chgData name="Michael Van Horenbeeck" userId="6078a54e-22e3-489b-9561-c1291828334e" providerId="ADAL" clId="{E4987BF9-F3E4-40B2-8D80-DE17C2A05142}" dt="2019-06-02T09:57:57.267" v="1685" actId="20577"/>
          <ac:spMkLst>
            <pc:docMk/>
            <pc:sldMk cId="3720997427" sldId="270"/>
            <ac:spMk id="3" creationId="{E9FC2498-3E98-442E-85EF-C40552781019}"/>
          </ac:spMkLst>
        </pc:spChg>
      </pc:sldChg>
      <pc:sldChg chg="addSp modSp add modAnim modNotesTx">
        <pc:chgData name="Michael Van Horenbeeck" userId="6078a54e-22e3-489b-9561-c1291828334e" providerId="ADAL" clId="{E4987BF9-F3E4-40B2-8D80-DE17C2A05142}" dt="2019-06-02T13:06:58.963" v="5577" actId="20577"/>
        <pc:sldMkLst>
          <pc:docMk/>
          <pc:sldMk cId="1145711647" sldId="272"/>
        </pc:sldMkLst>
        <pc:spChg chg="mod">
          <ac:chgData name="Michael Van Horenbeeck" userId="6078a54e-22e3-489b-9561-c1291828334e" providerId="ADAL" clId="{E4987BF9-F3E4-40B2-8D80-DE17C2A05142}" dt="2019-06-02T09:50:01.725" v="649" actId="20577"/>
          <ac:spMkLst>
            <pc:docMk/>
            <pc:sldMk cId="1145711647" sldId="272"/>
            <ac:spMk id="2" creationId="{B3395E7C-0813-44E3-AB1C-A87BBA5EF46F}"/>
          </ac:spMkLst>
        </pc:spChg>
        <pc:spChg chg="mod">
          <ac:chgData name="Michael Van Horenbeeck" userId="6078a54e-22e3-489b-9561-c1291828334e" providerId="ADAL" clId="{E4987BF9-F3E4-40B2-8D80-DE17C2A05142}" dt="2019-06-02T13:05:50.425" v="5560" actId="1076"/>
          <ac:spMkLst>
            <pc:docMk/>
            <pc:sldMk cId="1145711647" sldId="272"/>
            <ac:spMk id="3" creationId="{0BE6A171-F99E-4B6A-8CD7-A7D4FF336CBB}"/>
          </ac:spMkLst>
        </pc:spChg>
        <pc:spChg chg="add mod">
          <ac:chgData name="Michael Van Horenbeeck" userId="6078a54e-22e3-489b-9561-c1291828334e" providerId="ADAL" clId="{E4987BF9-F3E4-40B2-8D80-DE17C2A05142}" dt="2019-06-02T13:01:22.593" v="5499" actId="1076"/>
          <ac:spMkLst>
            <pc:docMk/>
            <pc:sldMk cId="1145711647" sldId="272"/>
            <ac:spMk id="4" creationId="{31F01C0E-8965-415A-A2B5-A1910445844C}"/>
          </ac:spMkLst>
        </pc:spChg>
        <pc:spChg chg="add mod">
          <ac:chgData name="Michael Van Horenbeeck" userId="6078a54e-22e3-489b-9561-c1291828334e" providerId="ADAL" clId="{E4987BF9-F3E4-40B2-8D80-DE17C2A05142}" dt="2019-06-02T13:01:22.593" v="5499" actId="1076"/>
          <ac:spMkLst>
            <pc:docMk/>
            <pc:sldMk cId="1145711647" sldId="272"/>
            <ac:spMk id="5" creationId="{DB7904F7-0B05-413E-8A96-0301A6127719}"/>
          </ac:spMkLst>
        </pc:spChg>
        <pc:spChg chg="add mod">
          <ac:chgData name="Michael Van Horenbeeck" userId="6078a54e-22e3-489b-9561-c1291828334e" providerId="ADAL" clId="{E4987BF9-F3E4-40B2-8D80-DE17C2A05142}" dt="2019-06-02T13:01:22.593" v="5499" actId="1076"/>
          <ac:spMkLst>
            <pc:docMk/>
            <pc:sldMk cId="1145711647" sldId="272"/>
            <ac:spMk id="6" creationId="{FB6172CA-A9A1-42BD-BFAD-5442D08237E1}"/>
          </ac:spMkLst>
        </pc:spChg>
        <pc:spChg chg="add mod">
          <ac:chgData name="Michael Van Horenbeeck" userId="6078a54e-22e3-489b-9561-c1291828334e" providerId="ADAL" clId="{E4987BF9-F3E4-40B2-8D80-DE17C2A05142}" dt="2019-06-02T13:01:22.593" v="5499" actId="1076"/>
          <ac:spMkLst>
            <pc:docMk/>
            <pc:sldMk cId="1145711647" sldId="272"/>
            <ac:spMk id="7" creationId="{23276777-B592-4B70-BD9D-CCB648E202A2}"/>
          </ac:spMkLst>
        </pc:spChg>
        <pc:spChg chg="add mod">
          <ac:chgData name="Michael Van Horenbeeck" userId="6078a54e-22e3-489b-9561-c1291828334e" providerId="ADAL" clId="{E4987BF9-F3E4-40B2-8D80-DE17C2A05142}" dt="2019-06-02T13:01:22.593" v="5499" actId="1076"/>
          <ac:spMkLst>
            <pc:docMk/>
            <pc:sldMk cId="1145711647" sldId="272"/>
            <ac:spMk id="8" creationId="{DBBDE3CC-2071-4800-BEC8-9DC204136A74}"/>
          </ac:spMkLst>
        </pc:spChg>
        <pc:spChg chg="add mod">
          <ac:chgData name="Michael Van Horenbeeck" userId="6078a54e-22e3-489b-9561-c1291828334e" providerId="ADAL" clId="{E4987BF9-F3E4-40B2-8D80-DE17C2A05142}" dt="2019-06-02T13:01:22.593" v="5499" actId="1076"/>
          <ac:spMkLst>
            <pc:docMk/>
            <pc:sldMk cId="1145711647" sldId="272"/>
            <ac:spMk id="9" creationId="{3214F77D-E0A3-4E63-A66A-CB8F52D9A63A}"/>
          </ac:spMkLst>
        </pc:spChg>
        <pc:spChg chg="add mod">
          <ac:chgData name="Michael Van Horenbeeck" userId="6078a54e-22e3-489b-9561-c1291828334e" providerId="ADAL" clId="{E4987BF9-F3E4-40B2-8D80-DE17C2A05142}" dt="2019-06-02T13:05:33.033" v="5556" actId="20577"/>
          <ac:spMkLst>
            <pc:docMk/>
            <pc:sldMk cId="1145711647" sldId="272"/>
            <ac:spMk id="10" creationId="{616469DB-0C0F-4A3E-93C0-5579650CB1F5}"/>
          </ac:spMkLst>
        </pc:spChg>
        <pc:spChg chg="add mod">
          <ac:chgData name="Michael Van Horenbeeck" userId="6078a54e-22e3-489b-9561-c1291828334e" providerId="ADAL" clId="{E4987BF9-F3E4-40B2-8D80-DE17C2A05142}" dt="2019-06-02T13:05:33.033" v="5556" actId="20577"/>
          <ac:spMkLst>
            <pc:docMk/>
            <pc:sldMk cId="1145711647" sldId="272"/>
            <ac:spMk id="11" creationId="{33C4B207-CA8D-4018-B366-A4E40A1AF6DD}"/>
          </ac:spMkLst>
        </pc:spChg>
        <pc:spChg chg="add mod">
          <ac:chgData name="Michael Van Horenbeeck" userId="6078a54e-22e3-489b-9561-c1291828334e" providerId="ADAL" clId="{E4987BF9-F3E4-40B2-8D80-DE17C2A05142}" dt="2019-06-02T13:05:13.630" v="5549" actId="1076"/>
          <ac:spMkLst>
            <pc:docMk/>
            <pc:sldMk cId="1145711647" sldId="272"/>
            <ac:spMk id="12" creationId="{7DF991C0-D310-4B30-BC8D-193F0913ED10}"/>
          </ac:spMkLst>
        </pc:spChg>
        <pc:spChg chg="add mod">
          <ac:chgData name="Michael Van Horenbeeck" userId="6078a54e-22e3-489b-9561-c1291828334e" providerId="ADAL" clId="{E4987BF9-F3E4-40B2-8D80-DE17C2A05142}" dt="2019-06-02T13:05:45.638" v="5558" actId="1076"/>
          <ac:spMkLst>
            <pc:docMk/>
            <pc:sldMk cId="1145711647" sldId="272"/>
            <ac:spMk id="13" creationId="{4AAB427D-C43E-40E8-8ACC-982A31CB72A8}"/>
          </ac:spMkLst>
        </pc:spChg>
      </pc:sldChg>
      <pc:sldChg chg="modSp add ord">
        <pc:chgData name="Michael Van Horenbeeck" userId="6078a54e-22e3-489b-9561-c1291828334e" providerId="ADAL" clId="{E4987BF9-F3E4-40B2-8D80-DE17C2A05142}" dt="2019-06-02T10:04:28.730" v="1878" actId="20577"/>
        <pc:sldMkLst>
          <pc:docMk/>
          <pc:sldMk cId="1569903189" sldId="273"/>
        </pc:sldMkLst>
        <pc:spChg chg="mod">
          <ac:chgData name="Michael Van Horenbeeck" userId="6078a54e-22e3-489b-9561-c1291828334e" providerId="ADAL" clId="{E4987BF9-F3E4-40B2-8D80-DE17C2A05142}" dt="2019-06-02T09:51:47.292" v="816" actId="20577"/>
          <ac:spMkLst>
            <pc:docMk/>
            <pc:sldMk cId="1569903189" sldId="273"/>
            <ac:spMk id="2" creationId="{5C504BA0-C41E-4348-A981-41D070517C58}"/>
          </ac:spMkLst>
        </pc:spChg>
        <pc:spChg chg="mod">
          <ac:chgData name="Michael Van Horenbeeck" userId="6078a54e-22e3-489b-9561-c1291828334e" providerId="ADAL" clId="{E4987BF9-F3E4-40B2-8D80-DE17C2A05142}" dt="2019-06-02T09:52:40.947" v="1015" actId="20577"/>
          <ac:spMkLst>
            <pc:docMk/>
            <pc:sldMk cId="1569903189" sldId="273"/>
            <ac:spMk id="3" creationId="{F06BA1B3-3B94-48F7-B348-3E6EDA8DB165}"/>
          </ac:spMkLst>
        </pc:spChg>
      </pc:sldChg>
      <pc:sldChg chg="addSp delSp modSp add">
        <pc:chgData name="Michael Van Horenbeeck" userId="6078a54e-22e3-489b-9561-c1291828334e" providerId="ADAL" clId="{E4987BF9-F3E4-40B2-8D80-DE17C2A05142}" dt="2019-06-02T10:37:25.832" v="2551" actId="20577"/>
        <pc:sldMkLst>
          <pc:docMk/>
          <pc:sldMk cId="1452703314" sldId="274"/>
        </pc:sldMkLst>
        <pc:spChg chg="del">
          <ac:chgData name="Michael Van Horenbeeck" userId="6078a54e-22e3-489b-9561-c1291828334e" providerId="ADAL" clId="{E4987BF9-F3E4-40B2-8D80-DE17C2A05142}" dt="2019-06-02T09:55:44.981" v="1487" actId="20577"/>
          <ac:spMkLst>
            <pc:docMk/>
            <pc:sldMk cId="1452703314" sldId="274"/>
            <ac:spMk id="2" creationId="{FFC84B2E-7F6C-43B8-A16E-33BE1AA3BF9C}"/>
          </ac:spMkLst>
        </pc:spChg>
        <pc:spChg chg="del">
          <ac:chgData name="Michael Van Horenbeeck" userId="6078a54e-22e3-489b-9561-c1291828334e" providerId="ADAL" clId="{E4987BF9-F3E4-40B2-8D80-DE17C2A05142}" dt="2019-06-02T09:55:44.981" v="1487" actId="20577"/>
          <ac:spMkLst>
            <pc:docMk/>
            <pc:sldMk cId="1452703314" sldId="274"/>
            <ac:spMk id="3" creationId="{4683ADC1-7170-4D26-A8B6-829CDAF82AB6}"/>
          </ac:spMkLst>
        </pc:spChg>
        <pc:spChg chg="add del mod">
          <ac:chgData name="Michael Van Horenbeeck" userId="6078a54e-22e3-489b-9561-c1291828334e" providerId="ADAL" clId="{E4987BF9-F3E4-40B2-8D80-DE17C2A05142}" dt="2019-06-02T09:55:49.109" v="1488" actId="20577"/>
          <ac:spMkLst>
            <pc:docMk/>
            <pc:sldMk cId="1452703314" sldId="274"/>
            <ac:spMk id="4" creationId="{22C5D808-C062-4D82-9A8E-4A258179460C}"/>
          </ac:spMkLst>
        </pc:spChg>
        <pc:spChg chg="add del mod">
          <ac:chgData name="Michael Van Horenbeeck" userId="6078a54e-22e3-489b-9561-c1291828334e" providerId="ADAL" clId="{E4987BF9-F3E4-40B2-8D80-DE17C2A05142}" dt="2019-06-02T09:55:49.109" v="1488" actId="20577"/>
          <ac:spMkLst>
            <pc:docMk/>
            <pc:sldMk cId="1452703314" sldId="274"/>
            <ac:spMk id="5" creationId="{1683D9A0-745B-4EC9-AFF9-3F6611EEE94F}"/>
          </ac:spMkLst>
        </pc:spChg>
        <pc:spChg chg="add mod">
          <ac:chgData name="Michael Van Horenbeeck" userId="6078a54e-22e3-489b-9561-c1291828334e" providerId="ADAL" clId="{E4987BF9-F3E4-40B2-8D80-DE17C2A05142}" dt="2019-06-02T10:37:25.832" v="2551" actId="20577"/>
          <ac:spMkLst>
            <pc:docMk/>
            <pc:sldMk cId="1452703314" sldId="274"/>
            <ac:spMk id="6" creationId="{B3AE2603-0F4E-4B94-8D06-EDA35FC4C081}"/>
          </ac:spMkLst>
        </pc:spChg>
      </pc:sldChg>
      <pc:sldChg chg="modSp add modNotesTx">
        <pc:chgData name="Michael Van Horenbeeck" userId="6078a54e-22e3-489b-9561-c1291828334e" providerId="ADAL" clId="{E4987BF9-F3E4-40B2-8D80-DE17C2A05142}" dt="2019-06-02T09:59:23.578" v="1877" actId="20577"/>
        <pc:sldMkLst>
          <pc:docMk/>
          <pc:sldMk cId="1529868269" sldId="275"/>
        </pc:sldMkLst>
        <pc:spChg chg="mod">
          <ac:chgData name="Michael Van Horenbeeck" userId="6078a54e-22e3-489b-9561-c1291828334e" providerId="ADAL" clId="{E4987BF9-F3E4-40B2-8D80-DE17C2A05142}" dt="2019-06-02T09:58:36.982" v="1710" actId="20577"/>
          <ac:spMkLst>
            <pc:docMk/>
            <pc:sldMk cId="1529868269" sldId="275"/>
            <ac:spMk id="2" creationId="{37C52242-5E7B-4C7D-96BE-1943784ADA8F}"/>
          </ac:spMkLst>
        </pc:spChg>
        <pc:spChg chg="mod">
          <ac:chgData name="Michael Van Horenbeeck" userId="6078a54e-22e3-489b-9561-c1291828334e" providerId="ADAL" clId="{E4987BF9-F3E4-40B2-8D80-DE17C2A05142}" dt="2019-06-02T09:59:03.343" v="1826" actId="20577"/>
          <ac:spMkLst>
            <pc:docMk/>
            <pc:sldMk cId="1529868269" sldId="275"/>
            <ac:spMk id="3" creationId="{863D8975-E6FD-43E0-9CF8-429510C44451}"/>
          </ac:spMkLst>
        </pc:spChg>
      </pc:sldChg>
      <pc:sldChg chg="modSp add">
        <pc:chgData name="Michael Van Horenbeeck" userId="6078a54e-22e3-489b-9561-c1291828334e" providerId="ADAL" clId="{E4987BF9-F3E4-40B2-8D80-DE17C2A05142}" dt="2019-06-02T10:07:04.094" v="2231" actId="20577"/>
        <pc:sldMkLst>
          <pc:docMk/>
          <pc:sldMk cId="138843005" sldId="276"/>
        </pc:sldMkLst>
        <pc:spChg chg="mod">
          <ac:chgData name="Michael Van Horenbeeck" userId="6078a54e-22e3-489b-9561-c1291828334e" providerId="ADAL" clId="{E4987BF9-F3E4-40B2-8D80-DE17C2A05142}" dt="2019-06-02T10:07:04.094" v="2231" actId="20577"/>
          <ac:spMkLst>
            <pc:docMk/>
            <pc:sldMk cId="138843005" sldId="276"/>
            <ac:spMk id="2" creationId="{2AACC631-38A7-4FA6-B4A0-B92565791772}"/>
          </ac:spMkLst>
        </pc:spChg>
        <pc:spChg chg="mod">
          <ac:chgData name="Michael Van Horenbeeck" userId="6078a54e-22e3-489b-9561-c1291828334e" providerId="ADAL" clId="{E4987BF9-F3E4-40B2-8D80-DE17C2A05142}" dt="2019-06-02T10:06:40.651" v="2212" actId="6549"/>
          <ac:spMkLst>
            <pc:docMk/>
            <pc:sldMk cId="138843005" sldId="276"/>
            <ac:spMk id="3" creationId="{D955CD39-F146-456D-97ED-E28B8672E88A}"/>
          </ac:spMkLst>
        </pc:spChg>
      </pc:sldChg>
      <pc:sldChg chg="modSp add">
        <pc:chgData name="Michael Van Horenbeeck" userId="6078a54e-22e3-489b-9561-c1291828334e" providerId="ADAL" clId="{E4987BF9-F3E4-40B2-8D80-DE17C2A05142}" dt="2019-06-02T10:07:26.707" v="2339" actId="20577"/>
        <pc:sldMkLst>
          <pc:docMk/>
          <pc:sldMk cId="1166306177" sldId="277"/>
        </pc:sldMkLst>
        <pc:spChg chg="mod">
          <ac:chgData name="Michael Van Horenbeeck" userId="6078a54e-22e3-489b-9561-c1291828334e" providerId="ADAL" clId="{E4987BF9-F3E4-40B2-8D80-DE17C2A05142}" dt="2019-06-02T10:06:33.507" v="2203" actId="20577"/>
          <ac:spMkLst>
            <pc:docMk/>
            <pc:sldMk cId="1166306177" sldId="277"/>
            <ac:spMk id="2" creationId="{46C2A38A-6085-4BFA-A9F1-88932A99BAEB}"/>
          </ac:spMkLst>
        </pc:spChg>
        <pc:spChg chg="mod">
          <ac:chgData name="Michael Van Horenbeeck" userId="6078a54e-22e3-489b-9561-c1291828334e" providerId="ADAL" clId="{E4987BF9-F3E4-40B2-8D80-DE17C2A05142}" dt="2019-06-02T10:07:26.707" v="2339" actId="20577"/>
          <ac:spMkLst>
            <pc:docMk/>
            <pc:sldMk cId="1166306177" sldId="277"/>
            <ac:spMk id="3" creationId="{665686F7-9867-47E3-998D-56B590F53D68}"/>
          </ac:spMkLst>
        </pc:spChg>
      </pc:sldChg>
      <pc:sldChg chg="modSp add">
        <pc:chgData name="Michael Van Horenbeeck" userId="6078a54e-22e3-489b-9561-c1291828334e" providerId="ADAL" clId="{E4987BF9-F3E4-40B2-8D80-DE17C2A05142}" dt="2019-06-02T10:08:02.951" v="2453" actId="20577"/>
        <pc:sldMkLst>
          <pc:docMk/>
          <pc:sldMk cId="2371172410" sldId="278"/>
        </pc:sldMkLst>
        <pc:spChg chg="mod">
          <ac:chgData name="Michael Van Horenbeeck" userId="6078a54e-22e3-489b-9561-c1291828334e" providerId="ADAL" clId="{E4987BF9-F3E4-40B2-8D80-DE17C2A05142}" dt="2019-06-02T10:06:37.800" v="2211" actId="20577"/>
          <ac:spMkLst>
            <pc:docMk/>
            <pc:sldMk cId="2371172410" sldId="278"/>
            <ac:spMk id="2" creationId="{76F938E1-C0A6-4BC9-BB30-A73A001102D5}"/>
          </ac:spMkLst>
        </pc:spChg>
        <pc:spChg chg="mod">
          <ac:chgData name="Michael Van Horenbeeck" userId="6078a54e-22e3-489b-9561-c1291828334e" providerId="ADAL" clId="{E4987BF9-F3E4-40B2-8D80-DE17C2A05142}" dt="2019-06-02T10:08:02.951" v="2453" actId="20577"/>
          <ac:spMkLst>
            <pc:docMk/>
            <pc:sldMk cId="2371172410" sldId="278"/>
            <ac:spMk id="3" creationId="{66E2F729-2A93-4A9C-96DA-0463B8550E3B}"/>
          </ac:spMkLst>
        </pc:spChg>
      </pc:sldChg>
      <pc:sldChg chg="modSp add">
        <pc:chgData name="Michael Van Horenbeeck" userId="6078a54e-22e3-489b-9561-c1291828334e" providerId="ADAL" clId="{E4987BF9-F3E4-40B2-8D80-DE17C2A05142}" dt="2019-06-02T12:49:08.616" v="4239" actId="20577"/>
        <pc:sldMkLst>
          <pc:docMk/>
          <pc:sldMk cId="2323450672" sldId="280"/>
        </pc:sldMkLst>
        <pc:spChg chg="mod">
          <ac:chgData name="Michael Van Horenbeeck" userId="6078a54e-22e3-489b-9561-c1291828334e" providerId="ADAL" clId="{E4987BF9-F3E4-40B2-8D80-DE17C2A05142}" dt="2019-06-02T12:49:08.616" v="4239" actId="20577"/>
          <ac:spMkLst>
            <pc:docMk/>
            <pc:sldMk cId="2323450672" sldId="280"/>
            <ac:spMk id="3" creationId="{AF9D230E-9C68-4EAF-94A1-FD06F0C60759}"/>
          </ac:spMkLst>
        </pc:spChg>
      </pc:sldChg>
      <pc:sldChg chg="addSp delSp modSp add">
        <pc:chgData name="Michael Van Horenbeeck" userId="6078a54e-22e3-489b-9561-c1291828334e" providerId="ADAL" clId="{E4987BF9-F3E4-40B2-8D80-DE17C2A05142}" dt="2019-06-02T13:09:41.644" v="5598" actId="20577"/>
        <pc:sldMkLst>
          <pc:docMk/>
          <pc:sldMk cId="1721068242" sldId="282"/>
        </pc:sldMkLst>
        <pc:spChg chg="del">
          <ac:chgData name="Michael Van Horenbeeck" userId="6078a54e-22e3-489b-9561-c1291828334e" providerId="ADAL" clId="{E4987BF9-F3E4-40B2-8D80-DE17C2A05142}" dt="2019-06-02T12:41:48.330" v="3616" actId="20577"/>
          <ac:spMkLst>
            <pc:docMk/>
            <pc:sldMk cId="1721068242" sldId="282"/>
            <ac:spMk id="2" creationId="{2D7D0EB4-9379-4A99-834E-22C248063286}"/>
          </ac:spMkLst>
        </pc:spChg>
        <pc:spChg chg="add mod">
          <ac:chgData name="Michael Van Horenbeeck" userId="6078a54e-22e3-489b-9561-c1291828334e" providerId="ADAL" clId="{E4987BF9-F3E4-40B2-8D80-DE17C2A05142}" dt="2019-06-02T13:09:41.644" v="5598" actId="20577"/>
          <ac:spMkLst>
            <pc:docMk/>
            <pc:sldMk cId="1721068242" sldId="282"/>
            <ac:spMk id="3" creationId="{D368812E-31E6-4FC8-84E1-AB6959010CF0}"/>
          </ac:spMkLst>
        </pc:spChg>
      </pc:sldChg>
      <pc:sldChg chg="addSp delSp modSp add">
        <pc:chgData name="Michael Van Horenbeeck" userId="6078a54e-22e3-489b-9561-c1291828334e" providerId="ADAL" clId="{E4987BF9-F3E4-40B2-8D80-DE17C2A05142}" dt="2019-06-02T12:44:06.673" v="4161" actId="20577"/>
        <pc:sldMkLst>
          <pc:docMk/>
          <pc:sldMk cId="1800170282" sldId="283"/>
        </pc:sldMkLst>
        <pc:spChg chg="del">
          <ac:chgData name="Michael Van Horenbeeck" userId="6078a54e-22e3-489b-9561-c1291828334e" providerId="ADAL" clId="{E4987BF9-F3E4-40B2-8D80-DE17C2A05142}" dt="2019-06-02T12:41:59.159" v="3633" actId="20577"/>
          <ac:spMkLst>
            <pc:docMk/>
            <pc:sldMk cId="1800170282" sldId="283"/>
            <ac:spMk id="2" creationId="{82ABE0D0-7AD6-48B8-A135-4D0693349730}"/>
          </ac:spMkLst>
        </pc:spChg>
        <pc:spChg chg="add mod">
          <ac:chgData name="Michael Van Horenbeeck" userId="6078a54e-22e3-489b-9561-c1291828334e" providerId="ADAL" clId="{E4987BF9-F3E4-40B2-8D80-DE17C2A05142}" dt="2019-06-02T12:42:34.113" v="3728" actId="20577"/>
          <ac:spMkLst>
            <pc:docMk/>
            <pc:sldMk cId="1800170282" sldId="283"/>
            <ac:spMk id="3" creationId="{430033F1-9EA2-403D-B9EC-72AB093D71D1}"/>
          </ac:spMkLst>
        </pc:spChg>
        <pc:spChg chg="add mod">
          <ac:chgData name="Michael Van Horenbeeck" userId="6078a54e-22e3-489b-9561-c1291828334e" providerId="ADAL" clId="{E4987BF9-F3E4-40B2-8D80-DE17C2A05142}" dt="2019-06-02T12:44:06.673" v="4161" actId="20577"/>
          <ac:spMkLst>
            <pc:docMk/>
            <pc:sldMk cId="1800170282" sldId="283"/>
            <ac:spMk id="4" creationId="{DBC5996A-DFF5-4236-B62D-0DDECD67C834}"/>
          </ac:spMkLst>
        </pc:spChg>
      </pc:sldChg>
      <pc:sldChg chg="addSp delSp modSp add">
        <pc:chgData name="Michael Van Horenbeeck" userId="6078a54e-22e3-489b-9561-c1291828334e" providerId="ADAL" clId="{E4987BF9-F3E4-40B2-8D80-DE17C2A05142}" dt="2019-06-02T12:53:58.477" v="4647" actId="20577"/>
        <pc:sldMkLst>
          <pc:docMk/>
          <pc:sldMk cId="1735712695" sldId="284"/>
        </pc:sldMkLst>
        <pc:spChg chg="mod">
          <ac:chgData name="Michael Van Horenbeeck" userId="6078a54e-22e3-489b-9561-c1291828334e" providerId="ADAL" clId="{E4987BF9-F3E4-40B2-8D80-DE17C2A05142}" dt="2019-06-02T12:48:21.461" v="4202" actId="20577"/>
          <ac:spMkLst>
            <pc:docMk/>
            <pc:sldMk cId="1735712695" sldId="284"/>
            <ac:spMk id="2" creationId="{3E04BC81-F483-475D-A05D-1299E1E4BA81}"/>
          </ac:spMkLst>
        </pc:spChg>
        <pc:spChg chg="del mod">
          <ac:chgData name="Michael Van Horenbeeck" userId="6078a54e-22e3-489b-9561-c1291828334e" providerId="ADAL" clId="{E4987BF9-F3E4-40B2-8D80-DE17C2A05142}" dt="2019-06-02T12:50:31.836" v="4406" actId="478"/>
          <ac:spMkLst>
            <pc:docMk/>
            <pc:sldMk cId="1735712695" sldId="284"/>
            <ac:spMk id="3" creationId="{494500B7-3990-4C1D-9771-9FB2BDBCD671}"/>
          </ac:spMkLst>
        </pc:spChg>
        <pc:graphicFrameChg chg="add mod modGraphic">
          <ac:chgData name="Michael Van Horenbeeck" userId="6078a54e-22e3-489b-9561-c1291828334e" providerId="ADAL" clId="{E4987BF9-F3E4-40B2-8D80-DE17C2A05142}" dt="2019-06-02T12:53:58.477" v="4647" actId="20577"/>
          <ac:graphicFrameMkLst>
            <pc:docMk/>
            <pc:sldMk cId="1735712695" sldId="284"/>
            <ac:graphicFrameMk id="4" creationId="{88A8D774-004A-42A8-ABF5-264FAE6C8F10}"/>
          </ac:graphicFrameMkLst>
        </pc:graphicFrameChg>
      </pc:sldChg>
      <pc:sldChg chg="addSp delSp modSp add modAnim">
        <pc:chgData name="Michael Van Horenbeeck" userId="6078a54e-22e3-489b-9561-c1291828334e" providerId="ADAL" clId="{E4987BF9-F3E4-40B2-8D80-DE17C2A05142}" dt="2019-06-02T13:14:45.150" v="6004" actId="20577"/>
        <pc:sldMkLst>
          <pc:docMk/>
          <pc:sldMk cId="2739981680" sldId="290"/>
        </pc:sldMkLst>
        <pc:spChg chg="del">
          <ac:chgData name="Michael Van Horenbeeck" userId="6078a54e-22e3-489b-9561-c1291828334e" providerId="ADAL" clId="{E4987BF9-F3E4-40B2-8D80-DE17C2A05142}" dt="2019-06-02T13:12:05.368" v="5854" actId="20577"/>
          <ac:spMkLst>
            <pc:docMk/>
            <pc:sldMk cId="2739981680" sldId="290"/>
            <ac:spMk id="2" creationId="{F97D6459-163B-4A3C-B704-B57341E65BBB}"/>
          </ac:spMkLst>
        </pc:spChg>
        <pc:spChg chg="del">
          <ac:chgData name="Michael Van Horenbeeck" userId="6078a54e-22e3-489b-9561-c1291828334e" providerId="ADAL" clId="{E4987BF9-F3E4-40B2-8D80-DE17C2A05142}" dt="2019-06-02T13:12:05.368" v="5854" actId="20577"/>
          <ac:spMkLst>
            <pc:docMk/>
            <pc:sldMk cId="2739981680" sldId="290"/>
            <ac:spMk id="3" creationId="{C9E7CB15-04EC-4398-8515-E486E7D4EFD2}"/>
          </ac:spMkLst>
        </pc:spChg>
        <pc:spChg chg="del">
          <ac:chgData name="Michael Van Horenbeeck" userId="6078a54e-22e3-489b-9561-c1291828334e" providerId="ADAL" clId="{E4987BF9-F3E4-40B2-8D80-DE17C2A05142}" dt="2019-06-02T13:12:05.368" v="5854" actId="20577"/>
          <ac:spMkLst>
            <pc:docMk/>
            <pc:sldMk cId="2739981680" sldId="290"/>
            <ac:spMk id="4" creationId="{1D720D3B-B57F-471F-992E-764E5424977A}"/>
          </ac:spMkLst>
        </pc:spChg>
        <pc:spChg chg="add del mod">
          <ac:chgData name="Michael Van Horenbeeck" userId="6078a54e-22e3-489b-9561-c1291828334e" providerId="ADAL" clId="{E4987BF9-F3E4-40B2-8D80-DE17C2A05142}" dt="2019-06-02T13:12:08.349" v="5855" actId="20577"/>
          <ac:spMkLst>
            <pc:docMk/>
            <pc:sldMk cId="2739981680" sldId="290"/>
            <ac:spMk id="5" creationId="{FC0C4295-4D8B-456C-807D-7B5C1C0731AA}"/>
          </ac:spMkLst>
        </pc:spChg>
        <pc:spChg chg="add del mod">
          <ac:chgData name="Michael Van Horenbeeck" userId="6078a54e-22e3-489b-9561-c1291828334e" providerId="ADAL" clId="{E4987BF9-F3E4-40B2-8D80-DE17C2A05142}" dt="2019-06-02T13:12:08.349" v="5855" actId="20577"/>
          <ac:spMkLst>
            <pc:docMk/>
            <pc:sldMk cId="2739981680" sldId="290"/>
            <ac:spMk id="6" creationId="{AA0701C3-8758-49D7-A23F-49EF721CEC68}"/>
          </ac:spMkLst>
        </pc:spChg>
        <pc:spChg chg="add del mod">
          <ac:chgData name="Michael Van Horenbeeck" userId="6078a54e-22e3-489b-9561-c1291828334e" providerId="ADAL" clId="{E4987BF9-F3E4-40B2-8D80-DE17C2A05142}" dt="2019-06-02T13:12:08.349" v="5855" actId="20577"/>
          <ac:spMkLst>
            <pc:docMk/>
            <pc:sldMk cId="2739981680" sldId="290"/>
            <ac:spMk id="7" creationId="{400ED361-8BB8-4097-A51B-567974107B69}"/>
          </ac:spMkLst>
        </pc:spChg>
        <pc:spChg chg="add del mod">
          <ac:chgData name="Michael Van Horenbeeck" userId="6078a54e-22e3-489b-9561-c1291828334e" providerId="ADAL" clId="{E4987BF9-F3E4-40B2-8D80-DE17C2A05142}" dt="2019-06-02T13:14:12.750" v="5998" actId="478"/>
          <ac:spMkLst>
            <pc:docMk/>
            <pc:sldMk cId="2739981680" sldId="290"/>
            <ac:spMk id="8" creationId="{0DC78C15-BDDA-4B13-B8C0-7837BFDE33A0}"/>
          </ac:spMkLst>
        </pc:spChg>
        <pc:spChg chg="add mod">
          <ac:chgData name="Michael Van Horenbeeck" userId="6078a54e-22e3-489b-9561-c1291828334e" providerId="ADAL" clId="{E4987BF9-F3E4-40B2-8D80-DE17C2A05142}" dt="2019-06-02T13:14:35.750" v="6003" actId="313"/>
          <ac:spMkLst>
            <pc:docMk/>
            <pc:sldMk cId="2739981680" sldId="290"/>
            <ac:spMk id="9" creationId="{4339565C-9B52-4E27-B7B3-7889B405DAC3}"/>
          </ac:spMkLst>
        </pc:spChg>
        <pc:spChg chg="add mod">
          <ac:chgData name="Michael Van Horenbeeck" userId="6078a54e-22e3-489b-9561-c1291828334e" providerId="ADAL" clId="{E4987BF9-F3E4-40B2-8D80-DE17C2A05142}" dt="2019-06-02T13:14:07.848" v="5996" actId="1076"/>
          <ac:spMkLst>
            <pc:docMk/>
            <pc:sldMk cId="2739981680" sldId="290"/>
            <ac:spMk id="10" creationId="{43918474-F109-42EA-986B-95E923B5C70D}"/>
          </ac:spMkLst>
        </pc:spChg>
      </pc:sldChg>
      <pc:sldChg chg="addSp delSp modSp add">
        <pc:chgData name="Michael Van Horenbeeck" userId="6078a54e-22e3-489b-9561-c1291828334e" providerId="ADAL" clId="{E4987BF9-F3E4-40B2-8D80-DE17C2A05142}" dt="2019-06-05T12:10:06.803" v="6105" actId="20577"/>
        <pc:sldMkLst>
          <pc:docMk/>
          <pc:sldMk cId="2275370254" sldId="306"/>
        </pc:sldMkLst>
        <pc:spChg chg="del">
          <ac:chgData name="Michael Van Horenbeeck" userId="6078a54e-22e3-489b-9561-c1291828334e" providerId="ADAL" clId="{E4987BF9-F3E4-40B2-8D80-DE17C2A05142}" dt="2019-06-05T12:09:46.688" v="6062" actId="20577"/>
          <ac:spMkLst>
            <pc:docMk/>
            <pc:sldMk cId="2275370254" sldId="306"/>
            <ac:spMk id="2" creationId="{3443CE7B-B477-48C0-902D-45104F8BF893}"/>
          </ac:spMkLst>
        </pc:spChg>
        <pc:spChg chg="del">
          <ac:chgData name="Michael Van Horenbeeck" userId="6078a54e-22e3-489b-9561-c1291828334e" providerId="ADAL" clId="{E4987BF9-F3E4-40B2-8D80-DE17C2A05142}" dt="2019-06-05T12:09:46.688" v="6062" actId="20577"/>
          <ac:spMkLst>
            <pc:docMk/>
            <pc:sldMk cId="2275370254" sldId="306"/>
            <ac:spMk id="3" creationId="{0B51A6CB-0D3D-4EF9-9372-CEF173C5B8A7}"/>
          </ac:spMkLst>
        </pc:spChg>
        <pc:spChg chg="add mod">
          <ac:chgData name="Michael Van Horenbeeck" userId="6078a54e-22e3-489b-9561-c1291828334e" providerId="ADAL" clId="{E4987BF9-F3E4-40B2-8D80-DE17C2A05142}" dt="2019-06-05T12:10:06.803" v="6105" actId="20577"/>
          <ac:spMkLst>
            <pc:docMk/>
            <pc:sldMk cId="2275370254" sldId="306"/>
            <ac:spMk id="4" creationId="{86D983A2-0A22-41DE-B5B3-62787A69C1BD}"/>
          </ac:spMkLst>
        </pc:spChg>
        <pc:spChg chg="add del mod">
          <ac:chgData name="Michael Van Horenbeeck" userId="6078a54e-22e3-489b-9561-c1291828334e" providerId="ADAL" clId="{E4987BF9-F3E4-40B2-8D80-DE17C2A05142}" dt="2019-06-05T12:09:56.177" v="6090" actId="20577"/>
          <ac:spMkLst>
            <pc:docMk/>
            <pc:sldMk cId="2275370254" sldId="306"/>
            <ac:spMk id="5" creationId="{C9B87455-FF81-4984-92A6-C41876A15AFD}"/>
          </ac:spMkLst>
        </pc:spChg>
      </pc:sldChg>
      <pc:sldChg chg="addSp delSp modSp add">
        <pc:chgData name="Michael Van Horenbeeck" userId="6078a54e-22e3-489b-9561-c1291828334e" providerId="ADAL" clId="{E4987BF9-F3E4-40B2-8D80-DE17C2A05142}" dt="2019-06-05T12:10:13.767" v="6135" actId="20577"/>
        <pc:sldMkLst>
          <pc:docMk/>
          <pc:sldMk cId="2534028660" sldId="307"/>
        </pc:sldMkLst>
        <pc:spChg chg="del">
          <ac:chgData name="Michael Van Horenbeeck" userId="6078a54e-22e3-489b-9561-c1291828334e" providerId="ADAL" clId="{E4987BF9-F3E4-40B2-8D80-DE17C2A05142}" dt="2019-06-05T12:10:02.952" v="6092" actId="20577"/>
          <ac:spMkLst>
            <pc:docMk/>
            <pc:sldMk cId="2534028660" sldId="307"/>
            <ac:spMk id="2" creationId="{AF25CA58-E3B4-4EE8-A9D8-CBFE31FE4A0B}"/>
          </ac:spMkLst>
        </pc:spChg>
        <pc:spChg chg="add mod">
          <ac:chgData name="Michael Van Horenbeeck" userId="6078a54e-22e3-489b-9561-c1291828334e" providerId="ADAL" clId="{E4987BF9-F3E4-40B2-8D80-DE17C2A05142}" dt="2019-06-05T12:10:10.270" v="6112" actId="20577"/>
          <ac:spMkLst>
            <pc:docMk/>
            <pc:sldMk cId="2534028660" sldId="307"/>
            <ac:spMk id="3" creationId="{0601A48E-30A6-4DD6-BDDB-2AB4C71A0625}"/>
          </ac:spMkLst>
        </pc:spChg>
        <pc:spChg chg="add mod">
          <ac:chgData name="Michael Van Horenbeeck" userId="6078a54e-22e3-489b-9561-c1291828334e" providerId="ADAL" clId="{E4987BF9-F3E4-40B2-8D80-DE17C2A05142}" dt="2019-06-05T12:10:13.767" v="6135" actId="20577"/>
          <ac:spMkLst>
            <pc:docMk/>
            <pc:sldMk cId="2534028660" sldId="307"/>
            <ac:spMk id="4" creationId="{1EEA796E-29F4-4A9D-A9AA-ED370318069E}"/>
          </ac:spMkLst>
        </pc:spChg>
      </pc:sldChg>
      <pc:sldMasterChg chg="addSp modSp">
        <pc:chgData name="Michael Van Horenbeeck" userId="6078a54e-22e3-489b-9561-c1291828334e" providerId="ADAL" clId="{E4987BF9-F3E4-40B2-8D80-DE17C2A05142}" dt="2019-06-05T12:30:50.128" v="6165"/>
        <pc:sldMasterMkLst>
          <pc:docMk/>
          <pc:sldMasterMk cId="3525050226" sldId="2147483648"/>
        </pc:sldMasterMkLst>
        <pc:spChg chg="add mod ord">
          <ac:chgData name="Michael Van Horenbeeck" userId="6078a54e-22e3-489b-9561-c1291828334e" providerId="ADAL" clId="{E4987BF9-F3E4-40B2-8D80-DE17C2A05142}" dt="2019-06-05T12:30:50.128" v="6165"/>
          <ac:spMkLst>
            <pc:docMk/>
            <pc:sldMasterMk cId="3525050226" sldId="2147483648"/>
            <ac:spMk id="4" creationId="{4360FEB1-09C1-46E9-8731-3D8BA402DD77}"/>
          </ac:spMkLst>
        </pc:spChg>
      </pc:sldMasterChg>
    </pc:docChg>
  </pc:docChgLst>
  <pc:docChgLst>
    <pc:chgData name="Michael Van Horenbeeck" userId="6078a54e-22e3-489b-9561-c1291828334e" providerId="ADAL" clId="{4D1BF3FE-658D-4B72-9BD9-7712CCD148EA}"/>
    <pc:docChg chg="modSld">
      <pc:chgData name="Michael Van Horenbeeck" userId="6078a54e-22e3-489b-9561-c1291828334e" providerId="ADAL" clId="{4D1BF3FE-658D-4B72-9BD9-7712CCD148EA}" dt="2019-06-12T06:29:16.974" v="30" actId="20577"/>
      <pc:docMkLst>
        <pc:docMk/>
      </pc:docMkLst>
      <pc:sldChg chg="modNotesTx">
        <pc:chgData name="Michael Van Horenbeeck" userId="6078a54e-22e3-489b-9561-c1291828334e" providerId="ADAL" clId="{4D1BF3FE-658D-4B72-9BD9-7712CCD148EA}" dt="2019-06-12T06:21:50.384" v="0" actId="20577"/>
        <pc:sldMkLst>
          <pc:docMk/>
          <pc:sldMk cId="1529868269" sldId="275"/>
        </pc:sldMkLst>
      </pc:sldChg>
      <pc:sldChg chg="modNotesTx">
        <pc:chgData name="Michael Van Horenbeeck" userId="6078a54e-22e3-489b-9561-c1291828334e" providerId="ADAL" clId="{4D1BF3FE-658D-4B72-9BD9-7712CCD148EA}" dt="2019-06-12T06:29:16.974" v="30" actId="20577"/>
        <pc:sldMkLst>
          <pc:docMk/>
          <pc:sldMk cId="1510765733" sldId="3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2F302-A7C8-034E-97BB-FC8263E03487}" type="datetimeFigureOut">
              <a:rPr lang="en-US" smtClean="0"/>
              <a:t>6/12/2019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0ECF95-0BA1-6A41-BF58-BBB121C210F4}" type="slidenum">
              <a:rPr lang="en-US" smtClean="0"/>
              <a:t>‹#›</a:t>
            </a:fld>
            <a:endParaRPr lang="en-US"/>
          </a:p>
        </p:txBody>
      </p:sp>
    </p:spTree>
    <p:extLst>
      <p:ext uri="{BB962C8B-B14F-4D97-AF65-F5344CB8AC3E}">
        <p14:creationId xmlns:p14="http://schemas.microsoft.com/office/powerpoint/2010/main" val="1763804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E7955-CF67-4AB0-B27E-DFE1F87415A2}" type="datetimeFigureOut">
              <a:rPr lang="en-BE" smtClean="0"/>
              <a:t>12/06/2019</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CE69C-86FB-4912-B2C8-39543EA269DD}" type="slidenum">
              <a:rPr lang="en-BE" smtClean="0"/>
              <a:t>‹#›</a:t>
            </a:fld>
            <a:endParaRPr lang="en-BE"/>
          </a:p>
        </p:txBody>
      </p:sp>
    </p:spTree>
    <p:extLst>
      <p:ext uri="{BB962C8B-B14F-4D97-AF65-F5344CB8AC3E}">
        <p14:creationId xmlns:p14="http://schemas.microsoft.com/office/powerpoint/2010/main" val="317420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your why”</a:t>
            </a:r>
            <a:endParaRPr lang="en-BE" dirty="0"/>
          </a:p>
        </p:txBody>
      </p:sp>
      <p:sp>
        <p:nvSpPr>
          <p:cNvPr id="4" name="Slide Number Placeholder 3"/>
          <p:cNvSpPr>
            <a:spLocks noGrp="1"/>
          </p:cNvSpPr>
          <p:nvPr>
            <p:ph type="sldNum" sz="quarter" idx="5"/>
          </p:nvPr>
        </p:nvSpPr>
        <p:spPr/>
        <p:txBody>
          <a:bodyPr/>
          <a:lstStyle/>
          <a:p>
            <a:fld id="{BB9CE69C-86FB-4912-B2C8-39543EA269DD}" type="slidenum">
              <a:rPr lang="en-BE" smtClean="0"/>
              <a:t>4</a:t>
            </a:fld>
            <a:endParaRPr lang="en-BE"/>
          </a:p>
        </p:txBody>
      </p:sp>
    </p:spTree>
    <p:extLst>
      <p:ext uri="{BB962C8B-B14F-4D97-AF65-F5344CB8AC3E}">
        <p14:creationId xmlns:p14="http://schemas.microsoft.com/office/powerpoint/2010/main" val="9129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10"/>
          </p:nvPr>
        </p:nvSpPr>
        <p:spPr/>
        <p:txBody>
          <a:bodyPr/>
          <a:lstStyle/>
          <a:p>
            <a:fld id="{BB9CE69C-86FB-4912-B2C8-39543EA269DD}" type="slidenum">
              <a:rPr lang="en-BE" smtClean="0"/>
              <a:t>9</a:t>
            </a:fld>
            <a:endParaRPr lang="en-BE"/>
          </a:p>
        </p:txBody>
      </p:sp>
    </p:spTree>
    <p:extLst>
      <p:ext uri="{BB962C8B-B14F-4D97-AF65-F5344CB8AC3E}">
        <p14:creationId xmlns:p14="http://schemas.microsoft.com/office/powerpoint/2010/main" val="392739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Talk about MITRE ATT&amp;CK, NIST CyberSecurity Framework, ISO, PCI DSS, etc...</a:t>
            </a:r>
          </a:p>
          <a:p>
            <a:r>
              <a:rPr lang="nl-BE" dirty="0"/>
              <a:t>John Lambert’s Office 365 Attack Techniques</a:t>
            </a:r>
          </a:p>
        </p:txBody>
      </p:sp>
      <p:sp>
        <p:nvSpPr>
          <p:cNvPr id="4" name="Slide Number Placeholder 3"/>
          <p:cNvSpPr>
            <a:spLocks noGrp="1"/>
          </p:cNvSpPr>
          <p:nvPr>
            <p:ph type="sldNum" sz="quarter" idx="10"/>
          </p:nvPr>
        </p:nvSpPr>
        <p:spPr/>
        <p:txBody>
          <a:bodyPr/>
          <a:lstStyle/>
          <a:p>
            <a:fld id="{BB9CE69C-86FB-4912-B2C8-39543EA269DD}" type="slidenum">
              <a:rPr lang="en-BE" smtClean="0"/>
              <a:t>11</a:t>
            </a:fld>
            <a:endParaRPr lang="en-BE"/>
          </a:p>
        </p:txBody>
      </p:sp>
    </p:spTree>
    <p:extLst>
      <p:ext uri="{BB962C8B-B14F-4D97-AF65-F5344CB8AC3E}">
        <p14:creationId xmlns:p14="http://schemas.microsoft.com/office/powerpoint/2010/main" val="92550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John Lambert’s Office 365 Attack Techniques</a:t>
            </a:r>
          </a:p>
          <a:p>
            <a:endParaRPr lang="en-BE" dirty="0"/>
          </a:p>
        </p:txBody>
      </p:sp>
      <p:sp>
        <p:nvSpPr>
          <p:cNvPr id="4" name="Slide Number Placeholder 3"/>
          <p:cNvSpPr>
            <a:spLocks noGrp="1"/>
          </p:cNvSpPr>
          <p:nvPr>
            <p:ph type="sldNum" sz="quarter" idx="10"/>
          </p:nvPr>
        </p:nvSpPr>
        <p:spPr/>
        <p:txBody>
          <a:bodyPr/>
          <a:lstStyle/>
          <a:p>
            <a:fld id="{BB9CE69C-86FB-4912-B2C8-39543EA269DD}" type="slidenum">
              <a:rPr lang="en-BE" smtClean="0"/>
              <a:t>12</a:t>
            </a:fld>
            <a:endParaRPr lang="en-BE"/>
          </a:p>
        </p:txBody>
      </p:sp>
    </p:spTree>
    <p:extLst>
      <p:ext uri="{BB962C8B-B14F-4D97-AF65-F5344CB8AC3E}">
        <p14:creationId xmlns:p14="http://schemas.microsoft.com/office/powerpoint/2010/main" val="248878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made up that number </a:t>
            </a:r>
            <a:r>
              <a:rPr lang="en-US" dirty="0">
                <a:sym typeface="Wingdings" panose="05000000000000000000" pitchFamily="2" charset="2"/>
              </a:rPr>
              <a:t></a:t>
            </a:r>
            <a:endParaRPr lang="en-BE" dirty="0"/>
          </a:p>
        </p:txBody>
      </p:sp>
      <p:sp>
        <p:nvSpPr>
          <p:cNvPr id="4" name="Slide Number Placeholder 3"/>
          <p:cNvSpPr>
            <a:spLocks noGrp="1"/>
          </p:cNvSpPr>
          <p:nvPr>
            <p:ph type="sldNum" sz="quarter" idx="5"/>
          </p:nvPr>
        </p:nvSpPr>
        <p:spPr/>
        <p:txBody>
          <a:bodyPr/>
          <a:lstStyle/>
          <a:p>
            <a:fld id="{BB9CE69C-86FB-4912-B2C8-39543EA269DD}" type="slidenum">
              <a:rPr lang="en-BE" smtClean="0"/>
              <a:t>13</a:t>
            </a:fld>
            <a:endParaRPr lang="en-BE"/>
          </a:p>
        </p:txBody>
      </p:sp>
    </p:spTree>
    <p:extLst>
      <p:ext uri="{BB962C8B-B14F-4D97-AF65-F5344CB8AC3E}">
        <p14:creationId xmlns:p14="http://schemas.microsoft.com/office/powerpoint/2010/main" val="342224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You’d be a fool to believe that solely investing in prevention will keep you safe...</a:t>
            </a:r>
          </a:p>
          <a:p>
            <a:endParaRPr lang="en-BE" dirty="0"/>
          </a:p>
        </p:txBody>
      </p:sp>
      <p:sp>
        <p:nvSpPr>
          <p:cNvPr id="4" name="Slide Number Placeholder 3"/>
          <p:cNvSpPr>
            <a:spLocks noGrp="1"/>
          </p:cNvSpPr>
          <p:nvPr>
            <p:ph type="sldNum" sz="quarter" idx="5"/>
          </p:nvPr>
        </p:nvSpPr>
        <p:spPr/>
        <p:txBody>
          <a:bodyPr/>
          <a:lstStyle/>
          <a:p>
            <a:fld id="{BB9CE69C-86FB-4912-B2C8-39543EA269DD}" type="slidenum">
              <a:rPr lang="en-BE" smtClean="0"/>
              <a:t>14</a:t>
            </a:fld>
            <a:endParaRPr lang="en-BE"/>
          </a:p>
        </p:txBody>
      </p:sp>
    </p:spTree>
    <p:extLst>
      <p:ext uri="{BB962C8B-B14F-4D97-AF65-F5344CB8AC3E}">
        <p14:creationId xmlns:p14="http://schemas.microsoft.com/office/powerpoint/2010/main" val="93140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t>Image courtesy of Microsoft.</a:t>
            </a:r>
            <a:endParaRPr lang="en-BE"/>
          </a:p>
        </p:txBody>
      </p:sp>
      <p:sp>
        <p:nvSpPr>
          <p:cNvPr id="4" name="Slide Number Placeholder 3"/>
          <p:cNvSpPr>
            <a:spLocks noGrp="1"/>
          </p:cNvSpPr>
          <p:nvPr>
            <p:ph type="sldNum" sz="quarter" idx="10"/>
          </p:nvPr>
        </p:nvSpPr>
        <p:spPr/>
        <p:txBody>
          <a:bodyPr/>
          <a:lstStyle/>
          <a:p>
            <a:fld id="{BB9CE69C-86FB-4912-B2C8-39543EA269DD}" type="slidenum">
              <a:rPr lang="en-BE" smtClean="0"/>
              <a:t>16</a:t>
            </a:fld>
            <a:endParaRPr lang="en-BE"/>
          </a:p>
        </p:txBody>
      </p:sp>
    </p:spTree>
    <p:extLst>
      <p:ext uri="{BB962C8B-B14F-4D97-AF65-F5344CB8AC3E}">
        <p14:creationId xmlns:p14="http://schemas.microsoft.com/office/powerpoint/2010/main" val="29780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10"/>
          </p:nvPr>
        </p:nvSpPr>
        <p:spPr/>
        <p:txBody>
          <a:bodyPr/>
          <a:lstStyle/>
          <a:p>
            <a:fld id="{BB9CE69C-86FB-4912-B2C8-39543EA269DD}" type="slidenum">
              <a:rPr lang="en-BE" smtClean="0"/>
              <a:t>50</a:t>
            </a:fld>
            <a:endParaRPr lang="en-BE"/>
          </a:p>
        </p:txBody>
      </p:sp>
    </p:spTree>
    <p:extLst>
      <p:ext uri="{BB962C8B-B14F-4D97-AF65-F5344CB8AC3E}">
        <p14:creationId xmlns:p14="http://schemas.microsoft.com/office/powerpoint/2010/main" val="59665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penin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 y="0"/>
            <a:ext cx="9141287" cy="5143498"/>
          </a:xfrm>
          <a:prstGeom prst="rect">
            <a:avLst/>
          </a:prstGeom>
        </p:spPr>
      </p:pic>
      <p:sp>
        <p:nvSpPr>
          <p:cNvPr id="2" name="Title 1"/>
          <p:cNvSpPr>
            <a:spLocks noGrp="1"/>
          </p:cNvSpPr>
          <p:nvPr>
            <p:ph type="ctrTitle" hasCustomPrompt="1"/>
          </p:nvPr>
        </p:nvSpPr>
        <p:spPr>
          <a:xfrm>
            <a:off x="2700338" y="797003"/>
            <a:ext cx="5975349" cy="2281863"/>
          </a:xfrm>
        </p:spPr>
        <p:txBody>
          <a:bodyPr anchor="ctr">
            <a:normAutofit/>
          </a:bodyPr>
          <a:lstStyle>
            <a:lvl1pPr algn="l">
              <a:defRPr sz="4000">
                <a:solidFill>
                  <a:schemeClr val="accent1"/>
                </a:solidFill>
                <a:latin typeface="+mj-lt"/>
                <a:ea typeface="Segoe UI Historic" charset="0"/>
                <a:cs typeface="Segoe UI Historic" charset="0"/>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&lt;Title session&gt;</a:t>
            </a:r>
            <a:endParaRPr lang="en-US" dirty="0"/>
          </a:p>
        </p:txBody>
      </p:sp>
      <p:sp>
        <p:nvSpPr>
          <p:cNvPr id="3" name="Subtitle 2"/>
          <p:cNvSpPr>
            <a:spLocks noGrp="1"/>
          </p:cNvSpPr>
          <p:nvPr>
            <p:ph type="subTitle" idx="1" hasCustomPrompt="1"/>
          </p:nvPr>
        </p:nvSpPr>
        <p:spPr>
          <a:xfrm>
            <a:off x="2700339" y="3221382"/>
            <a:ext cx="5975350" cy="957002"/>
          </a:xfrm>
        </p:spPr>
        <p:txBody>
          <a:bodyPr>
            <a:normAutofit/>
          </a:bodyPr>
          <a:lstStyle>
            <a:lvl1pPr marL="0" indent="0" algn="l">
              <a:buNone/>
              <a:defRPr sz="2400" i="0">
                <a:solidFill>
                  <a:schemeClr val="accent1"/>
                </a:solidFill>
                <a:latin typeface="+mj-l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latin typeface="Segoe UI Light" panose="020B0502040204020203" pitchFamily="34" charset="0"/>
              </a:rPr>
              <a:t>&lt;Name speaker&gt;</a:t>
            </a:r>
          </a:p>
        </p:txBody>
      </p:sp>
      <p:pic>
        <p:nvPicPr>
          <p:cNvPr id="5" name="Afbeelding 4">
            <a:extLst>
              <a:ext uri="{FF2B5EF4-FFF2-40B4-BE49-F238E27FC236}">
                <a16:creationId xmlns:a16="http://schemas.microsoft.com/office/drawing/2014/main" id="{1C6AA682-CDDC-9A48-9B39-F3895F34DAA7}"/>
              </a:ext>
            </a:extLst>
          </p:cNvPr>
          <p:cNvPicPr>
            <a:picLocks noChangeAspect="1"/>
          </p:cNvPicPr>
          <p:nvPr userDrawn="1"/>
        </p:nvPicPr>
        <p:blipFill>
          <a:blip r:embed="rId3"/>
          <a:stretch>
            <a:fillRect/>
          </a:stretch>
        </p:blipFill>
        <p:spPr>
          <a:xfrm>
            <a:off x="5940152" y="4471741"/>
            <a:ext cx="2880320" cy="476273"/>
          </a:xfrm>
          <a:prstGeom prst="rect">
            <a:avLst/>
          </a:prstGeom>
        </p:spPr>
      </p:pic>
    </p:spTree>
    <p:extLst>
      <p:ext uri="{BB962C8B-B14F-4D97-AF65-F5344CB8AC3E}">
        <p14:creationId xmlns:p14="http://schemas.microsoft.com/office/powerpoint/2010/main" val="19161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s pagina">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1690320" y="268675"/>
            <a:ext cx="6985368" cy="857250"/>
          </a:xfrm>
          <a:prstGeom prst="rect">
            <a:avLst/>
          </a:prstGeom>
        </p:spPr>
        <p:txBody>
          <a:bodyPr vert="horz" lIns="91440" tIns="45720" rIns="91440" bIns="45720" rtlCol="0" anchor="t">
            <a:normAutofit/>
          </a:bodyPr>
          <a:lstStyle/>
          <a:p>
            <a:r>
              <a:rPr lang="en-US" dirty="0">
                <a:latin typeface="Segoe UI Light" panose="020B0502040204020203" pitchFamily="34" charset="0"/>
              </a:rPr>
              <a:t>&lt;Title&gt;</a:t>
            </a:r>
            <a:endParaRPr lang="en-US" dirty="0"/>
          </a:p>
        </p:txBody>
      </p:sp>
      <p:sp>
        <p:nvSpPr>
          <p:cNvPr id="10" name="Text Placeholder 9"/>
          <p:cNvSpPr>
            <a:spLocks noGrp="1"/>
          </p:cNvSpPr>
          <p:nvPr>
            <p:ph type="body" sz="quarter" idx="10" hasCustomPrompt="1"/>
          </p:nvPr>
        </p:nvSpPr>
        <p:spPr>
          <a:xfrm>
            <a:off x="1690320" y="1211750"/>
            <a:ext cx="6985368" cy="3553428"/>
          </a:xfrm>
        </p:spPr>
        <p:txBody>
          <a:bodyPr/>
          <a:lstStyle>
            <a:lvl1pPr>
              <a:defRPr>
                <a:latin typeface="+mj-lt"/>
              </a:defRPr>
            </a:lvl1p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&lt;Text&gt;</a:t>
            </a:r>
          </a:p>
        </p:txBody>
      </p:sp>
    </p:spTree>
    <p:extLst>
      <p:ext uri="{BB962C8B-B14F-4D97-AF65-F5344CB8AC3E}">
        <p14:creationId xmlns:p14="http://schemas.microsoft.com/office/powerpoint/2010/main" val="366500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rek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8557" y="978477"/>
            <a:ext cx="4279159" cy="1591102"/>
          </a:xfrm>
        </p:spPr>
        <p:txBody>
          <a:bodyPr>
            <a:normAutofit/>
          </a:bodyPr>
          <a:lstStyle>
            <a:lvl1pPr algn="l">
              <a:defRPr sz="3600">
                <a:solidFill>
                  <a:srgbClr val="1E347F"/>
                </a:solidFill>
                <a:latin typeface="+mj-lt"/>
                <a:cs typeface="Segoe"/>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&lt;Name speaker&gt;</a:t>
            </a:r>
            <a:endParaRPr lang="en-US" dirty="0"/>
          </a:p>
        </p:txBody>
      </p:sp>
      <p:sp>
        <p:nvSpPr>
          <p:cNvPr id="3" name="Content Placeholder 2"/>
          <p:cNvSpPr>
            <a:spLocks noGrp="1"/>
          </p:cNvSpPr>
          <p:nvPr>
            <p:ph idx="1" hasCustomPrompt="1"/>
          </p:nvPr>
        </p:nvSpPr>
        <p:spPr>
          <a:xfrm>
            <a:off x="3348557" y="2569579"/>
            <a:ext cx="4279159" cy="2268637"/>
          </a:xfrm>
        </p:spPr>
        <p:txBody>
          <a:bodyPr>
            <a:noAutofit/>
          </a:bodyPr>
          <a:lstStyle>
            <a:lvl1pPr marL="0" indent="0">
              <a:buFontTx/>
              <a:buNone/>
              <a:defRPr sz="2400">
                <a:solidFill>
                  <a:schemeClr val="accent1"/>
                </a:solidFill>
                <a:latin typeface="Segoe Light"/>
                <a:cs typeface="Segoe Light"/>
              </a:defRPr>
            </a:lvl1pPr>
            <a:lvl2pPr>
              <a:defRPr sz="2400">
                <a:solidFill>
                  <a:srgbClr val="FFFFFF"/>
                </a:solidFill>
                <a:latin typeface="Segoe Light"/>
                <a:cs typeface="Segoe Light"/>
              </a:defRPr>
            </a:lvl2pPr>
            <a:lvl3pPr>
              <a:defRPr sz="2400">
                <a:solidFill>
                  <a:srgbClr val="FFFFFF"/>
                </a:solidFill>
                <a:latin typeface="Segoe Light"/>
                <a:cs typeface="Segoe Light"/>
              </a:defRPr>
            </a:lvl3pPr>
            <a:lvl4pPr>
              <a:defRPr sz="2400">
                <a:solidFill>
                  <a:srgbClr val="FFFFFF"/>
                </a:solidFill>
                <a:latin typeface="Segoe Light"/>
                <a:cs typeface="Segoe Light"/>
              </a:defRPr>
            </a:lvl4pPr>
            <a:lvl5pPr>
              <a:defRPr sz="2400">
                <a:solidFill>
                  <a:srgbClr val="FFFFFF"/>
                </a:solidFill>
                <a:latin typeface="Segoe Light"/>
                <a:cs typeface="Segoe Light"/>
              </a:defRPr>
            </a:lvl5pPr>
          </a:lstStyle>
          <a:p>
            <a:r>
              <a:rPr lang="en-US" dirty="0">
                <a:latin typeface="Segoe UI Light" panose="020B0502040204020203" pitchFamily="34" charset="0"/>
              </a:rPr>
              <a:t>&lt;short intro&gt;</a:t>
            </a:r>
          </a:p>
        </p:txBody>
      </p:sp>
      <p:sp>
        <p:nvSpPr>
          <p:cNvPr id="9" name="Picture Placeholder 2"/>
          <p:cNvSpPr>
            <a:spLocks noGrp="1"/>
          </p:cNvSpPr>
          <p:nvPr>
            <p:ph type="pic" idx="14"/>
          </p:nvPr>
        </p:nvSpPr>
        <p:spPr>
          <a:xfrm>
            <a:off x="539751" y="978476"/>
            <a:ext cx="2573839" cy="2968491"/>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3564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1692275" y="268288"/>
            <a:ext cx="6950828" cy="4627803"/>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a:p>
        </p:txBody>
      </p:sp>
    </p:spTree>
    <p:extLst>
      <p:ext uri="{BB962C8B-B14F-4D97-AF65-F5344CB8AC3E}">
        <p14:creationId xmlns:p14="http://schemas.microsoft.com/office/powerpoint/2010/main" val="222977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slide">
    <p:spTree>
      <p:nvGrpSpPr>
        <p:cNvPr id="1" name=""/>
        <p:cNvGrpSpPr/>
        <p:nvPr/>
      </p:nvGrpSpPr>
      <p:grpSpPr>
        <a:xfrm>
          <a:off x="0" y="0"/>
          <a:ext cx="0" cy="0"/>
          <a:chOff x="0" y="0"/>
          <a:chExt cx="0" cy="0"/>
        </a:xfrm>
      </p:grpSpPr>
      <p:sp>
        <p:nvSpPr>
          <p:cNvPr id="9" name="Rechthoek 8"/>
          <p:cNvSpPr/>
          <p:nvPr userDrawn="1"/>
        </p:nvSpPr>
        <p:spPr>
          <a:xfrm>
            <a:off x="0" y="0"/>
            <a:ext cx="9144000" cy="5143500"/>
          </a:xfrm>
          <a:prstGeom prst="rect">
            <a:avLst/>
          </a:prstGeom>
          <a:solidFill>
            <a:srgbClr val="A2CA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1287" cy="5143498"/>
          </a:xfrm>
          <a:prstGeom prst="rect">
            <a:avLst/>
          </a:prstGeom>
          <a:noFill/>
        </p:spPr>
      </p:pic>
      <p:sp>
        <p:nvSpPr>
          <p:cNvPr id="2" name="Title 1"/>
          <p:cNvSpPr>
            <a:spLocks noGrp="1"/>
          </p:cNvSpPr>
          <p:nvPr>
            <p:ph type="title" hasCustomPrompt="1"/>
          </p:nvPr>
        </p:nvSpPr>
        <p:spPr>
          <a:xfrm>
            <a:off x="1692275" y="268288"/>
            <a:ext cx="7006944" cy="4679725"/>
          </a:xfrm>
        </p:spPr>
        <p:txBody>
          <a:bodyPr anchor="ctr"/>
          <a:lstStyle>
            <a:lvl1pPr algn="ctr">
              <a:defRPr b="0" i="0">
                <a:solidFill>
                  <a:schemeClr val="accent1"/>
                </a:solidFill>
                <a:latin typeface="+mj-lt"/>
                <a:cs typeface="Segoe"/>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&lt;Break&gt;</a:t>
            </a:r>
            <a:endParaRPr lang="en-US" dirty="0"/>
          </a:p>
        </p:txBody>
      </p:sp>
      <p:sp>
        <p:nvSpPr>
          <p:cNvPr id="11" name="Tekstvak 10"/>
          <p:cNvSpPr txBox="1"/>
          <p:nvPr userDrawn="1"/>
        </p:nvSpPr>
        <p:spPr>
          <a:xfrm>
            <a:off x="179512" y="336445"/>
            <a:ext cx="1475684" cy="261610"/>
          </a:xfrm>
          <a:prstGeom prst="rect">
            <a:avLst/>
          </a:prstGeom>
          <a:noFill/>
        </p:spPr>
        <p:txBody>
          <a:bodyPr wrap="square" rtlCol="0">
            <a:spAutoFit/>
          </a:bodyPr>
          <a:lstStyle/>
          <a:p>
            <a:pPr algn="ctr"/>
            <a:r>
              <a:rPr lang="nl-NL" sz="1100" baseline="0">
                <a:solidFill>
                  <a:schemeClr val="accent1"/>
                </a:solidFill>
              </a:rPr>
              <a:t>MICROSOFT 365</a:t>
            </a:r>
            <a:endParaRPr lang="nl-NL" sz="1100" dirty="0">
              <a:solidFill>
                <a:schemeClr val="accent1"/>
              </a:solidFill>
            </a:endParaRPr>
          </a:p>
        </p:txBody>
      </p:sp>
    </p:spTree>
    <p:extLst>
      <p:ext uri="{BB962C8B-B14F-4D97-AF65-F5344CB8AC3E}">
        <p14:creationId xmlns:p14="http://schemas.microsoft.com/office/powerpoint/2010/main" val="103101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ot">
    <p:spTree>
      <p:nvGrpSpPr>
        <p:cNvPr id="1" name=""/>
        <p:cNvGrpSpPr/>
        <p:nvPr/>
      </p:nvGrpSpPr>
      <p:grpSpPr>
        <a:xfrm>
          <a:off x="0" y="0"/>
          <a:ext cx="0" cy="0"/>
          <a:chOff x="0" y="0"/>
          <a:chExt cx="0" cy="0"/>
        </a:xfrm>
      </p:grpSpPr>
      <p:pic>
        <p:nvPicPr>
          <p:cNvPr id="10" name="Picture 3"/>
          <p:cNvPicPr>
            <a:picLocks noChangeAspect="1"/>
          </p:cNvPicPr>
          <p:nvPr userDrawn="1"/>
        </p:nvPicPr>
        <p:blipFill>
          <a:blip r:embed="rId2"/>
          <a:stretch>
            <a:fillRect/>
          </a:stretch>
        </p:blipFill>
        <p:spPr>
          <a:xfrm>
            <a:off x="2" y="0"/>
            <a:ext cx="9141287" cy="5143498"/>
          </a:xfrm>
          <a:prstGeom prst="rect">
            <a:avLst/>
          </a:prstGeom>
        </p:spPr>
      </p:pic>
      <p:sp>
        <p:nvSpPr>
          <p:cNvPr id="3" name="Text Placeholder 2"/>
          <p:cNvSpPr>
            <a:spLocks noGrp="1"/>
          </p:cNvSpPr>
          <p:nvPr>
            <p:ph type="body" idx="1" hasCustomPrompt="1"/>
          </p:nvPr>
        </p:nvSpPr>
        <p:spPr>
          <a:xfrm>
            <a:off x="2700337" y="887509"/>
            <a:ext cx="6048127" cy="441614"/>
          </a:xfrm>
        </p:spPr>
        <p:txBody>
          <a:bodyPr anchor="ctr"/>
          <a:lstStyle>
            <a:lvl1pPr marL="0" indent="0">
              <a:buNone/>
              <a:defRPr sz="2400" b="0" baseline="0">
                <a:solidFill>
                  <a:schemeClr val="accent1"/>
                </a:solidFill>
                <a:latin typeface="Segoe Light"/>
                <a:cs typeface="Sego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latin typeface="Segoe UI Light" panose="020B0502040204020203" pitchFamily="34" charset="0"/>
              </a:rPr>
              <a:t>&lt;Next session 00:00 – 00:00&gt;</a:t>
            </a:r>
          </a:p>
        </p:txBody>
      </p:sp>
      <p:sp>
        <p:nvSpPr>
          <p:cNvPr id="11" name="Text Placeholder 2"/>
          <p:cNvSpPr>
            <a:spLocks noGrp="1"/>
          </p:cNvSpPr>
          <p:nvPr>
            <p:ph type="body" idx="13" hasCustomPrompt="1"/>
          </p:nvPr>
        </p:nvSpPr>
        <p:spPr>
          <a:xfrm>
            <a:off x="2700339" y="1412787"/>
            <a:ext cx="6048126" cy="1874422"/>
          </a:xfrm>
        </p:spPr>
        <p:txBody>
          <a:bodyPr anchor="ctr">
            <a:normAutofit/>
          </a:bodyPr>
          <a:lstStyle>
            <a:lvl1pPr marL="0" indent="0">
              <a:buNone/>
              <a:defRPr sz="4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latin typeface="Segoe UI" panose="020B0502040204020203" pitchFamily="34" charset="0"/>
                <a:ea typeface="Segoe UI" panose="020B0502040204020203" pitchFamily="34" charset="0"/>
                <a:cs typeface="Segoe UI" panose="020B0502040204020203" pitchFamily="34" charset="0"/>
              </a:rPr>
              <a:t>&lt;Title next session&gt;</a:t>
            </a:r>
          </a:p>
        </p:txBody>
      </p:sp>
      <p:sp>
        <p:nvSpPr>
          <p:cNvPr id="8" name="Subtitle 2"/>
          <p:cNvSpPr>
            <a:spLocks noGrp="1"/>
          </p:cNvSpPr>
          <p:nvPr>
            <p:ph type="subTitle" idx="14" hasCustomPrompt="1"/>
          </p:nvPr>
        </p:nvSpPr>
        <p:spPr>
          <a:xfrm>
            <a:off x="2700337" y="3394023"/>
            <a:ext cx="6048127" cy="411418"/>
          </a:xfrm>
        </p:spPr>
        <p:txBody>
          <a:bodyPr>
            <a:normAutofit/>
          </a:bodyPr>
          <a:lstStyle>
            <a:lvl1pPr marL="0" indent="0" algn="l">
              <a:buNone/>
              <a:defRPr sz="2400">
                <a:solidFill>
                  <a:schemeClr val="accent1"/>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latin typeface="Segoe UI Light" panose="020B0502040204020203" pitchFamily="34" charset="0"/>
              </a:rPr>
              <a:t>&lt;Name speaker next session&gt;</a:t>
            </a:r>
          </a:p>
        </p:txBody>
      </p:sp>
      <p:pic>
        <p:nvPicPr>
          <p:cNvPr id="6" name="Afbeelding 5">
            <a:extLst>
              <a:ext uri="{FF2B5EF4-FFF2-40B4-BE49-F238E27FC236}">
                <a16:creationId xmlns:a16="http://schemas.microsoft.com/office/drawing/2014/main" id="{095B615D-1E2B-0640-8BA2-41BEFD240839}"/>
              </a:ext>
            </a:extLst>
          </p:cNvPr>
          <p:cNvPicPr>
            <a:picLocks noChangeAspect="1"/>
          </p:cNvPicPr>
          <p:nvPr userDrawn="1"/>
        </p:nvPicPr>
        <p:blipFill>
          <a:blip r:embed="rId3"/>
          <a:stretch>
            <a:fillRect/>
          </a:stretch>
        </p:blipFill>
        <p:spPr>
          <a:xfrm>
            <a:off x="5940152" y="4471741"/>
            <a:ext cx="2880320" cy="476273"/>
          </a:xfrm>
          <a:prstGeom prst="rect">
            <a:avLst/>
          </a:prstGeom>
        </p:spPr>
      </p:pic>
    </p:spTree>
    <p:extLst>
      <p:ext uri="{BB962C8B-B14F-4D97-AF65-F5344CB8AC3E}">
        <p14:creationId xmlns:p14="http://schemas.microsoft.com/office/powerpoint/2010/main" val="367404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1BE30E1A-5244-42EE-B01A-8F04A455656A}"/>
              </a:ext>
            </a:extLst>
          </p:cNvPr>
          <p:cNvPicPr>
            <a:picLocks noChangeAspect="1"/>
          </p:cNvPicPr>
          <p:nvPr userDrawn="1"/>
        </p:nvPicPr>
        <p:blipFill>
          <a:blip r:embed="rId8"/>
          <a:stretch>
            <a:fillRect/>
          </a:stretch>
        </p:blipFill>
        <p:spPr>
          <a:xfrm>
            <a:off x="0" y="0"/>
            <a:ext cx="9144000" cy="5143500"/>
          </a:xfrm>
          <a:prstGeom prst="rect">
            <a:avLst/>
          </a:prstGeom>
        </p:spPr>
      </p:pic>
      <p:sp>
        <p:nvSpPr>
          <p:cNvPr id="2" name="Title Placeholder 1"/>
          <p:cNvSpPr>
            <a:spLocks noGrp="1"/>
          </p:cNvSpPr>
          <p:nvPr>
            <p:ph type="title"/>
          </p:nvPr>
        </p:nvSpPr>
        <p:spPr>
          <a:xfrm>
            <a:off x="1692275" y="265497"/>
            <a:ext cx="6983413" cy="857250"/>
          </a:xfrm>
          <a:prstGeom prst="rect">
            <a:avLst/>
          </a:prstGeom>
        </p:spPr>
        <p:txBody>
          <a:bodyPr vert="horz" lIns="91440" tIns="45720" rIns="91440" bIns="45720" rtlCol="0" anchor="t">
            <a:norm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en-US" dirty="0"/>
          </a:p>
        </p:txBody>
      </p:sp>
      <p:sp>
        <p:nvSpPr>
          <p:cNvPr id="3" name="Text Placeholder 2"/>
          <p:cNvSpPr>
            <a:spLocks noGrp="1"/>
          </p:cNvSpPr>
          <p:nvPr>
            <p:ph type="body" idx="1"/>
          </p:nvPr>
        </p:nvSpPr>
        <p:spPr>
          <a:xfrm>
            <a:off x="1692275" y="1159977"/>
            <a:ext cx="6983413" cy="3606496"/>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sp>
        <p:nvSpPr>
          <p:cNvPr id="5" name="Tekstvak 4"/>
          <p:cNvSpPr txBox="1"/>
          <p:nvPr userDrawn="1"/>
        </p:nvSpPr>
        <p:spPr>
          <a:xfrm>
            <a:off x="179512" y="336445"/>
            <a:ext cx="1475684" cy="261610"/>
          </a:xfrm>
          <a:prstGeom prst="rect">
            <a:avLst/>
          </a:prstGeom>
          <a:noFill/>
        </p:spPr>
        <p:txBody>
          <a:bodyPr wrap="square" rtlCol="0">
            <a:spAutoFit/>
          </a:bodyPr>
          <a:lstStyle/>
          <a:p>
            <a:pPr algn="ctr"/>
            <a:r>
              <a:rPr lang="nl-NL" sz="1100" dirty="0">
                <a:solidFill>
                  <a:schemeClr val="accent1"/>
                </a:solidFill>
              </a:rPr>
              <a:t>MICROSOFT 365</a:t>
            </a:r>
          </a:p>
        </p:txBody>
      </p:sp>
      <p:sp>
        <p:nvSpPr>
          <p:cNvPr id="4" name="MSIPCMContentMarking" descr="{&quot;HashCode&quot;:192802300,&quot;Placement&quot;:&quot;Footer&quot;,&quot;Top&quot;:387.034332,&quot;Left&quot;:0.0,&quot;SlideWidth&quot;:720,&quot;SlideHeight&quot;:405}">
            <a:extLst>
              <a:ext uri="{FF2B5EF4-FFF2-40B4-BE49-F238E27FC236}">
                <a16:creationId xmlns:a16="http://schemas.microsoft.com/office/drawing/2014/main" id="{4360FEB1-09C1-46E9-8731-3D8BA402DD77}"/>
              </a:ext>
            </a:extLst>
          </p:cNvPr>
          <p:cNvSpPr txBox="1"/>
          <p:nvPr userDrawn="1"/>
        </p:nvSpPr>
        <p:spPr>
          <a:xfrm>
            <a:off x="0" y="4915336"/>
            <a:ext cx="1090159" cy="228163"/>
          </a:xfrm>
          <a:prstGeom prst="rect">
            <a:avLst/>
          </a:prstGeom>
          <a:noFill/>
        </p:spPr>
        <p:txBody>
          <a:bodyPr vert="horz" wrap="square" lIns="0" tIns="0" rIns="0" bIns="0" rtlCol="0" anchor="ctr" anchorCtr="1">
            <a:spAutoFit/>
          </a:bodyPr>
          <a:lstStyle/>
          <a:p>
            <a:pPr algn="l">
              <a:spcBef>
                <a:spcPts val="0"/>
              </a:spcBef>
              <a:spcAft>
                <a:spcPts val="0"/>
              </a:spcAft>
            </a:pPr>
            <a:r>
              <a:rPr lang="nl-BE" sz="800">
                <a:solidFill>
                  <a:srgbClr val="737373"/>
                </a:solidFill>
                <a:latin typeface="Calibri" panose="020F0502020204030204" pitchFamily="34" charset="0"/>
              </a:rPr>
              <a:t>Classification: Public</a:t>
            </a:r>
            <a:endParaRPr lang="en-BE" sz="800">
              <a:solidFill>
                <a:srgbClr val="737373"/>
              </a:solidFill>
              <a:latin typeface="Calibri" panose="020F0502020204030204" pitchFamily="34" charset="0"/>
            </a:endParaRPr>
          </a:p>
        </p:txBody>
      </p:sp>
    </p:spTree>
    <p:extLst>
      <p:ext uri="{BB962C8B-B14F-4D97-AF65-F5344CB8AC3E}">
        <p14:creationId xmlns:p14="http://schemas.microsoft.com/office/powerpoint/2010/main" val="3525050226"/>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Lst>
  <p:txStyles>
    <p:titleStyle>
      <a:lvl1pPr algn="l" defTabSz="457200" rtl="0" eaLnBrk="1" latinLnBrk="0" hangingPunct="1">
        <a:spcBef>
          <a:spcPct val="0"/>
        </a:spcBef>
        <a:buNone/>
        <a:defRPr sz="4400" kern="1200">
          <a:solidFill>
            <a:schemeClr val="accent1"/>
          </a:solidFill>
          <a:latin typeface="+mj-lt"/>
          <a:ea typeface="+mj-ea"/>
          <a:cs typeface="Segoe UI Light" panose="020B0502040204020203" pitchFamily="34" charset="0"/>
        </a:defRPr>
      </a:lvl1pPr>
    </p:titleStyle>
    <p:bodyStyle>
      <a:lvl1pPr marL="11112" indent="0" algn="l" defTabSz="457200" rtl="0" eaLnBrk="1" latinLnBrk="0" hangingPunct="1">
        <a:spcBef>
          <a:spcPct val="20000"/>
        </a:spcBef>
        <a:buClr>
          <a:schemeClr val="accent6"/>
        </a:buClr>
        <a:buSzPct val="125000"/>
        <a:buFont typeface="Lucida Grande"/>
        <a:buNone/>
        <a:tabLst/>
        <a:defRPr sz="3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accent6"/>
        </a:buClr>
        <a:buSzPct val="125000"/>
        <a:buFont typeface="Lucida Grande"/>
        <a:buChar char="■"/>
        <a:defRPr sz="28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accent6"/>
        </a:buClr>
        <a:buSzPct val="125000"/>
        <a:buFont typeface="Lucida Grande"/>
        <a:buChar char="■"/>
        <a:defRPr sz="24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accent6"/>
        </a:buClr>
        <a:buSzPct val="125000"/>
        <a:buFont typeface="Lucida Grande"/>
        <a:buChar char="■"/>
        <a:defRPr sz="2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accent6"/>
        </a:buClr>
        <a:buSzPct val="125000"/>
        <a:buFont typeface="Lucida Grande"/>
        <a:buChar char="■"/>
        <a:defRPr sz="2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9" userDrawn="1">
          <p15:clr>
            <a:srgbClr val="F26B43"/>
          </p15:clr>
        </p15:guide>
        <p15:guide id="2" pos="10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CC8B995-8881-B345-945D-9D735CDEFC08}"/>
              </a:ext>
            </a:extLst>
          </p:cNvPr>
          <p:cNvSpPr>
            <a:spLocks noGrp="1"/>
          </p:cNvSpPr>
          <p:nvPr>
            <p:ph type="ctrTitle"/>
          </p:nvPr>
        </p:nvSpPr>
        <p:spPr/>
        <p:txBody>
          <a:bodyPr>
            <a:normAutofit fontScale="90000"/>
          </a:bodyPr>
          <a:lstStyle/>
          <a:p>
            <a:r>
              <a:rPr lang="en-GB" dirty="0"/>
              <a:t>How to develop and deliver a long-term security strategy for Office 365 that works !</a:t>
            </a:r>
            <a:br>
              <a:rPr lang="en-GB" dirty="0"/>
            </a:br>
            <a:endParaRPr lang="nl-NL" i="1" dirty="0"/>
          </a:p>
        </p:txBody>
      </p:sp>
      <p:sp>
        <p:nvSpPr>
          <p:cNvPr id="5" name="Ondertitel 4">
            <a:extLst>
              <a:ext uri="{FF2B5EF4-FFF2-40B4-BE49-F238E27FC236}">
                <a16:creationId xmlns:a16="http://schemas.microsoft.com/office/drawing/2014/main" id="{17FC85EA-5389-324F-8BFE-67CB741D98D6}"/>
              </a:ext>
            </a:extLst>
          </p:cNvPr>
          <p:cNvSpPr>
            <a:spLocks noGrp="1"/>
          </p:cNvSpPr>
          <p:nvPr>
            <p:ph type="subTitle" idx="1"/>
          </p:nvPr>
        </p:nvSpPr>
        <p:spPr/>
        <p:txBody>
          <a:bodyPr>
            <a:normAutofit/>
          </a:bodyPr>
          <a:lstStyle/>
          <a:p>
            <a:r>
              <a:rPr lang="nl-NL" dirty="0"/>
              <a:t>Michael Van Horenbeeck</a:t>
            </a:r>
          </a:p>
        </p:txBody>
      </p:sp>
      <p:sp>
        <p:nvSpPr>
          <p:cNvPr id="2" name="Rectangle 1">
            <a:extLst>
              <a:ext uri="{FF2B5EF4-FFF2-40B4-BE49-F238E27FC236}">
                <a16:creationId xmlns:a16="http://schemas.microsoft.com/office/drawing/2014/main" id="{05188993-E229-4878-9E23-4DAE75664FCE}"/>
              </a:ext>
            </a:extLst>
          </p:cNvPr>
          <p:cNvSpPr/>
          <p:nvPr/>
        </p:nvSpPr>
        <p:spPr>
          <a:xfrm>
            <a:off x="2729778" y="2499742"/>
            <a:ext cx="3842975" cy="461665"/>
          </a:xfrm>
          <a:prstGeom prst="rect">
            <a:avLst/>
          </a:prstGeom>
        </p:spPr>
        <p:txBody>
          <a:bodyPr wrap="none">
            <a:spAutoFit/>
          </a:bodyPr>
          <a:lstStyle/>
          <a:p>
            <a:pPr>
              <a:spcBef>
                <a:spcPct val="20000"/>
              </a:spcBef>
              <a:buClr>
                <a:schemeClr val="accent6"/>
              </a:buClr>
              <a:buSzPct val="125000"/>
            </a:pPr>
            <a:r>
              <a:rPr lang="en-GB" sz="2400" dirty="0">
                <a:solidFill>
                  <a:schemeClr val="accent1"/>
                </a:solidFill>
                <a:latin typeface="+mj-lt"/>
              </a:rPr>
              <a:t>(</a:t>
            </a:r>
            <a:r>
              <a:rPr lang="en-US" sz="2400" dirty="0">
                <a:solidFill>
                  <a:schemeClr val="accent1"/>
                </a:solidFill>
                <a:latin typeface="+mj-lt"/>
              </a:rPr>
              <a:t>AKA: security for the IT-Pro)</a:t>
            </a:r>
            <a:endParaRPr lang="en-BE" sz="2400" dirty="0">
              <a:solidFill>
                <a:schemeClr val="accent1"/>
              </a:solidFill>
              <a:latin typeface="+mj-lt"/>
            </a:endParaRPr>
          </a:p>
        </p:txBody>
      </p:sp>
    </p:spTree>
    <p:extLst>
      <p:ext uri="{BB962C8B-B14F-4D97-AF65-F5344CB8AC3E}">
        <p14:creationId xmlns:p14="http://schemas.microsoft.com/office/powerpoint/2010/main" val="843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4BA0-C41E-4348-A981-41D070517C58}"/>
              </a:ext>
            </a:extLst>
          </p:cNvPr>
          <p:cNvSpPr>
            <a:spLocks noGrp="1"/>
          </p:cNvSpPr>
          <p:nvPr>
            <p:ph type="title"/>
          </p:nvPr>
        </p:nvSpPr>
        <p:spPr/>
        <p:txBody>
          <a:bodyPr/>
          <a:lstStyle/>
          <a:p>
            <a:r>
              <a:rPr lang="nl-BE" dirty="0"/>
              <a:t>Type of measures</a:t>
            </a:r>
            <a:endParaRPr lang="en-BE" dirty="0"/>
          </a:p>
        </p:txBody>
      </p:sp>
      <p:sp>
        <p:nvSpPr>
          <p:cNvPr id="3" name="Text Placeholder 2">
            <a:extLst>
              <a:ext uri="{FF2B5EF4-FFF2-40B4-BE49-F238E27FC236}">
                <a16:creationId xmlns:a16="http://schemas.microsoft.com/office/drawing/2014/main" id="{F06BA1B3-3B94-48F7-B348-3E6EDA8DB165}"/>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Not all threats need to/can be mitigated with a (</a:t>
            </a:r>
            <a:r>
              <a:rPr lang="nl-BE" i="1" dirty="0"/>
              <a:t>technical</a:t>
            </a:r>
            <a:r>
              <a:rPr lang="nl-BE" dirty="0"/>
              <a:t>) solution.</a:t>
            </a:r>
          </a:p>
          <a:p>
            <a:pPr marL="468312" indent="-457200">
              <a:buFont typeface="Arial" panose="020B0604020202020204" pitchFamily="34" charset="0"/>
              <a:buChar char="•"/>
            </a:pPr>
            <a:r>
              <a:rPr lang="nl-BE" dirty="0"/>
              <a:t>Organizational measures (</a:t>
            </a:r>
            <a:r>
              <a:rPr lang="nl-BE" i="1" dirty="0"/>
              <a:t>e.g. procedures</a:t>
            </a:r>
            <a:r>
              <a:rPr lang="nl-BE" dirty="0"/>
              <a:t>) can be effective too.</a:t>
            </a:r>
          </a:p>
          <a:p>
            <a:pPr marL="1200150" lvl="1" indent="-457200">
              <a:buFont typeface="Arial" panose="020B0604020202020204" pitchFamily="34" charset="0"/>
              <a:buChar char="•"/>
            </a:pPr>
            <a:r>
              <a:rPr lang="nl-BE" dirty="0">
                <a:latin typeface="+mj-lt"/>
              </a:rPr>
              <a:t>e.g. User training/awareness</a:t>
            </a:r>
          </a:p>
          <a:p>
            <a:pPr marL="1200150" lvl="1" indent="-457200">
              <a:buFont typeface="Arial" panose="020B0604020202020204" pitchFamily="34" charset="0"/>
              <a:buChar char="•"/>
            </a:pPr>
            <a:r>
              <a:rPr lang="nl-BE" dirty="0">
                <a:latin typeface="+mj-lt"/>
              </a:rPr>
              <a:t>IT Policy</a:t>
            </a:r>
          </a:p>
          <a:p>
            <a:endParaRPr lang="en-BE" dirty="0"/>
          </a:p>
        </p:txBody>
      </p:sp>
    </p:spTree>
    <p:extLst>
      <p:ext uri="{BB962C8B-B14F-4D97-AF65-F5344CB8AC3E}">
        <p14:creationId xmlns:p14="http://schemas.microsoft.com/office/powerpoint/2010/main" val="156990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5E7C-0813-44E3-AB1C-A87BBA5EF46F}"/>
              </a:ext>
            </a:extLst>
          </p:cNvPr>
          <p:cNvSpPr>
            <a:spLocks noGrp="1"/>
          </p:cNvSpPr>
          <p:nvPr>
            <p:ph type="title"/>
          </p:nvPr>
        </p:nvSpPr>
        <p:spPr/>
        <p:txBody>
          <a:bodyPr/>
          <a:lstStyle/>
          <a:p>
            <a:r>
              <a:rPr lang="nl-BE" dirty="0"/>
              <a:t>Framework?</a:t>
            </a:r>
            <a:endParaRPr lang="en-BE" dirty="0"/>
          </a:p>
        </p:txBody>
      </p:sp>
      <p:sp>
        <p:nvSpPr>
          <p:cNvPr id="3" name="Text Placeholder 2">
            <a:extLst>
              <a:ext uri="{FF2B5EF4-FFF2-40B4-BE49-F238E27FC236}">
                <a16:creationId xmlns:a16="http://schemas.microsoft.com/office/drawing/2014/main" id="{0BE6A171-F99E-4B6A-8CD7-A7D4FF336CBB}"/>
              </a:ext>
            </a:extLst>
          </p:cNvPr>
          <p:cNvSpPr>
            <a:spLocks noGrp="1"/>
          </p:cNvSpPr>
          <p:nvPr>
            <p:ph type="body" sz="quarter" idx="10"/>
          </p:nvPr>
        </p:nvSpPr>
        <p:spPr>
          <a:xfrm>
            <a:off x="971600" y="1211750"/>
            <a:ext cx="7490888" cy="3553428"/>
          </a:xfrm>
        </p:spPr>
        <p:txBody>
          <a:bodyPr>
            <a:normAutofit fontScale="92500" lnSpcReduction="20000"/>
          </a:bodyPr>
          <a:lstStyle/>
          <a:p>
            <a:r>
              <a:rPr lang="nl-BE" dirty="0"/>
              <a:t>Various frameworks exist to aid developing a security strategy. Choose which one fits you best (if any). Ideally, combine them.</a:t>
            </a:r>
          </a:p>
          <a:p>
            <a:r>
              <a:rPr lang="nl-BE" dirty="0"/>
              <a:t> </a:t>
            </a:r>
          </a:p>
          <a:p>
            <a:endParaRPr lang="nl-BE" dirty="0"/>
          </a:p>
          <a:p>
            <a:endParaRPr lang="nl-BE" dirty="0"/>
          </a:p>
          <a:p>
            <a:endParaRPr lang="nl-BE" dirty="0"/>
          </a:p>
          <a:p>
            <a:r>
              <a:rPr lang="nl-BE" dirty="0"/>
              <a:t> </a:t>
            </a:r>
            <a:endParaRPr lang="en-BE" dirty="0"/>
          </a:p>
        </p:txBody>
      </p:sp>
      <p:sp>
        <p:nvSpPr>
          <p:cNvPr id="4" name="Rectangle: Rounded Corners 3">
            <a:extLst>
              <a:ext uri="{FF2B5EF4-FFF2-40B4-BE49-F238E27FC236}">
                <a16:creationId xmlns:a16="http://schemas.microsoft.com/office/drawing/2014/main" id="{31F01C0E-8965-415A-A2B5-A1910445844C}"/>
              </a:ext>
            </a:extLst>
          </p:cNvPr>
          <p:cNvSpPr/>
          <p:nvPr/>
        </p:nvSpPr>
        <p:spPr>
          <a:xfrm>
            <a:off x="971600" y="2552132"/>
            <a:ext cx="18002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BE" dirty="0"/>
              <a:t>Protect</a:t>
            </a:r>
            <a:endParaRPr lang="en-BE" dirty="0"/>
          </a:p>
        </p:txBody>
      </p:sp>
      <p:sp>
        <p:nvSpPr>
          <p:cNvPr id="5" name="Rectangle: Rounded Corners 4">
            <a:extLst>
              <a:ext uri="{FF2B5EF4-FFF2-40B4-BE49-F238E27FC236}">
                <a16:creationId xmlns:a16="http://schemas.microsoft.com/office/drawing/2014/main" id="{DB7904F7-0B05-413E-8A96-0301A6127719}"/>
              </a:ext>
            </a:extLst>
          </p:cNvPr>
          <p:cNvSpPr/>
          <p:nvPr/>
        </p:nvSpPr>
        <p:spPr>
          <a:xfrm>
            <a:off x="3816980" y="2552132"/>
            <a:ext cx="18002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BE" dirty="0"/>
              <a:t>Detect</a:t>
            </a:r>
            <a:endParaRPr lang="en-BE" dirty="0"/>
          </a:p>
        </p:txBody>
      </p:sp>
      <p:sp>
        <p:nvSpPr>
          <p:cNvPr id="6" name="Rectangle: Rounded Corners 5">
            <a:extLst>
              <a:ext uri="{FF2B5EF4-FFF2-40B4-BE49-F238E27FC236}">
                <a16:creationId xmlns:a16="http://schemas.microsoft.com/office/drawing/2014/main" id="{FB6172CA-A9A1-42BD-BFAD-5442D08237E1}"/>
              </a:ext>
            </a:extLst>
          </p:cNvPr>
          <p:cNvSpPr/>
          <p:nvPr/>
        </p:nvSpPr>
        <p:spPr>
          <a:xfrm>
            <a:off x="6662287" y="2545458"/>
            <a:ext cx="18002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BE" dirty="0"/>
              <a:t>Respond</a:t>
            </a:r>
            <a:endParaRPr lang="en-BE" dirty="0"/>
          </a:p>
        </p:txBody>
      </p:sp>
      <p:sp>
        <p:nvSpPr>
          <p:cNvPr id="7" name="Arrow: Right 6">
            <a:extLst>
              <a:ext uri="{FF2B5EF4-FFF2-40B4-BE49-F238E27FC236}">
                <a16:creationId xmlns:a16="http://schemas.microsoft.com/office/drawing/2014/main" id="{23276777-B592-4B70-BD9D-CCB648E202A2}"/>
              </a:ext>
            </a:extLst>
          </p:cNvPr>
          <p:cNvSpPr/>
          <p:nvPr/>
        </p:nvSpPr>
        <p:spPr>
          <a:xfrm>
            <a:off x="2932491" y="2760342"/>
            <a:ext cx="723725"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8" name="Arrow: Right 7">
            <a:extLst>
              <a:ext uri="{FF2B5EF4-FFF2-40B4-BE49-F238E27FC236}">
                <a16:creationId xmlns:a16="http://schemas.microsoft.com/office/drawing/2014/main" id="{DBBDE3CC-2071-4800-BEC8-9DC204136A74}"/>
              </a:ext>
            </a:extLst>
          </p:cNvPr>
          <p:cNvSpPr/>
          <p:nvPr/>
        </p:nvSpPr>
        <p:spPr>
          <a:xfrm>
            <a:off x="5777871" y="2767016"/>
            <a:ext cx="723725"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3214F77D-E0A3-4E63-A66A-CB8F52D9A63A}"/>
              </a:ext>
            </a:extLst>
          </p:cNvPr>
          <p:cNvSpPr/>
          <p:nvPr/>
        </p:nvSpPr>
        <p:spPr>
          <a:xfrm>
            <a:off x="971599" y="3697586"/>
            <a:ext cx="7490887" cy="216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l-BE" sz="1200" dirty="0"/>
              <a:t>ICT maturity level</a:t>
            </a:r>
            <a:endParaRPr lang="en-BE" sz="1200" dirty="0"/>
          </a:p>
        </p:txBody>
      </p:sp>
      <p:sp>
        <p:nvSpPr>
          <p:cNvPr id="10" name="Flowchart: Extract 9">
            <a:extLst>
              <a:ext uri="{FF2B5EF4-FFF2-40B4-BE49-F238E27FC236}">
                <a16:creationId xmlns:a16="http://schemas.microsoft.com/office/drawing/2014/main" id="{616469DB-0C0F-4A3E-93C0-5579650CB1F5}"/>
              </a:ext>
            </a:extLst>
          </p:cNvPr>
          <p:cNvSpPr/>
          <p:nvPr/>
        </p:nvSpPr>
        <p:spPr>
          <a:xfrm>
            <a:off x="1763688" y="3864414"/>
            <a:ext cx="216024" cy="216024"/>
          </a:xfrm>
          <a:prstGeom prst="flowChartExtra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dirty="0">
              <a:solidFill>
                <a:srgbClr val="FF0000"/>
              </a:solidFill>
            </a:endParaRPr>
          </a:p>
        </p:txBody>
      </p:sp>
      <p:sp>
        <p:nvSpPr>
          <p:cNvPr id="11" name="Rectangle: Rounded Corners 10">
            <a:extLst>
              <a:ext uri="{FF2B5EF4-FFF2-40B4-BE49-F238E27FC236}">
                <a16:creationId xmlns:a16="http://schemas.microsoft.com/office/drawing/2014/main" id="{33C4B207-CA8D-4018-B366-A4E40A1AF6DD}"/>
              </a:ext>
            </a:extLst>
          </p:cNvPr>
          <p:cNvSpPr/>
          <p:nvPr/>
        </p:nvSpPr>
        <p:spPr>
          <a:xfrm>
            <a:off x="1528800" y="4166263"/>
            <a:ext cx="685800" cy="21602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1200" dirty="0"/>
              <a:t>Low</a:t>
            </a:r>
            <a:endParaRPr lang="en-BE" sz="1200" dirty="0"/>
          </a:p>
        </p:txBody>
      </p:sp>
      <p:sp>
        <p:nvSpPr>
          <p:cNvPr id="12" name="Flowchart: Extract 11">
            <a:extLst>
              <a:ext uri="{FF2B5EF4-FFF2-40B4-BE49-F238E27FC236}">
                <a16:creationId xmlns:a16="http://schemas.microsoft.com/office/drawing/2014/main" id="{7DF991C0-D310-4B30-BC8D-193F0913ED10}"/>
              </a:ext>
            </a:extLst>
          </p:cNvPr>
          <p:cNvSpPr/>
          <p:nvPr/>
        </p:nvSpPr>
        <p:spPr>
          <a:xfrm>
            <a:off x="7507188" y="3864414"/>
            <a:ext cx="216024" cy="216024"/>
          </a:xfrm>
          <a:prstGeom prst="flowChartExtra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dirty="0">
              <a:solidFill>
                <a:srgbClr val="FF0000"/>
              </a:solidFill>
            </a:endParaRPr>
          </a:p>
        </p:txBody>
      </p:sp>
      <p:sp>
        <p:nvSpPr>
          <p:cNvPr id="13" name="Rectangle: Rounded Corners 12">
            <a:extLst>
              <a:ext uri="{FF2B5EF4-FFF2-40B4-BE49-F238E27FC236}">
                <a16:creationId xmlns:a16="http://schemas.microsoft.com/office/drawing/2014/main" id="{4AAB427D-C43E-40E8-8ACC-982A31CB72A8}"/>
              </a:ext>
            </a:extLst>
          </p:cNvPr>
          <p:cNvSpPr/>
          <p:nvPr/>
        </p:nvSpPr>
        <p:spPr>
          <a:xfrm>
            <a:off x="7272300" y="4166263"/>
            <a:ext cx="685800" cy="216024"/>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1200" dirty="0"/>
              <a:t>High</a:t>
            </a:r>
            <a:endParaRPr lang="en-BE" sz="1200" dirty="0"/>
          </a:p>
        </p:txBody>
      </p:sp>
    </p:spTree>
    <p:extLst>
      <p:ext uri="{BB962C8B-B14F-4D97-AF65-F5344CB8AC3E}">
        <p14:creationId xmlns:p14="http://schemas.microsoft.com/office/powerpoint/2010/main" val="114571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5B4867FF-2C87-4E1D-A1EC-EFF30365A6B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692275" y="602165"/>
            <a:ext cx="6950075" cy="395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98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C631-38A7-4FA6-B4A0-B92565791772}"/>
              </a:ext>
            </a:extLst>
          </p:cNvPr>
          <p:cNvSpPr>
            <a:spLocks noGrp="1"/>
          </p:cNvSpPr>
          <p:nvPr>
            <p:ph type="title"/>
          </p:nvPr>
        </p:nvSpPr>
        <p:spPr/>
        <p:txBody>
          <a:bodyPr/>
          <a:lstStyle/>
          <a:p>
            <a:r>
              <a:rPr lang="nl-BE" dirty="0"/>
              <a:t>Protect (prevention)</a:t>
            </a:r>
            <a:endParaRPr lang="en-BE" dirty="0"/>
          </a:p>
        </p:txBody>
      </p:sp>
      <p:sp>
        <p:nvSpPr>
          <p:cNvPr id="3" name="Text Placeholder 2">
            <a:extLst>
              <a:ext uri="{FF2B5EF4-FFF2-40B4-BE49-F238E27FC236}">
                <a16:creationId xmlns:a16="http://schemas.microsoft.com/office/drawing/2014/main" id="{D955CD39-F146-456D-97ED-E28B8672E88A}"/>
              </a:ext>
            </a:extLst>
          </p:cNvPr>
          <p:cNvSpPr>
            <a:spLocks noGrp="1"/>
          </p:cNvSpPr>
          <p:nvPr>
            <p:ph type="body" sz="quarter" idx="10"/>
          </p:nvPr>
        </p:nvSpPr>
        <p:spPr/>
        <p:txBody>
          <a:bodyPr/>
          <a:lstStyle/>
          <a:p>
            <a:pPr marL="468312" indent="-457200">
              <a:buFont typeface="Arial" panose="020B0604020202020204" pitchFamily="34" charset="0"/>
              <a:buChar char="•"/>
            </a:pPr>
            <a:r>
              <a:rPr lang="en-US" dirty="0"/>
              <a:t>Make sure to cover as much as you (reasonably) can; it will keep out 90%+ of the threats.</a:t>
            </a:r>
          </a:p>
          <a:p>
            <a:pPr marL="468312" indent="-457200">
              <a:buFont typeface="Arial" panose="020B0604020202020204" pitchFamily="34" charset="0"/>
              <a:buChar char="•"/>
            </a:pPr>
            <a:r>
              <a:rPr lang="en-US" dirty="0"/>
              <a:t>Examples are:</a:t>
            </a:r>
          </a:p>
          <a:p>
            <a:pPr marL="1200150" lvl="1" indent="-457200">
              <a:buFont typeface="Arial" panose="020B0604020202020204" pitchFamily="34" charset="0"/>
              <a:buChar char="•"/>
            </a:pPr>
            <a:r>
              <a:rPr lang="en-US" dirty="0">
                <a:latin typeface="+mj-lt"/>
              </a:rPr>
              <a:t>DLP policies</a:t>
            </a:r>
          </a:p>
          <a:p>
            <a:pPr marL="1200150" lvl="1" indent="-457200">
              <a:buFont typeface="Arial" panose="020B0604020202020204" pitchFamily="34" charset="0"/>
              <a:buChar char="•"/>
            </a:pPr>
            <a:r>
              <a:rPr lang="en-US" dirty="0">
                <a:latin typeface="+mj-lt"/>
              </a:rPr>
              <a:t>Azure Information Protection</a:t>
            </a:r>
          </a:p>
          <a:p>
            <a:pPr marL="1200150" lvl="1" indent="-457200">
              <a:buFont typeface="Arial" panose="020B0604020202020204" pitchFamily="34" charset="0"/>
              <a:buChar char="•"/>
            </a:pPr>
            <a:r>
              <a:rPr lang="en-US" dirty="0">
                <a:latin typeface="+mj-lt"/>
              </a:rPr>
              <a:t>…</a:t>
            </a:r>
            <a:endParaRPr lang="en-BE" dirty="0">
              <a:latin typeface="+mj-lt"/>
            </a:endParaRPr>
          </a:p>
        </p:txBody>
      </p:sp>
    </p:spTree>
    <p:extLst>
      <p:ext uri="{BB962C8B-B14F-4D97-AF65-F5344CB8AC3E}">
        <p14:creationId xmlns:p14="http://schemas.microsoft.com/office/powerpoint/2010/main" val="13884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A38A-6085-4BFA-A9F1-88932A99BAEB}"/>
              </a:ext>
            </a:extLst>
          </p:cNvPr>
          <p:cNvSpPr>
            <a:spLocks noGrp="1"/>
          </p:cNvSpPr>
          <p:nvPr>
            <p:ph type="title"/>
          </p:nvPr>
        </p:nvSpPr>
        <p:spPr/>
        <p:txBody>
          <a:bodyPr/>
          <a:lstStyle/>
          <a:p>
            <a:r>
              <a:rPr lang="nl-BE" dirty="0"/>
              <a:t>Detect</a:t>
            </a:r>
            <a:endParaRPr lang="en-BE" dirty="0"/>
          </a:p>
        </p:txBody>
      </p:sp>
      <p:sp>
        <p:nvSpPr>
          <p:cNvPr id="3" name="Text Placeholder 2">
            <a:extLst>
              <a:ext uri="{FF2B5EF4-FFF2-40B4-BE49-F238E27FC236}">
                <a16:creationId xmlns:a16="http://schemas.microsoft.com/office/drawing/2014/main" id="{665686F7-9867-47E3-998D-56B590F53D68}"/>
              </a:ext>
            </a:extLst>
          </p:cNvPr>
          <p:cNvSpPr>
            <a:spLocks noGrp="1"/>
          </p:cNvSpPr>
          <p:nvPr>
            <p:ph type="body" sz="quarter" idx="10"/>
          </p:nvPr>
        </p:nvSpPr>
        <p:spPr/>
        <p:txBody>
          <a:bodyPr>
            <a:normAutofit fontScale="92500" lnSpcReduction="10000"/>
          </a:bodyPr>
          <a:lstStyle/>
          <a:p>
            <a:pPr marL="468312" indent="-457200">
              <a:buFont typeface="Arial" panose="020B0604020202020204" pitchFamily="34" charset="0"/>
              <a:buChar char="•"/>
            </a:pPr>
            <a:r>
              <a:rPr lang="nl-BE" dirty="0"/>
              <a:t>Effective en intelligent detection mechanisms can help you minimize damages of a breach and will reduce the time to counteract.</a:t>
            </a:r>
          </a:p>
          <a:p>
            <a:pPr marL="468312" indent="-457200">
              <a:buFont typeface="Arial" panose="020B0604020202020204" pitchFamily="34" charset="0"/>
              <a:buChar char="•"/>
            </a:pPr>
            <a:r>
              <a:rPr lang="nl-BE" dirty="0"/>
              <a:t>Measure for gaps in your protection strategy first.</a:t>
            </a:r>
          </a:p>
          <a:p>
            <a:pPr marL="1200150" lvl="1" indent="-457200">
              <a:buFont typeface="Arial" panose="020B0604020202020204" pitchFamily="34" charset="0"/>
              <a:buChar char="•"/>
            </a:pPr>
            <a:r>
              <a:rPr lang="nl-BE" dirty="0">
                <a:latin typeface="+mj-lt"/>
              </a:rPr>
              <a:t>e.g. Windows Defender ATP</a:t>
            </a:r>
          </a:p>
          <a:p>
            <a:pPr marL="1200150" lvl="1" indent="-457200">
              <a:buFont typeface="Arial" panose="020B0604020202020204" pitchFamily="34" charset="0"/>
              <a:buChar char="•"/>
            </a:pPr>
            <a:r>
              <a:rPr lang="nl-BE" dirty="0">
                <a:latin typeface="+mj-lt"/>
              </a:rPr>
              <a:t>SIEM-integration (e.g. Sentinel)</a:t>
            </a:r>
          </a:p>
        </p:txBody>
      </p:sp>
    </p:spTree>
    <p:extLst>
      <p:ext uri="{BB962C8B-B14F-4D97-AF65-F5344CB8AC3E}">
        <p14:creationId xmlns:p14="http://schemas.microsoft.com/office/powerpoint/2010/main" val="116630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38E1-C0A6-4BC9-BB30-A73A001102D5}"/>
              </a:ext>
            </a:extLst>
          </p:cNvPr>
          <p:cNvSpPr>
            <a:spLocks noGrp="1"/>
          </p:cNvSpPr>
          <p:nvPr>
            <p:ph type="title"/>
          </p:nvPr>
        </p:nvSpPr>
        <p:spPr/>
        <p:txBody>
          <a:bodyPr/>
          <a:lstStyle/>
          <a:p>
            <a:r>
              <a:rPr lang="nl-BE" dirty="0"/>
              <a:t>Respond</a:t>
            </a:r>
            <a:endParaRPr lang="en-BE" dirty="0"/>
          </a:p>
        </p:txBody>
      </p:sp>
      <p:sp>
        <p:nvSpPr>
          <p:cNvPr id="3" name="Text Placeholder 2">
            <a:extLst>
              <a:ext uri="{FF2B5EF4-FFF2-40B4-BE49-F238E27FC236}">
                <a16:creationId xmlns:a16="http://schemas.microsoft.com/office/drawing/2014/main" id="{66E2F729-2A93-4A9C-96DA-0463B8550E3B}"/>
              </a:ext>
            </a:extLst>
          </p:cNvPr>
          <p:cNvSpPr>
            <a:spLocks noGrp="1"/>
          </p:cNvSpPr>
          <p:nvPr>
            <p:ph type="body" sz="quarter" idx="10"/>
          </p:nvPr>
        </p:nvSpPr>
        <p:spPr/>
        <p:txBody>
          <a:bodyPr/>
          <a:lstStyle/>
          <a:p>
            <a:r>
              <a:rPr lang="nl-BE" dirty="0"/>
              <a:t>Make sure to have appropriate </a:t>
            </a:r>
            <a:r>
              <a:rPr lang="nl-BE" b="1" dirty="0">
                <a:solidFill>
                  <a:srgbClr val="0088D2"/>
                </a:solidFill>
              </a:rPr>
              <a:t>tools</a:t>
            </a:r>
            <a:r>
              <a:rPr lang="nl-BE" dirty="0"/>
              <a:t> and </a:t>
            </a:r>
            <a:r>
              <a:rPr lang="nl-BE" b="1" dirty="0">
                <a:solidFill>
                  <a:srgbClr val="0088D2"/>
                </a:solidFill>
              </a:rPr>
              <a:t>processes</a:t>
            </a:r>
            <a:r>
              <a:rPr lang="nl-BE" dirty="0"/>
              <a:t> in place to tackle a problem head-on.</a:t>
            </a:r>
          </a:p>
          <a:p>
            <a:r>
              <a:rPr lang="nl-BE" dirty="0"/>
              <a:t>	</a:t>
            </a:r>
            <a:endParaRPr lang="en-BE" dirty="0"/>
          </a:p>
        </p:txBody>
      </p:sp>
    </p:spTree>
    <p:extLst>
      <p:ext uri="{BB962C8B-B14F-4D97-AF65-F5344CB8AC3E}">
        <p14:creationId xmlns:p14="http://schemas.microsoft.com/office/powerpoint/2010/main" val="237117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263">
            <a:extLst>
              <a:ext uri="{FF2B5EF4-FFF2-40B4-BE49-F238E27FC236}">
                <a16:creationId xmlns:a16="http://schemas.microsoft.com/office/drawing/2014/main" id="{45B61079-C5D8-4238-B3E1-A9EF3F034292}"/>
              </a:ext>
            </a:extLst>
          </p:cNvPr>
          <p:cNvPicPr>
            <a:picLocks noChangeAspect="1"/>
          </p:cNvPicPr>
          <p:nvPr/>
        </p:nvPicPr>
        <p:blipFill>
          <a:blip r:embed="rId3"/>
          <a:stretch>
            <a:fillRect/>
          </a:stretch>
        </p:blipFill>
        <p:spPr>
          <a:xfrm>
            <a:off x="0" y="1126067"/>
            <a:ext cx="9144000" cy="2891365"/>
          </a:xfrm>
          <a:prstGeom prst="rect">
            <a:avLst/>
          </a:prstGeom>
        </p:spPr>
      </p:pic>
      <p:cxnSp>
        <p:nvCxnSpPr>
          <p:cNvPr id="265" name="Straight Connector 264">
            <a:extLst>
              <a:ext uri="{FF2B5EF4-FFF2-40B4-BE49-F238E27FC236}">
                <a16:creationId xmlns:a16="http://schemas.microsoft.com/office/drawing/2014/main" id="{73AC527D-E76A-457A-9BA4-ECB2ACCA5FCF}"/>
              </a:ext>
            </a:extLst>
          </p:cNvPr>
          <p:cNvCxnSpPr>
            <a:cxnSpLocks/>
          </p:cNvCxnSpPr>
          <p:nvPr/>
        </p:nvCxnSpPr>
        <p:spPr>
          <a:xfrm flipH="1">
            <a:off x="107505" y="1419622"/>
            <a:ext cx="1656183"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8E9CE0D9-7325-48F6-9EEE-5CC3B8018FB7}"/>
              </a:ext>
            </a:extLst>
          </p:cNvPr>
          <p:cNvSpPr txBox="1"/>
          <p:nvPr/>
        </p:nvSpPr>
        <p:spPr>
          <a:xfrm>
            <a:off x="2039122" y="729440"/>
            <a:ext cx="3006715" cy="333617"/>
          </a:xfrm>
          <a:prstGeom prst="rect">
            <a:avLst/>
          </a:prstGeom>
          <a:noFill/>
        </p:spPr>
        <p:txBody>
          <a:bodyPr wrap="square" rtlCol="0">
            <a:spAutoFit/>
          </a:bodyPr>
          <a:lstStyle/>
          <a:p>
            <a:pPr marL="0" marR="0" lvl="0" indent="0" algn="ctr" defTabSz="895698" rtl="0" eaLnBrk="1" fontAlgn="auto" latinLnBrk="0" hangingPunct="1">
              <a:lnSpc>
                <a:spcPct val="100000"/>
              </a:lnSpc>
              <a:spcBef>
                <a:spcPts val="0"/>
              </a:spcBef>
              <a:spcAft>
                <a:spcPts val="0"/>
              </a:spcAft>
              <a:buClrTx/>
              <a:buSzTx/>
              <a:buFontTx/>
              <a:buNone/>
              <a:tabLst/>
              <a:defRPr/>
            </a:pPr>
            <a:r>
              <a:rPr kumimoji="0" lang="en-US" sz="1568" b="1" i="0" u="none" strike="noStrike" kern="0" cap="none" spc="0" normalizeH="0" baseline="0" noProof="0" dirty="0">
                <a:ln>
                  <a:noFill/>
                </a:ln>
                <a:solidFill>
                  <a:srgbClr val="353535"/>
                </a:solidFill>
                <a:effectLst/>
                <a:uLnTx/>
                <a:uFillTx/>
                <a:latin typeface="Segoe UI" charset="0"/>
                <a:ea typeface="+mn-ea"/>
                <a:cs typeface="Segoe UI" charset="0"/>
              </a:rPr>
              <a:t>Azure AD Identity Protection</a:t>
            </a:r>
          </a:p>
        </p:txBody>
      </p:sp>
      <p:cxnSp>
        <p:nvCxnSpPr>
          <p:cNvPr id="269" name="Straight Connector 268">
            <a:extLst>
              <a:ext uri="{FF2B5EF4-FFF2-40B4-BE49-F238E27FC236}">
                <a16:creationId xmlns:a16="http://schemas.microsoft.com/office/drawing/2014/main" id="{82088F5E-49EA-42F6-A20B-60F1C492447F}"/>
              </a:ext>
            </a:extLst>
          </p:cNvPr>
          <p:cNvCxnSpPr>
            <a:cxnSpLocks/>
          </p:cNvCxnSpPr>
          <p:nvPr/>
        </p:nvCxnSpPr>
        <p:spPr>
          <a:xfrm flipH="1">
            <a:off x="2411761" y="1100832"/>
            <a:ext cx="2232247"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55A5923F-52C0-4768-B7CE-627A23B5AEF5}"/>
              </a:ext>
            </a:extLst>
          </p:cNvPr>
          <p:cNvSpPr txBox="1"/>
          <p:nvPr/>
        </p:nvSpPr>
        <p:spPr>
          <a:xfrm>
            <a:off x="-570480" y="1048230"/>
            <a:ext cx="3006715" cy="333617"/>
          </a:xfrm>
          <a:prstGeom prst="rect">
            <a:avLst/>
          </a:prstGeom>
          <a:noFill/>
        </p:spPr>
        <p:txBody>
          <a:bodyPr wrap="square" rtlCol="0">
            <a:spAutoFit/>
          </a:bodyPr>
          <a:lstStyle/>
          <a:p>
            <a:pPr marL="0" marR="0" lvl="0" indent="0" algn="ctr" defTabSz="895698" rtl="0" eaLnBrk="1" fontAlgn="auto" latinLnBrk="0" hangingPunct="1">
              <a:lnSpc>
                <a:spcPct val="100000"/>
              </a:lnSpc>
              <a:spcBef>
                <a:spcPts val="0"/>
              </a:spcBef>
              <a:spcAft>
                <a:spcPts val="0"/>
              </a:spcAft>
              <a:buClrTx/>
              <a:buSzTx/>
              <a:buFontTx/>
              <a:buNone/>
              <a:tabLst/>
              <a:defRPr/>
            </a:pPr>
            <a:r>
              <a:rPr kumimoji="0" lang="en-US" sz="1568" b="1" i="0" u="none" strike="noStrike" kern="0" cap="none" spc="0" normalizeH="0" baseline="0" noProof="0" dirty="0">
                <a:ln>
                  <a:noFill/>
                </a:ln>
                <a:solidFill>
                  <a:srgbClr val="353535"/>
                </a:solidFill>
                <a:effectLst/>
                <a:uLnTx/>
                <a:uFillTx/>
                <a:latin typeface="Segoe UI" charset="0"/>
                <a:ea typeface="+mn-ea"/>
                <a:cs typeface="Segoe UI" charset="0"/>
              </a:rPr>
              <a:t>Office 365 ATP</a:t>
            </a:r>
          </a:p>
        </p:txBody>
      </p:sp>
      <p:sp>
        <p:nvSpPr>
          <p:cNvPr id="273" name="TextBox 272">
            <a:extLst>
              <a:ext uri="{FF2B5EF4-FFF2-40B4-BE49-F238E27FC236}">
                <a16:creationId xmlns:a16="http://schemas.microsoft.com/office/drawing/2014/main" id="{43590147-14DF-48EE-8DF5-95BBE4140CB1}"/>
              </a:ext>
            </a:extLst>
          </p:cNvPr>
          <p:cNvSpPr txBox="1"/>
          <p:nvPr/>
        </p:nvSpPr>
        <p:spPr>
          <a:xfrm>
            <a:off x="5561636" y="4080442"/>
            <a:ext cx="1295514" cy="343298"/>
          </a:xfrm>
          <a:prstGeom prst="rect">
            <a:avLst/>
          </a:prstGeom>
          <a:noFill/>
        </p:spPr>
        <p:txBody>
          <a:bodyPr wrap="square" rtlCol="0">
            <a:spAutoFit/>
          </a:bodyPr>
          <a:lstStyle/>
          <a:p>
            <a:pPr marL="0" marR="0" lvl="0" indent="0" algn="ctr" defTabSz="9136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2050"/>
                </a:solidFill>
                <a:effectLst/>
                <a:uLnTx/>
                <a:uFillTx/>
                <a:latin typeface="Segoe UI" charset="0"/>
                <a:ea typeface="Segoe UI" charset="0"/>
                <a:cs typeface="Segoe UI" charset="0"/>
              </a:rPr>
              <a:t>Azure ATP</a:t>
            </a:r>
          </a:p>
        </p:txBody>
      </p:sp>
      <p:cxnSp>
        <p:nvCxnSpPr>
          <p:cNvPr id="274" name="Straight Connector 273">
            <a:extLst>
              <a:ext uri="{FF2B5EF4-FFF2-40B4-BE49-F238E27FC236}">
                <a16:creationId xmlns:a16="http://schemas.microsoft.com/office/drawing/2014/main" id="{7E44CD32-797E-4C46-AD24-D6CC2886FD37}"/>
              </a:ext>
            </a:extLst>
          </p:cNvPr>
          <p:cNvCxnSpPr>
            <a:cxnSpLocks/>
          </p:cNvCxnSpPr>
          <p:nvPr/>
        </p:nvCxnSpPr>
        <p:spPr>
          <a:xfrm flipH="1">
            <a:off x="3995936" y="4095269"/>
            <a:ext cx="4426915"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2AC1FC8-998F-4534-83E8-8CD3FA51F163}"/>
              </a:ext>
            </a:extLst>
          </p:cNvPr>
          <p:cNvCxnSpPr>
            <a:cxnSpLocks/>
          </p:cNvCxnSpPr>
          <p:nvPr/>
        </p:nvCxnSpPr>
        <p:spPr>
          <a:xfrm flipH="1">
            <a:off x="7493557" y="1012090"/>
            <a:ext cx="1234669"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B29944D5-6C42-47A6-A769-1D0D4B9E05AD}"/>
              </a:ext>
            </a:extLst>
          </p:cNvPr>
          <p:cNvSpPr txBox="1"/>
          <p:nvPr/>
        </p:nvSpPr>
        <p:spPr>
          <a:xfrm>
            <a:off x="6924312" y="593463"/>
            <a:ext cx="2373158" cy="331899"/>
          </a:xfrm>
          <a:prstGeom prst="rect">
            <a:avLst/>
          </a:prstGeom>
          <a:noFill/>
        </p:spPr>
        <p:txBody>
          <a:bodyPr wrap="square" rtlCol="0">
            <a:spAutoFit/>
          </a:bodyPr>
          <a:lstStyle/>
          <a:p>
            <a:pPr marL="0" marR="0" lvl="0" indent="0" algn="ctr" defTabSz="895698" rtl="0" eaLnBrk="1" fontAlgn="auto" latinLnBrk="0" hangingPunct="1">
              <a:lnSpc>
                <a:spcPct val="100000"/>
              </a:lnSpc>
              <a:spcBef>
                <a:spcPts val="0"/>
              </a:spcBef>
              <a:spcAft>
                <a:spcPts val="0"/>
              </a:spcAft>
              <a:buClrTx/>
              <a:buSzTx/>
              <a:buFontTx/>
              <a:buNone/>
              <a:tabLst/>
              <a:defRPr/>
            </a:pPr>
            <a:r>
              <a:rPr kumimoji="0" lang="en-US" sz="1568" b="1" i="0" u="none" strike="noStrike" kern="0" cap="none" spc="0" normalizeH="0" baseline="0" noProof="0" dirty="0">
                <a:ln>
                  <a:noFill/>
                </a:ln>
                <a:solidFill>
                  <a:srgbClr val="353535"/>
                </a:solidFill>
                <a:effectLst/>
                <a:uLnTx/>
                <a:uFillTx/>
                <a:latin typeface="Segoe UI" charset="0"/>
                <a:ea typeface="+mn-ea"/>
                <a:cs typeface="Segoe UI" charset="0"/>
              </a:rPr>
              <a:t>Cloud App Security</a:t>
            </a:r>
          </a:p>
        </p:txBody>
      </p:sp>
      <p:cxnSp>
        <p:nvCxnSpPr>
          <p:cNvPr id="277" name="Straight Connector 276">
            <a:extLst>
              <a:ext uri="{FF2B5EF4-FFF2-40B4-BE49-F238E27FC236}">
                <a16:creationId xmlns:a16="http://schemas.microsoft.com/office/drawing/2014/main" id="{22ACF26E-1E9D-4554-9BEA-9A1FA0AB2B99}"/>
              </a:ext>
            </a:extLst>
          </p:cNvPr>
          <p:cNvCxnSpPr>
            <a:cxnSpLocks/>
          </p:cNvCxnSpPr>
          <p:nvPr/>
        </p:nvCxnSpPr>
        <p:spPr>
          <a:xfrm flipH="1">
            <a:off x="2039123" y="3651870"/>
            <a:ext cx="1524765"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4AD0D3A8-B0D5-474B-BD11-1D03EC7E51C3}"/>
              </a:ext>
            </a:extLst>
          </p:cNvPr>
          <p:cNvSpPr txBox="1"/>
          <p:nvPr/>
        </p:nvSpPr>
        <p:spPr>
          <a:xfrm>
            <a:off x="2153748" y="3713053"/>
            <a:ext cx="1295514" cy="584775"/>
          </a:xfrm>
          <a:prstGeom prst="rect">
            <a:avLst/>
          </a:prstGeom>
          <a:noFill/>
        </p:spPr>
        <p:txBody>
          <a:bodyPr wrap="square" rtlCol="0">
            <a:spAutoFit/>
          </a:bodyPr>
          <a:lstStyle/>
          <a:p>
            <a:pPr marL="0" marR="0" lvl="0" indent="0" algn="ctr" defTabSz="9136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2050"/>
                </a:solidFill>
                <a:effectLst/>
                <a:uLnTx/>
                <a:uFillTx/>
                <a:latin typeface="Segoe UI" charset="0"/>
                <a:ea typeface="Segoe UI" charset="0"/>
                <a:cs typeface="Segoe UI" charset="0"/>
              </a:rPr>
              <a:t>Defe</a:t>
            </a:r>
            <a:r>
              <a:rPr lang="en-US" sz="1600" b="1" kern="0" dirty="0" err="1">
                <a:solidFill>
                  <a:srgbClr val="002050"/>
                </a:solidFill>
                <a:latin typeface="Segoe UI" charset="0"/>
                <a:ea typeface="Segoe UI" charset="0"/>
                <a:cs typeface="Segoe UI" charset="0"/>
              </a:rPr>
              <a:t>nder</a:t>
            </a:r>
            <a:endParaRPr lang="en-US" sz="1600" b="1" kern="0" dirty="0">
              <a:solidFill>
                <a:srgbClr val="002050"/>
              </a:solidFill>
              <a:latin typeface="Segoe UI" charset="0"/>
              <a:ea typeface="Segoe UI" charset="0"/>
              <a:cs typeface="Segoe UI" charset="0"/>
            </a:endParaRPr>
          </a:p>
          <a:p>
            <a:pPr marL="0" marR="0" lvl="0" indent="0" algn="ctr" defTabSz="9136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2050"/>
                </a:solidFill>
                <a:effectLst/>
                <a:uLnTx/>
                <a:uFillTx/>
                <a:latin typeface="Segoe UI" charset="0"/>
                <a:ea typeface="Segoe UI" charset="0"/>
                <a:cs typeface="Segoe UI" charset="0"/>
              </a:rPr>
              <a:t>A</a:t>
            </a:r>
            <a:r>
              <a:rPr lang="en-US" sz="1600" b="1" kern="0" dirty="0">
                <a:solidFill>
                  <a:srgbClr val="002050"/>
                </a:solidFill>
                <a:latin typeface="Segoe UI" charset="0"/>
                <a:ea typeface="Segoe UI" charset="0"/>
                <a:cs typeface="Segoe UI" charset="0"/>
              </a:rPr>
              <a:t>TP</a:t>
            </a:r>
            <a:endParaRPr kumimoji="0" lang="en-US" sz="1600" b="1" i="0" u="none" strike="noStrike" kern="0" cap="none" spc="0" normalizeH="0" baseline="0" noProof="0" dirty="0">
              <a:ln>
                <a:noFill/>
              </a:ln>
              <a:solidFill>
                <a:srgbClr val="002050"/>
              </a:solidFill>
              <a:effectLst/>
              <a:uLnTx/>
              <a:uFillTx/>
              <a:latin typeface="Segoe UI" charset="0"/>
              <a:ea typeface="Segoe UI" charset="0"/>
              <a:cs typeface="Segoe UI" charset="0"/>
            </a:endParaRPr>
          </a:p>
        </p:txBody>
      </p:sp>
    </p:spTree>
    <p:extLst>
      <p:ext uri="{BB962C8B-B14F-4D97-AF65-F5344CB8AC3E}">
        <p14:creationId xmlns:p14="http://schemas.microsoft.com/office/powerpoint/2010/main" val="15107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500"/>
                                        <p:tgtEl>
                                          <p:spTgt spid="2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0"/>
                                        </p:tgtEl>
                                        <p:attrNameLst>
                                          <p:attrName>style.visibility</p:attrName>
                                        </p:attrNameLst>
                                      </p:cBhvr>
                                      <p:to>
                                        <p:strVal val="visible"/>
                                      </p:to>
                                    </p:set>
                                    <p:animEffect transition="in" filter="fade">
                                      <p:cBhvr>
                                        <p:cTn id="10" dur="500"/>
                                        <p:tgtEl>
                                          <p:spTgt spid="27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7"/>
                                        </p:tgtEl>
                                        <p:attrNameLst>
                                          <p:attrName>style.visibility</p:attrName>
                                        </p:attrNameLst>
                                      </p:cBhvr>
                                      <p:to>
                                        <p:strVal val="visible"/>
                                      </p:to>
                                    </p:set>
                                    <p:animEffect transition="in" filter="fade">
                                      <p:cBhvr>
                                        <p:cTn id="15" dur="500"/>
                                        <p:tgtEl>
                                          <p:spTgt spid="267"/>
                                        </p:tgtEl>
                                      </p:cBhvr>
                                    </p:animEffect>
                                  </p:childTnLst>
                                </p:cTn>
                              </p:par>
                              <p:par>
                                <p:cTn id="16" presetID="10" presetClass="entr" presetSubtype="0" fill="hold" nodeType="withEffect">
                                  <p:stCondLst>
                                    <p:cond delay="0"/>
                                  </p:stCondLst>
                                  <p:childTnLst>
                                    <p:set>
                                      <p:cBhvr>
                                        <p:cTn id="17" dur="1" fill="hold">
                                          <p:stCondLst>
                                            <p:cond delay="0"/>
                                          </p:stCondLst>
                                        </p:cTn>
                                        <p:tgtEl>
                                          <p:spTgt spid="269"/>
                                        </p:tgtEl>
                                        <p:attrNameLst>
                                          <p:attrName>style.visibility</p:attrName>
                                        </p:attrNameLst>
                                      </p:cBhvr>
                                      <p:to>
                                        <p:strVal val="visible"/>
                                      </p:to>
                                    </p:set>
                                    <p:animEffect transition="in" filter="fade">
                                      <p:cBhvr>
                                        <p:cTn id="18" dur="500"/>
                                        <p:tgtEl>
                                          <p:spTgt spid="2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7"/>
                                        </p:tgtEl>
                                        <p:attrNameLst>
                                          <p:attrName>style.visibility</p:attrName>
                                        </p:attrNameLst>
                                      </p:cBhvr>
                                      <p:to>
                                        <p:strVal val="visible"/>
                                      </p:to>
                                    </p:set>
                                    <p:animEffect transition="in" filter="fade">
                                      <p:cBhvr>
                                        <p:cTn id="23" dur="500"/>
                                        <p:tgtEl>
                                          <p:spTgt spid="27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9"/>
                                        </p:tgtEl>
                                        <p:attrNameLst>
                                          <p:attrName>style.visibility</p:attrName>
                                        </p:attrNameLst>
                                      </p:cBhvr>
                                      <p:to>
                                        <p:strVal val="visible"/>
                                      </p:to>
                                    </p:set>
                                    <p:animEffect transition="in" filter="fade">
                                      <p:cBhvr>
                                        <p:cTn id="26" dur="500"/>
                                        <p:tgtEl>
                                          <p:spTgt spid="27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fade">
                                      <p:cBhvr>
                                        <p:cTn id="31" dur="500"/>
                                        <p:tgtEl>
                                          <p:spTgt spid="27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3"/>
                                        </p:tgtEl>
                                        <p:attrNameLst>
                                          <p:attrName>style.visibility</p:attrName>
                                        </p:attrNameLst>
                                      </p:cBhvr>
                                      <p:to>
                                        <p:strVal val="visible"/>
                                      </p:to>
                                    </p:set>
                                    <p:animEffect transition="in" filter="fade">
                                      <p:cBhvr>
                                        <p:cTn id="34" dur="500"/>
                                        <p:tgtEl>
                                          <p:spTgt spid="2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6"/>
                                        </p:tgtEl>
                                        <p:attrNameLst>
                                          <p:attrName>style.visibility</p:attrName>
                                        </p:attrNameLst>
                                      </p:cBhvr>
                                      <p:to>
                                        <p:strVal val="visible"/>
                                      </p:to>
                                    </p:set>
                                    <p:animEffect transition="in" filter="fade">
                                      <p:cBhvr>
                                        <p:cTn id="39" dur="500"/>
                                        <p:tgtEl>
                                          <p:spTgt spid="276"/>
                                        </p:tgtEl>
                                      </p:cBhvr>
                                    </p:animEffect>
                                  </p:childTnLst>
                                </p:cTn>
                              </p:par>
                              <p:par>
                                <p:cTn id="40" presetID="10" presetClass="entr" presetSubtype="0" fill="hold" nodeType="withEffect">
                                  <p:stCondLst>
                                    <p:cond delay="0"/>
                                  </p:stCondLst>
                                  <p:childTnLst>
                                    <p:set>
                                      <p:cBhvr>
                                        <p:cTn id="41" dur="1" fill="hold">
                                          <p:stCondLst>
                                            <p:cond delay="0"/>
                                          </p:stCondLst>
                                        </p:cTn>
                                        <p:tgtEl>
                                          <p:spTgt spid="275"/>
                                        </p:tgtEl>
                                        <p:attrNameLst>
                                          <p:attrName>style.visibility</p:attrName>
                                        </p:attrNameLst>
                                      </p:cBhvr>
                                      <p:to>
                                        <p:strVal val="visible"/>
                                      </p:to>
                                    </p:set>
                                    <p:animEffect transition="in" filter="fade">
                                      <p:cBhvr>
                                        <p:cTn id="42"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p:bldP spid="270" grpId="0"/>
      <p:bldP spid="273" grpId="0"/>
      <p:bldP spid="276" grpId="0"/>
      <p:bldP spid="2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630C-3B8E-45CD-B3B3-4C86DB1A16A4}"/>
              </a:ext>
            </a:extLst>
          </p:cNvPr>
          <p:cNvSpPr>
            <a:spLocks noGrp="1"/>
          </p:cNvSpPr>
          <p:nvPr>
            <p:ph type="title"/>
          </p:nvPr>
        </p:nvSpPr>
        <p:spPr/>
        <p:txBody>
          <a:bodyPr/>
          <a:lstStyle/>
          <a:p>
            <a:r>
              <a:rPr lang="nl-BE" dirty="0"/>
              <a:t>What to focus on?</a:t>
            </a:r>
            <a:endParaRPr lang="en-BE" dirty="0"/>
          </a:p>
        </p:txBody>
      </p:sp>
      <p:sp>
        <p:nvSpPr>
          <p:cNvPr id="3" name="Text Placeholder 2">
            <a:extLst>
              <a:ext uri="{FF2B5EF4-FFF2-40B4-BE49-F238E27FC236}">
                <a16:creationId xmlns:a16="http://schemas.microsoft.com/office/drawing/2014/main" id="{7CC5E382-F247-45CE-98E1-46361E58A1FB}"/>
              </a:ext>
            </a:extLst>
          </p:cNvPr>
          <p:cNvSpPr>
            <a:spLocks noGrp="1"/>
          </p:cNvSpPr>
          <p:nvPr>
            <p:ph type="body" sz="quarter" idx="10"/>
          </p:nvPr>
        </p:nvSpPr>
        <p:spPr/>
        <p:txBody>
          <a:bodyPr/>
          <a:lstStyle/>
          <a:p>
            <a:r>
              <a:rPr lang="nl-BE" dirty="0"/>
              <a:t>Depending on your current security posture, you might want to first spend (most) efforts on developing a good/thorough </a:t>
            </a:r>
            <a:r>
              <a:rPr lang="nl-BE" sz="2800" b="1" dirty="0">
                <a:solidFill>
                  <a:schemeClr val="accent3"/>
                </a:solidFill>
              </a:rPr>
              <a:t>defense strategy</a:t>
            </a:r>
            <a:r>
              <a:rPr lang="nl-BE" dirty="0"/>
              <a:t> (protect)</a:t>
            </a:r>
            <a:endParaRPr lang="en-BE" dirty="0"/>
          </a:p>
        </p:txBody>
      </p:sp>
    </p:spTree>
    <p:extLst>
      <p:ext uri="{BB962C8B-B14F-4D97-AF65-F5344CB8AC3E}">
        <p14:creationId xmlns:p14="http://schemas.microsoft.com/office/powerpoint/2010/main" val="86578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6DF-7212-4C5C-8356-5563BE9BA506}"/>
              </a:ext>
            </a:extLst>
          </p:cNvPr>
          <p:cNvSpPr>
            <a:spLocks noGrp="1"/>
          </p:cNvSpPr>
          <p:nvPr>
            <p:ph type="title"/>
          </p:nvPr>
        </p:nvSpPr>
        <p:spPr/>
        <p:txBody>
          <a:bodyPr/>
          <a:lstStyle/>
          <a:p>
            <a:r>
              <a:rPr lang="nl-BE" dirty="0"/>
              <a:t>What to watch out for?</a:t>
            </a:r>
            <a:endParaRPr lang="en-BE" dirty="0"/>
          </a:p>
        </p:txBody>
      </p:sp>
      <p:sp>
        <p:nvSpPr>
          <p:cNvPr id="3" name="Text Placeholder 2">
            <a:extLst>
              <a:ext uri="{FF2B5EF4-FFF2-40B4-BE49-F238E27FC236}">
                <a16:creationId xmlns:a16="http://schemas.microsoft.com/office/drawing/2014/main" id="{DC710B2C-8954-4E5E-A569-CF16664A4981}"/>
              </a:ext>
            </a:extLst>
          </p:cNvPr>
          <p:cNvSpPr>
            <a:spLocks noGrp="1"/>
          </p:cNvSpPr>
          <p:nvPr>
            <p:ph type="body" sz="quarter" idx="10"/>
          </p:nvPr>
        </p:nvSpPr>
        <p:spPr/>
        <p:txBody>
          <a:bodyPr>
            <a:normAutofit fontScale="92500" lnSpcReduction="20000"/>
          </a:bodyPr>
          <a:lstStyle/>
          <a:p>
            <a:pPr marL="468312" indent="-457200">
              <a:buFont typeface="Arial" panose="020B0604020202020204" pitchFamily="34" charset="0"/>
              <a:buChar char="•"/>
            </a:pPr>
            <a:r>
              <a:rPr lang="nl-BE" dirty="0"/>
              <a:t>There is a </a:t>
            </a:r>
            <a:r>
              <a:rPr lang="nl-BE" b="1" dirty="0">
                <a:solidFill>
                  <a:schemeClr val="accent3"/>
                </a:solidFill>
              </a:rPr>
              <a:t>balance</a:t>
            </a:r>
            <a:r>
              <a:rPr lang="nl-BE" dirty="0"/>
              <a:t> between cost &amp; effectiveness.</a:t>
            </a:r>
          </a:p>
          <a:p>
            <a:pPr marL="468312" indent="-457200">
              <a:buFont typeface="Arial" panose="020B0604020202020204" pitchFamily="34" charset="0"/>
              <a:buChar char="•"/>
            </a:pPr>
            <a:r>
              <a:rPr lang="nl-BE" dirty="0"/>
              <a:t>Some features may offer a solution, but may end up costing too much (vs. the risk exposure); </a:t>
            </a:r>
            <a:r>
              <a:rPr lang="nl-BE" b="1" dirty="0">
                <a:solidFill>
                  <a:schemeClr val="accent3"/>
                </a:solidFill>
              </a:rPr>
              <a:t>proportionality principle</a:t>
            </a:r>
          </a:p>
          <a:p>
            <a:pPr marL="1200150" lvl="1" indent="-457200">
              <a:buFont typeface="Arial" panose="020B0604020202020204" pitchFamily="34" charset="0"/>
              <a:buChar char="•"/>
            </a:pPr>
            <a:r>
              <a:rPr lang="nl-BE" dirty="0">
                <a:latin typeface="+mj-lt"/>
              </a:rPr>
              <a:t>e.g. Is it really worth spending 1million to protect assets worth 100k?*</a:t>
            </a:r>
          </a:p>
          <a:p>
            <a:pPr marL="468312" indent="-457200">
              <a:buFont typeface="Arial" panose="020B0604020202020204" pitchFamily="34" charset="0"/>
              <a:buChar char="•"/>
            </a:pPr>
            <a:r>
              <a:rPr lang="nl-BE" b="1" dirty="0">
                <a:solidFill>
                  <a:schemeClr val="accent3"/>
                </a:solidFill>
              </a:rPr>
              <a:t>Pareto principle </a:t>
            </a:r>
            <a:r>
              <a:rPr lang="nl-BE" dirty="0"/>
              <a:t>also applies to cybersecurity...</a:t>
            </a:r>
          </a:p>
        </p:txBody>
      </p:sp>
    </p:spTree>
    <p:extLst>
      <p:ext uri="{BB962C8B-B14F-4D97-AF65-F5344CB8AC3E}">
        <p14:creationId xmlns:p14="http://schemas.microsoft.com/office/powerpoint/2010/main" val="313965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AE2603-0F4E-4B94-8D06-EDA35FC4C081}"/>
              </a:ext>
            </a:extLst>
          </p:cNvPr>
          <p:cNvSpPr>
            <a:spLocks noGrp="1"/>
          </p:cNvSpPr>
          <p:nvPr>
            <p:ph type="title"/>
          </p:nvPr>
        </p:nvSpPr>
        <p:spPr/>
        <p:txBody>
          <a:bodyPr/>
          <a:lstStyle/>
          <a:p>
            <a:r>
              <a:rPr lang="nl-BE" dirty="0"/>
              <a:t>Identifying threats &amp; defining countermeasures</a:t>
            </a:r>
            <a:endParaRPr lang="en-BE" dirty="0"/>
          </a:p>
        </p:txBody>
      </p:sp>
    </p:spTree>
    <p:extLst>
      <p:ext uri="{BB962C8B-B14F-4D97-AF65-F5344CB8AC3E}">
        <p14:creationId xmlns:p14="http://schemas.microsoft.com/office/powerpoint/2010/main" val="14527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49AC8DE-B3D0-E946-825D-387A8E55A546}"/>
              </a:ext>
            </a:extLst>
          </p:cNvPr>
          <p:cNvSpPr>
            <a:spLocks noGrp="1"/>
          </p:cNvSpPr>
          <p:nvPr>
            <p:ph type="title"/>
          </p:nvPr>
        </p:nvSpPr>
        <p:spPr>
          <a:xfrm>
            <a:off x="3348557" y="978477"/>
            <a:ext cx="5039867" cy="1591102"/>
          </a:xfrm>
        </p:spPr>
        <p:txBody>
          <a:bodyPr/>
          <a:lstStyle/>
          <a:p>
            <a:r>
              <a:rPr lang="nl-NL" dirty="0"/>
              <a:t>Michael Van Horenbeeck</a:t>
            </a:r>
          </a:p>
        </p:txBody>
      </p:sp>
      <p:sp>
        <p:nvSpPr>
          <p:cNvPr id="6" name="Tijdelijke aanduiding voor inhoud 5">
            <a:extLst>
              <a:ext uri="{FF2B5EF4-FFF2-40B4-BE49-F238E27FC236}">
                <a16:creationId xmlns:a16="http://schemas.microsoft.com/office/drawing/2014/main" id="{1DE62B37-E7EB-164A-9C9E-F6670D9A5E41}"/>
              </a:ext>
            </a:extLst>
          </p:cNvPr>
          <p:cNvSpPr>
            <a:spLocks noGrp="1"/>
          </p:cNvSpPr>
          <p:nvPr>
            <p:ph idx="1"/>
          </p:nvPr>
        </p:nvSpPr>
        <p:spPr>
          <a:xfrm>
            <a:off x="3348557" y="2211710"/>
            <a:ext cx="4895851" cy="2268637"/>
          </a:xfrm>
        </p:spPr>
        <p:txBody>
          <a:bodyPr/>
          <a:lstStyle/>
          <a:p>
            <a:r>
              <a:rPr lang="nl-NL" dirty="0"/>
              <a:t>Managing Partner | The Collective</a:t>
            </a:r>
          </a:p>
          <a:p>
            <a:r>
              <a:rPr lang="nl-NL" dirty="0"/>
              <a:t>Offices Apps &amp; Services MVP</a:t>
            </a:r>
          </a:p>
          <a:p>
            <a:r>
              <a:rPr lang="nl-NL" dirty="0"/>
              <a:t>Security/EMS afficionado</a:t>
            </a:r>
          </a:p>
          <a:p>
            <a:r>
              <a:rPr lang="nl-NL" dirty="0"/>
              <a:t>@vanhybrid</a:t>
            </a:r>
          </a:p>
        </p:txBody>
      </p:sp>
      <p:pic>
        <p:nvPicPr>
          <p:cNvPr id="16" name="Picture Placeholder 15" descr="A person wearing glasses posing for the camera&#10;&#10;Description generated with very high confidence">
            <a:extLst>
              <a:ext uri="{FF2B5EF4-FFF2-40B4-BE49-F238E27FC236}">
                <a16:creationId xmlns:a16="http://schemas.microsoft.com/office/drawing/2014/main" id="{155E6CA2-8B67-446D-B8C3-E90974FE6262}"/>
              </a:ext>
            </a:extLst>
          </p:cNvPr>
          <p:cNvPicPr>
            <a:picLocks noGrp="1" noChangeAspect="1"/>
          </p:cNvPicPr>
          <p:nvPr>
            <p:ph type="pic" idx="14"/>
          </p:nvPr>
        </p:nvPicPr>
        <p:blipFill>
          <a:blip r:embed="rId2">
            <a:clrChange>
              <a:clrFrom>
                <a:srgbClr val="FFFFFF"/>
              </a:clrFrom>
              <a:clrTo>
                <a:srgbClr val="FFFFFF">
                  <a:alpha val="0"/>
                </a:srgbClr>
              </a:clrTo>
            </a:clrChange>
          </a:blip>
          <a:srcRect l="6252" r="6252"/>
          <a:stretch>
            <a:fillRect/>
          </a:stretch>
        </p:blipFill>
        <p:spPr/>
      </p:pic>
    </p:spTree>
    <p:extLst>
      <p:ext uri="{BB962C8B-B14F-4D97-AF65-F5344CB8AC3E}">
        <p14:creationId xmlns:p14="http://schemas.microsoft.com/office/powerpoint/2010/main" val="1186591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7154755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(inadvertently) share sensitive information with a non-authorized 3rd-party (via email).</a:t>
                      </a:r>
                    </a:p>
                    <a:p>
                      <a:r>
                        <a:rPr lang="nl-BE" sz="1600" i="1" dirty="0"/>
                        <a:t>Manual or automatic action.</a:t>
                      </a:r>
                      <a:r>
                        <a:rPr lang="nl-BE" sz="1600" dirty="0"/>
                        <a:t> </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34072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22146708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to receive harmful payloads (e.g. Malware) via email.</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Office 365 ATP</a:t>
                      </a:r>
                    </a:p>
                    <a:p>
                      <a:pPr marL="285750" indent="-285750">
                        <a:buFont typeface="Arial" panose="020B0604020202020204" pitchFamily="34" charset="0"/>
                        <a:buChar char="•"/>
                      </a:pPr>
                      <a:r>
                        <a:rPr lang="nl-BE" sz="1600" dirty="0"/>
                        <a:t>Implement Windows Defender ATP</a:t>
                      </a:r>
                    </a:p>
                    <a:p>
                      <a:pPr marL="285750" indent="-285750">
                        <a:buFont typeface="Arial" panose="020B0604020202020204" pitchFamily="34" charset="0"/>
                        <a:buChar char="•"/>
                      </a:pPr>
                      <a:r>
                        <a:rPr lang="nl-BE" sz="1600" dirty="0"/>
                        <a:t>Implement Azure Sentinel</a:t>
                      </a:r>
                    </a:p>
                    <a:p>
                      <a:pPr marL="0" indent="0">
                        <a:buFont typeface="Arial" panose="020B0604020202020204" pitchFamily="34" charset="0"/>
                        <a:buNone/>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3638169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294697177"/>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to receive spoofed messages in order to trick users to 1) perform unauthorized actions or 2) click malicious links (to download payload).</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Office 365 ATP</a:t>
                      </a:r>
                    </a:p>
                    <a:p>
                      <a:pPr marL="285750" indent="-285750">
                        <a:buFont typeface="Arial" panose="020B0604020202020204" pitchFamily="34" charset="0"/>
                        <a:buChar char="•"/>
                      </a:pPr>
                      <a:r>
                        <a:rPr lang="nl-BE" sz="1600" dirty="0"/>
                        <a:t>User awareness training</a:t>
                      </a:r>
                    </a:p>
                    <a:p>
                      <a:pPr marL="0" indent="0">
                        <a:buFont typeface="Arial" panose="020B0604020202020204" pitchFamily="34" charset="0"/>
                        <a:buNone/>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219811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09829111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Weak identification of the recipient (which may lead to unintended disclosure of sensitive information).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Rights Management (</a:t>
                      </a:r>
                      <a:r>
                        <a:rPr lang="nl-BE" sz="1600" i="1" dirty="0"/>
                        <a:t>w/ ability to revoke content</a:t>
                      </a:r>
                      <a:r>
                        <a:rPr lang="nl-BE" sz="1600" dirty="0"/>
                        <a:t>)</a:t>
                      </a:r>
                    </a:p>
                    <a:p>
                      <a:pPr marL="285750" indent="-285750">
                        <a:buFont typeface="Arial" panose="020B0604020202020204" pitchFamily="34" charset="0"/>
                        <a:buChar char="•"/>
                      </a:pPr>
                      <a:r>
                        <a:rPr lang="nl-BE" sz="1600" dirty="0"/>
                        <a:t>User awareness</a:t>
                      </a:r>
                    </a:p>
                    <a:p>
                      <a:pPr marL="285750" indent="-285750">
                        <a:buFont typeface="Arial" panose="020B0604020202020204" pitchFamily="34" charset="0"/>
                        <a:buChar char="•"/>
                      </a:pPr>
                      <a:r>
                        <a:rPr lang="nl-BE" sz="1600" dirty="0"/>
                        <a:t>Leverage Global Address list </a:t>
                      </a:r>
                    </a:p>
                    <a:p>
                      <a:pPr marL="285750" indent="-285750">
                        <a:buFont typeface="Arial" panose="020B0604020202020204" pitchFamily="34" charset="0"/>
                        <a:buChar char="•"/>
                      </a:pPr>
                      <a:r>
                        <a:rPr lang="nl-BE" sz="1600" dirty="0"/>
                        <a:t>Monitoring / Supervision policies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Online/SPO</a:t>
            </a:r>
            <a:endParaRPr lang="en-BE" dirty="0"/>
          </a:p>
        </p:txBody>
      </p:sp>
    </p:spTree>
    <p:extLst>
      <p:ext uri="{BB962C8B-B14F-4D97-AF65-F5344CB8AC3E}">
        <p14:creationId xmlns:p14="http://schemas.microsoft.com/office/powerpoint/2010/main" val="670540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4922237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data exfiltration through Outlook </a:t>
                      </a:r>
                      <a:br>
                        <a:rPr lang="nl-BE" sz="1600" dirty="0"/>
                      </a:br>
                      <a:r>
                        <a:rPr lang="nl-BE" sz="1600" dirty="0"/>
                        <a:t>(fat client)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Disallow users to connect multiple accounts in Outlook.</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238835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44249893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data exfiltration through Outlook by synchronizing contents onto an insecure device (OST/PST)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Conditional Access (only allow managed devices); limit downloading of files through managed devices only</a:t>
                      </a:r>
                    </a:p>
                    <a:p>
                      <a:pPr marL="285750" indent="-285750">
                        <a:buFont typeface="Arial" panose="020B0604020202020204" pitchFamily="34" charset="0"/>
                        <a:buChar char="•"/>
                      </a:pPr>
                      <a:r>
                        <a:rPr lang="nl-BE" sz="1600" dirty="0"/>
                        <a:t>Disable ability to take files offline in Outlook Web App</a:t>
                      </a:r>
                    </a:p>
                    <a:p>
                      <a:pPr marL="285750" indent="-285750">
                        <a:buFont typeface="Arial" panose="020B0604020202020204" pitchFamily="34" charset="0"/>
                        <a:buChar char="•"/>
                      </a:pPr>
                      <a:endParaRPr lang="nl-BE" sz="1600" dirty="0"/>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3274330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631275048"/>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reputational damage because of spoofed domains</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DKIM and DMARC</a:t>
                      </a:r>
                    </a:p>
                    <a:p>
                      <a:pPr marL="285750" indent="-285750">
                        <a:buFont typeface="Arial" panose="020B0604020202020204" pitchFamily="34" charset="0"/>
                        <a:buChar char="•"/>
                      </a:pPr>
                      <a:r>
                        <a:rPr lang="nl-BE" sz="1600" dirty="0"/>
                        <a:t>Use S/MIME</a:t>
                      </a:r>
                    </a:p>
                    <a:p>
                      <a:pPr marL="285750" indent="-285750">
                        <a:buFont typeface="Arial" panose="020B0604020202020204" pitchFamily="34" charset="0"/>
                        <a:buChar char="•"/>
                      </a:pPr>
                      <a:r>
                        <a:rPr lang="nl-BE" sz="1600" i="1" dirty="0"/>
                        <a:t>Use Office Message Encryption</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195626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618574918"/>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Lack of probative value of correspondence</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Keep message tracking logs</a:t>
                      </a:r>
                    </a:p>
                    <a:p>
                      <a:pPr marL="285750" indent="-285750">
                        <a:buFont typeface="Arial" panose="020B0604020202020204" pitchFamily="34" charset="0"/>
                        <a:buChar char="•"/>
                      </a:pPr>
                      <a:r>
                        <a:rPr lang="nl-BE" sz="1600" i="0" dirty="0"/>
                        <a:t>Use Office Message Encryption</a:t>
                      </a:r>
                    </a:p>
                    <a:p>
                      <a:pPr marL="285750" indent="-285750">
                        <a:buFont typeface="Arial" panose="020B0604020202020204" pitchFamily="34" charset="0"/>
                        <a:buChar char="•"/>
                      </a:pPr>
                      <a:r>
                        <a:rPr lang="nl-BE" sz="1600" i="0" dirty="0"/>
                        <a:t>Use DKIM/DMARC (and monitor!)</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181447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969836867"/>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(inadvertently) share sensitive information with a non-authorized 3rd-party.</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Disallow external sharing</a:t>
                      </a:r>
                    </a:p>
                    <a:p>
                      <a:pPr marL="285750" indent="-285750">
                        <a:buFont typeface="Arial" panose="020B0604020202020204" pitchFamily="34" charset="0"/>
                        <a:buChar char="•"/>
                      </a:pPr>
                      <a:r>
                        <a:rPr lang="nl-BE" sz="1600" dirty="0"/>
                        <a:t>Create specific site(s) or libraries through which sharing is possible.</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Implement DLP Policies</a:t>
                      </a:r>
                    </a:p>
                    <a:p>
                      <a:pPr marL="285750" indent="-285750">
                        <a:buFont typeface="Arial" panose="020B0604020202020204" pitchFamily="34" charset="0"/>
                        <a:buChar char="•"/>
                      </a:pPr>
                      <a:r>
                        <a:rPr lang="nl-BE" sz="1600" dirty="0"/>
                        <a:t>Monitoring (SecOps)</a:t>
                      </a:r>
                    </a:p>
                    <a:p>
                      <a:pPr marL="285750" indent="-285750">
                        <a:buFont typeface="Arial" panose="020B0604020202020204" pitchFamily="34" charset="0"/>
                        <a:buChar char="•"/>
                      </a:pPr>
                      <a:r>
                        <a:rPr lang="nl-BE" sz="1600" dirty="0"/>
                        <a:t>Auditing &amp; Reporting (</a:t>
                      </a:r>
                      <a:r>
                        <a:rPr lang="nl-BE" sz="1600" i="1" dirty="0"/>
                        <a:t>e.g. whom has shared what</a:t>
                      </a:r>
                      <a:r>
                        <a:rPr lang="nl-BE" sz="1600" dirty="0"/>
                        <a: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SharePoint Online / ODfB</a:t>
            </a:r>
            <a:endParaRPr lang="en-BE" dirty="0"/>
          </a:p>
        </p:txBody>
      </p:sp>
    </p:spTree>
    <p:extLst>
      <p:ext uri="{BB962C8B-B14F-4D97-AF65-F5344CB8AC3E}">
        <p14:creationId xmlns:p14="http://schemas.microsoft.com/office/powerpoint/2010/main" val="71446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143384576"/>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Users can potentially upload/download harmful payloads (e.g. Malware)</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Office 365 ATP</a:t>
                      </a:r>
                    </a:p>
                    <a:p>
                      <a:pPr marL="285750" indent="-285750">
                        <a:buFont typeface="Arial" panose="020B0604020202020204" pitchFamily="34" charset="0"/>
                        <a:buChar char="•"/>
                      </a:pPr>
                      <a:r>
                        <a:rPr lang="nl-BE" sz="1600" dirty="0"/>
                        <a:t>Deploy Defender ATP</a:t>
                      </a:r>
                    </a:p>
                    <a:p>
                      <a:pPr marL="285750" indent="-285750">
                        <a:buFont typeface="Arial" panose="020B0604020202020204" pitchFamily="34" charset="0"/>
                        <a:buChar char="•"/>
                      </a:pPr>
                      <a:r>
                        <a:rPr lang="nl-BE" sz="1600" dirty="0"/>
                        <a:t>Monitoring &amp; Reporting</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SharePoint Online / ODfB</a:t>
            </a:r>
            <a:endParaRPr lang="en-BE" dirty="0"/>
          </a:p>
        </p:txBody>
      </p:sp>
    </p:spTree>
    <p:extLst>
      <p:ext uri="{BB962C8B-B14F-4D97-AF65-F5344CB8AC3E}">
        <p14:creationId xmlns:p14="http://schemas.microsoft.com/office/powerpoint/2010/main" val="19439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339565C-9B52-4E27-B7B3-7889B405DAC3}"/>
              </a:ext>
            </a:extLst>
          </p:cNvPr>
          <p:cNvSpPr>
            <a:spLocks noGrp="1"/>
          </p:cNvSpPr>
          <p:nvPr>
            <p:ph type="body" sz="quarter" idx="10"/>
          </p:nvPr>
        </p:nvSpPr>
        <p:spPr>
          <a:xfrm>
            <a:off x="1690320" y="987574"/>
            <a:ext cx="6985368" cy="3553428"/>
          </a:xfrm>
        </p:spPr>
        <p:txBody>
          <a:bodyPr numCol="1" anchor="ctr"/>
          <a:lstStyle/>
          <a:p>
            <a:r>
              <a:rPr lang="nl-BE" dirty="0"/>
              <a:t>“There’s two types of organizations: those who have been hacked, and those who don’t know it yet...”</a:t>
            </a:r>
          </a:p>
          <a:p>
            <a:endParaRPr lang="en-BE" dirty="0"/>
          </a:p>
        </p:txBody>
      </p:sp>
      <p:sp>
        <p:nvSpPr>
          <p:cNvPr id="10" name="Rectangle 9">
            <a:extLst>
              <a:ext uri="{FF2B5EF4-FFF2-40B4-BE49-F238E27FC236}">
                <a16:creationId xmlns:a16="http://schemas.microsoft.com/office/drawing/2014/main" id="{43918474-F109-42EA-986B-95E923B5C70D}"/>
              </a:ext>
            </a:extLst>
          </p:cNvPr>
          <p:cNvSpPr/>
          <p:nvPr/>
        </p:nvSpPr>
        <p:spPr>
          <a:xfrm>
            <a:off x="6372200" y="3651870"/>
            <a:ext cx="1896545" cy="369332"/>
          </a:xfrm>
          <a:prstGeom prst="rect">
            <a:avLst/>
          </a:prstGeom>
        </p:spPr>
        <p:txBody>
          <a:bodyPr wrap="none">
            <a:spAutoFit/>
          </a:bodyPr>
          <a:lstStyle/>
          <a:p>
            <a:pPr marL="11112">
              <a:spcBef>
                <a:spcPct val="20000"/>
              </a:spcBef>
              <a:buClr>
                <a:schemeClr val="accent6"/>
              </a:buClr>
              <a:buSzPct val="125000"/>
            </a:pPr>
            <a:r>
              <a:rPr lang="nl-BE" dirty="0">
                <a:solidFill>
                  <a:srgbClr val="1E347F"/>
                </a:solidFill>
                <a:latin typeface="+mj-lt"/>
                <a:cs typeface="Segoe UI" panose="020B0502040204020203" pitchFamily="34" charset="0"/>
              </a:rPr>
              <a:t>John T. Chambers</a:t>
            </a:r>
            <a:endParaRPr lang="en-BE" dirty="0">
              <a:solidFill>
                <a:srgbClr val="1E347F"/>
              </a:solidFill>
              <a:latin typeface="+mj-lt"/>
              <a:cs typeface="Segoe UI" panose="020B0502040204020203" pitchFamily="34" charset="0"/>
            </a:endParaRPr>
          </a:p>
        </p:txBody>
      </p:sp>
    </p:spTree>
    <p:extLst>
      <p:ext uri="{BB962C8B-B14F-4D97-AF65-F5344CB8AC3E}">
        <p14:creationId xmlns:p14="http://schemas.microsoft.com/office/powerpoint/2010/main" val="27399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96319062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data exfiltration (</a:t>
                      </a:r>
                      <a:r>
                        <a:rPr lang="nl-BE" sz="1600" i="1" dirty="0"/>
                        <a:t>to insecure devices</a:t>
                      </a:r>
                      <a:r>
                        <a:rPr lang="nl-BE" sz="1600" dirty="0"/>
                        <a:t>) through synchronizations mechanisms</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synchronization (completely, partially)</a:t>
                      </a:r>
                    </a:p>
                    <a:p>
                      <a:pPr marL="285750" indent="-285750">
                        <a:buFont typeface="Arial" panose="020B0604020202020204" pitchFamily="34" charset="0"/>
                        <a:buChar char="•"/>
                      </a:pPr>
                      <a:r>
                        <a:rPr lang="nl-BE" sz="1600" dirty="0"/>
                        <a:t>Implement Conditional Access</a:t>
                      </a:r>
                    </a:p>
                    <a:p>
                      <a:pPr marL="285750" indent="-285750">
                        <a:buFont typeface="Arial" panose="020B0604020202020204" pitchFamily="34" charset="0"/>
                        <a:buChar char="•"/>
                      </a:pPr>
                      <a:r>
                        <a:rPr lang="nl-BE" sz="1600" dirty="0"/>
                        <a:t>User Cloud App Security Session policies</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SharePoint Online / ODfB</a:t>
            </a:r>
            <a:endParaRPr lang="en-BE" dirty="0"/>
          </a:p>
        </p:txBody>
      </p:sp>
    </p:spTree>
    <p:extLst>
      <p:ext uri="{BB962C8B-B14F-4D97-AF65-F5344CB8AC3E}">
        <p14:creationId xmlns:p14="http://schemas.microsoft.com/office/powerpoint/2010/main" val="409519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10195269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Risk of (successful) brute force attacks</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Relax the security restrictions...</a:t>
                      </a:r>
                    </a:p>
                    <a:p>
                      <a:pPr marL="285750" indent="-285750">
                        <a:buFont typeface="Arial" panose="020B0604020202020204" pitchFamily="34" charset="0"/>
                        <a:buChar char="•"/>
                      </a:pPr>
                      <a:r>
                        <a:rPr lang="nl-BE" sz="1600" dirty="0"/>
                        <a:t>Cloud App Security (broker for cloud applications)</a:t>
                      </a:r>
                    </a:p>
                    <a:p>
                      <a:pPr marL="285750" indent="-285750">
                        <a:buFont typeface="Arial" panose="020B0604020202020204" pitchFamily="34" charset="0"/>
                        <a:buChar char="•"/>
                      </a:pPr>
                      <a:r>
                        <a:rPr lang="nl-BE" sz="1600" dirty="0"/>
                        <a:t>Deploy MDATP (monitoring)</a:t>
                      </a:r>
                    </a:p>
                    <a:p>
                      <a:pPr marL="285750" indent="-285750">
                        <a:buFont typeface="Arial" panose="020B0604020202020204" pitchFamily="34" charset="0"/>
                        <a:buChar char="•"/>
                      </a:pPr>
                      <a:r>
                        <a:rPr lang="nl-BE" sz="1600" dirty="0"/>
                        <a:t>User awareness training</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Authentication</a:t>
            </a:r>
            <a:endParaRPr lang="en-BE" dirty="0"/>
          </a:p>
        </p:txBody>
      </p:sp>
    </p:spTree>
    <p:extLst>
      <p:ext uri="{BB962C8B-B14F-4D97-AF65-F5344CB8AC3E}">
        <p14:creationId xmlns:p14="http://schemas.microsoft.com/office/powerpoint/2010/main" val="1250556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00910445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 of insecure passwords</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(strong) password policy</a:t>
                      </a:r>
                    </a:p>
                    <a:p>
                      <a:pPr marL="285750" indent="-285750">
                        <a:buFont typeface="Arial" panose="020B0604020202020204" pitchFamily="34" charset="0"/>
                        <a:buChar char="•"/>
                      </a:pPr>
                      <a:r>
                        <a:rPr lang="nl-BE" sz="1600" dirty="0"/>
                        <a:t>Enforce MFA</a:t>
                      </a:r>
                    </a:p>
                    <a:p>
                      <a:pPr marL="285750" indent="-285750">
                        <a:buFont typeface="Arial" panose="020B0604020202020204" pitchFamily="34" charset="0"/>
                        <a:buChar char="•"/>
                      </a:pPr>
                      <a:r>
                        <a:rPr lang="nl-BE" sz="1600" dirty="0"/>
                        <a:t>Block Legacy authentication</a:t>
                      </a:r>
                    </a:p>
                    <a:p>
                      <a:pPr marL="285750" indent="-285750">
                        <a:buFont typeface="Arial" panose="020B0604020202020204" pitchFamily="34" charset="0"/>
                        <a:buChar char="•"/>
                      </a:pPr>
                      <a:r>
                        <a:rPr lang="nl-BE" sz="1600" dirty="0"/>
                        <a:t>Implement Password Hash Synchronization (for </a:t>
                      </a:r>
                      <a:r>
                        <a:rPr lang="nl-BE" sz="1600" i="1" dirty="0"/>
                        <a:t>Insecure Password Detection</a:t>
                      </a:r>
                      <a:r>
                        <a:rPr lang="nl-BE" sz="1600" dirty="0"/>
                        <a: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Authentication</a:t>
            </a:r>
            <a:endParaRPr lang="en-BE" dirty="0"/>
          </a:p>
        </p:txBody>
      </p:sp>
    </p:spTree>
    <p:extLst>
      <p:ext uri="{BB962C8B-B14F-4D97-AF65-F5344CB8AC3E}">
        <p14:creationId xmlns:p14="http://schemas.microsoft.com/office/powerpoint/2010/main" val="3193126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51064200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Risk of being victim of a DDOS attack</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DDOS mitigation solutions (also processes!)</a:t>
                      </a:r>
                    </a:p>
                    <a:p>
                      <a:pPr marL="285750" indent="-285750">
                        <a:buFont typeface="Arial" panose="020B0604020202020204" pitchFamily="34" charset="0"/>
                        <a:buChar char="•"/>
                      </a:pPr>
                      <a:r>
                        <a:rPr lang="nl-BE" sz="1600" dirty="0"/>
                        <a:t>Highly-available setup of ADFS</a:t>
                      </a:r>
                    </a:p>
                    <a:p>
                      <a:pPr marL="285750" indent="-285750">
                        <a:buFont typeface="Arial" panose="020B0604020202020204" pitchFamily="34" charset="0"/>
                        <a:buChar char="•"/>
                      </a:pPr>
                      <a:r>
                        <a:rPr lang="nl-BE" sz="1600" dirty="0"/>
                        <a:t>Have backup strategy available (e.g. tunnel all traffic if external access to ADFS is unavailable)</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Authentication (ADFS)</a:t>
            </a:r>
            <a:endParaRPr lang="en-BE" dirty="0"/>
          </a:p>
        </p:txBody>
      </p:sp>
    </p:spTree>
    <p:extLst>
      <p:ext uri="{BB962C8B-B14F-4D97-AF65-F5344CB8AC3E}">
        <p14:creationId xmlns:p14="http://schemas.microsoft.com/office/powerpoint/2010/main" val="152891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827130485"/>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External users may have access inadvertently access to sensitive data</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User awareness training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Prevent external sharing</a:t>
                      </a:r>
                    </a:p>
                    <a:p>
                      <a:pPr marL="285750" indent="-285750">
                        <a:buFont typeface="Arial" panose="020B0604020202020204" pitchFamily="34" charset="0"/>
                        <a:buChar char="•"/>
                      </a:pPr>
                      <a:r>
                        <a:rPr lang="nl-BE" sz="1600" dirty="0"/>
                        <a:t>Implement Cloud App Security session controls.</a:t>
                      </a:r>
                    </a:p>
                    <a:p>
                      <a:pPr marL="285750" indent="-285750">
                        <a:buFont typeface="Arial" panose="020B0604020202020204" pitchFamily="34" charset="0"/>
                        <a:buChar char="•"/>
                      </a:pPr>
                      <a:endParaRPr lang="nl-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Teams</a:t>
            </a:r>
            <a:endParaRPr lang="en-BE" dirty="0"/>
          </a:p>
        </p:txBody>
      </p:sp>
    </p:spTree>
    <p:extLst>
      <p:ext uri="{BB962C8B-B14F-4D97-AF65-F5344CB8AC3E}">
        <p14:creationId xmlns:p14="http://schemas.microsoft.com/office/powerpoint/2010/main" val="927336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590804458"/>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exfiltrate data through Flow, despite DLP policies. Flow DLP policies prevent sharing data across e.g. Different connectors, but it won’t stop you from reading an email and then forwarding it.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User awareness</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endParaRPr lang="nl-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Flow</a:t>
            </a:r>
            <a:endParaRPr lang="en-BE" dirty="0"/>
          </a:p>
        </p:txBody>
      </p:sp>
    </p:spTree>
    <p:extLst>
      <p:ext uri="{BB962C8B-B14F-4D97-AF65-F5344CB8AC3E}">
        <p14:creationId xmlns:p14="http://schemas.microsoft.com/office/powerpoint/2010/main" val="2789318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61919048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3529161">
                  <a:extLst>
                    <a:ext uri="{9D8B030D-6E8A-4147-A177-3AD203B41FA5}">
                      <a16:colId xmlns:a16="http://schemas.microsoft.com/office/drawing/2014/main" val="3633927399"/>
                    </a:ext>
                  </a:extLst>
                </a:gridCol>
                <a:gridCol w="4679752">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Rogue admin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Privileged Identity Management</a:t>
                      </a:r>
                    </a:p>
                    <a:p>
                      <a:pPr marL="285750" indent="-285750">
                        <a:buFont typeface="Arial" panose="020B0604020202020204" pitchFamily="34" charset="0"/>
                        <a:buChar char="•"/>
                      </a:pPr>
                      <a:r>
                        <a:rPr lang="nl-BE" sz="1600" dirty="0"/>
                        <a:t>Proactive monitoring, reporting and alerting</a:t>
                      </a:r>
                    </a:p>
                    <a:p>
                      <a:pPr marL="285750" indent="-285750">
                        <a:buFont typeface="Arial" panose="020B0604020202020204" pitchFamily="34" charset="0"/>
                        <a:buChar char="•"/>
                      </a:pPr>
                      <a:r>
                        <a:rPr lang="nl-BE" sz="1600" dirty="0"/>
                        <a:t>Implement Alert Policy in SIEM or CAS to alert when high-privileged account is (mis)-used</a:t>
                      </a:r>
                    </a:p>
                    <a:p>
                      <a:pPr marL="285750" indent="-285750">
                        <a:buFont typeface="Arial" panose="020B0604020202020204" pitchFamily="34" charset="0"/>
                        <a:buChar char="•"/>
                      </a:pPr>
                      <a:r>
                        <a:rPr lang="nl-BE" sz="1600" dirty="0"/>
                        <a:t>Conditional Access to restrict usage of privileged accounts</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3367655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22198614"/>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3529161">
                  <a:extLst>
                    <a:ext uri="{9D8B030D-6E8A-4147-A177-3AD203B41FA5}">
                      <a16:colId xmlns:a16="http://schemas.microsoft.com/office/drawing/2014/main" val="3633927399"/>
                    </a:ext>
                  </a:extLst>
                </a:gridCol>
                <a:gridCol w="4679752">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Accidental misconfiguration by privileged accounts</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Privileged Identity Management</a:t>
                      </a:r>
                    </a:p>
                    <a:p>
                      <a:pPr marL="285750" indent="-285750">
                        <a:buFont typeface="Arial" panose="020B0604020202020204" pitchFamily="34" charset="0"/>
                        <a:buChar char="•"/>
                      </a:pPr>
                      <a:r>
                        <a:rPr lang="nl-BE" sz="1600" dirty="0"/>
                        <a:t>Use automation where possible (manual actions increase the risk)</a:t>
                      </a:r>
                    </a:p>
                    <a:p>
                      <a:pPr marL="285750" indent="-285750">
                        <a:buFont typeface="Arial" panose="020B0604020202020204" pitchFamily="34" charset="0"/>
                        <a:buChar char="•"/>
                      </a:pPr>
                      <a:r>
                        <a:rPr lang="nl-BE" sz="1600" dirty="0"/>
                        <a:t>Abide to the principe of least privilege &gt; RBAC, Privileged Access Management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261184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65141335"/>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Risk of introducing (more) Shadow IT by a (too) restrictive approach of the security countermeasures; no visibility in current shadow it usage</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Relax the security restrictions...</a:t>
                      </a:r>
                    </a:p>
                    <a:p>
                      <a:pPr marL="285750" indent="-285750">
                        <a:buFont typeface="Arial" panose="020B0604020202020204" pitchFamily="34" charset="0"/>
                        <a:buChar char="•"/>
                      </a:pPr>
                      <a:r>
                        <a:rPr lang="nl-BE" sz="1600" dirty="0"/>
                        <a:t>Cloud App Security (broker for cloud applications)</a:t>
                      </a:r>
                    </a:p>
                    <a:p>
                      <a:pPr marL="285750" indent="-285750">
                        <a:buFont typeface="Arial" panose="020B0604020202020204" pitchFamily="34" charset="0"/>
                        <a:buChar char="•"/>
                      </a:pPr>
                      <a:r>
                        <a:rPr lang="nl-BE" sz="1600" dirty="0"/>
                        <a:t>Deploy MDATP (monitoring)</a:t>
                      </a:r>
                    </a:p>
                    <a:p>
                      <a:pPr marL="285750" indent="-285750">
                        <a:buFont typeface="Arial" panose="020B0604020202020204" pitchFamily="34" charset="0"/>
                        <a:buChar char="•"/>
                      </a:pPr>
                      <a:r>
                        <a:rPr lang="nl-BE" sz="1600" dirty="0"/>
                        <a:t>User awareness training</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2435219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07230911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When installing Office Pro Plus on a computer at home, data might be inadvertently visible.</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User education</a:t>
                      </a:r>
                    </a:p>
                    <a:p>
                      <a:pPr marL="285750" indent="-285750">
                        <a:buFont typeface="Arial" panose="020B0604020202020204" pitchFamily="34" charset="0"/>
                        <a:buChar char="•"/>
                      </a:pPr>
                      <a:r>
                        <a:rPr lang="nl-BE" sz="1600" dirty="0"/>
                        <a:t>Block download/installation of Office from portal</a:t>
                      </a:r>
                    </a:p>
                    <a:p>
                      <a:pPr marL="285750" indent="-285750">
                        <a:buFont typeface="Arial" panose="020B0604020202020204" pitchFamily="34" charset="0"/>
                        <a:buChar char="•"/>
                      </a:pPr>
                      <a:r>
                        <a:rPr lang="nl-BE" sz="1600" dirty="0"/>
                        <a:t>Implement Conditional Access</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295779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Importance of a strategy</a:t>
            </a:r>
          </a:p>
        </p:txBody>
      </p:sp>
      <p:sp>
        <p:nvSpPr>
          <p:cNvPr id="3" name="Tijdelijke aanduiding voor tekst 2"/>
          <p:cNvSpPr>
            <a:spLocks noGrp="1"/>
          </p:cNvSpPr>
          <p:nvPr>
            <p:ph type="body" sz="quarter" idx="10"/>
          </p:nvPr>
        </p:nvSpPr>
        <p:spPr/>
        <p:txBody>
          <a:bodyPr>
            <a:normAutofit lnSpcReduction="10000"/>
          </a:bodyPr>
          <a:lstStyle/>
          <a:p>
            <a:pPr marL="468312" indent="-457200">
              <a:buFont typeface="Arial" panose="020B0604020202020204" pitchFamily="34" charset="0"/>
              <a:buChar char="•"/>
            </a:pPr>
            <a:r>
              <a:rPr lang="nl-NL" dirty="0"/>
              <a:t>Implementing solutions for the sake of implementing them is (rarely) a good idea.</a:t>
            </a:r>
          </a:p>
          <a:p>
            <a:pPr marL="468312" indent="-457200">
              <a:buFont typeface="Arial" panose="020B0604020202020204" pitchFamily="34" charset="0"/>
              <a:buChar char="•"/>
            </a:pPr>
            <a:r>
              <a:rPr lang="nl-NL" dirty="0"/>
              <a:t>Adding products and features to your solution stack often means adding complexity which can affect your security/compliance baseline (negatively).</a:t>
            </a:r>
          </a:p>
        </p:txBody>
      </p:sp>
    </p:spTree>
    <p:extLst>
      <p:ext uri="{BB962C8B-B14F-4D97-AF65-F5344CB8AC3E}">
        <p14:creationId xmlns:p14="http://schemas.microsoft.com/office/powerpoint/2010/main" val="1595667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065233266"/>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User registers 3rd-party application which could exfiltrate user data</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Turn off user consents in Azure AD</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3841054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10412083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Microsoft has the potential to access customer data.</a:t>
                      </a:r>
                    </a:p>
                  </a:txBody>
                  <a:tcPr/>
                </a:tc>
                <a:tc>
                  <a:txBody>
                    <a:bodyPr/>
                    <a:lstStyle/>
                    <a:p>
                      <a:pPr marL="285750" indent="-285750">
                        <a:buFont typeface="Arial" panose="020B0604020202020204" pitchFamily="34" charset="0"/>
                        <a:buChar char="•"/>
                      </a:pPr>
                      <a:r>
                        <a:rPr lang="nl-BE" sz="1600" dirty="0"/>
                        <a:t>Implement Customer Lockbox</a:t>
                      </a:r>
                    </a:p>
                    <a:p>
                      <a:pPr marL="285750" indent="-285750">
                        <a:buFont typeface="Arial" panose="020B0604020202020204" pitchFamily="34" charset="0"/>
                        <a:buChar char="•"/>
                      </a:pPr>
                      <a:r>
                        <a:rPr lang="nl-BE" sz="1600" dirty="0"/>
                        <a:t>Implement Customer Key (</a:t>
                      </a:r>
                      <a:r>
                        <a:rPr lang="nl-BE" sz="1600" i="1" dirty="0"/>
                        <a:t>Service Encryption)</a:t>
                      </a:r>
                      <a:endParaRPr lang="nl-BE" sz="1600" dirty="0"/>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1482727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550136761"/>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Foreign (</a:t>
                      </a:r>
                      <a:r>
                        <a:rPr lang="nl-BE" sz="1600" i="1" dirty="0"/>
                        <a:t>US) </a:t>
                      </a:r>
                      <a:r>
                        <a:rPr lang="nl-BE" sz="1600" i="0" dirty="0"/>
                        <a:t>government might subpoena Microsoft for proprietary information.</a:t>
                      </a:r>
                      <a:endParaRPr lang="nl-BE" sz="1600" dirty="0"/>
                    </a:p>
                  </a:txBody>
                  <a:tcPr/>
                </a:tc>
                <a:tc>
                  <a:txBody>
                    <a:bodyPr/>
                    <a:lstStyle/>
                    <a:p>
                      <a:pPr marL="285750" indent="-285750">
                        <a:buFont typeface="Arial" panose="020B0604020202020204" pitchFamily="34" charset="0"/>
                        <a:buChar char="•"/>
                      </a:pPr>
                      <a:r>
                        <a:rPr lang="nl-BE" sz="1600" dirty="0"/>
                        <a:t>Don’t move such data into Office 365... (</a:t>
                      </a:r>
                      <a:r>
                        <a:rPr lang="nl-BE" sz="1600" i="1" dirty="0"/>
                        <a:t>Customer Key only mitigates unauthorized snooping</a:t>
                      </a:r>
                      <a:r>
                        <a:rPr lang="nl-BE" sz="1600" dirty="0"/>
                        <a:t>)</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2505238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29665007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Unavailability of the Azure Information Protection client</a:t>
                      </a:r>
                    </a:p>
                  </a:txBody>
                  <a:tcPr/>
                </a:tc>
                <a:tc>
                  <a:txBody>
                    <a:bodyPr/>
                    <a:lstStyle/>
                    <a:p>
                      <a:pPr marL="285750" indent="-285750">
                        <a:buFont typeface="Arial" panose="020B0604020202020204" pitchFamily="34" charset="0"/>
                        <a:buChar char="•"/>
                      </a:pPr>
                      <a:r>
                        <a:rPr lang="nl-BE" sz="1600" dirty="0"/>
                        <a:t>Monitoring</a:t>
                      </a:r>
                    </a:p>
                    <a:p>
                      <a:pPr marL="285750" indent="-285750">
                        <a:buFont typeface="Arial" panose="020B0604020202020204" pitchFamily="34" charset="0"/>
                        <a:buChar char="•"/>
                      </a:pPr>
                      <a:r>
                        <a:rPr lang="nl-BE" sz="1600" dirty="0"/>
                        <a:t>Implement Defender ATP + Azure Information Protection analytics</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2037879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754946797"/>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DLP policies don’t apply immediately to newly-uploaded documents; there might be a (significant) delay</a:t>
                      </a:r>
                    </a:p>
                  </a:txBody>
                  <a:tcPr/>
                </a:tc>
                <a:tc>
                  <a:txBody>
                    <a:bodyPr/>
                    <a:lstStyle/>
                    <a:p>
                      <a:pPr marL="285750" indent="-285750">
                        <a:buFont typeface="Arial" panose="020B0604020202020204" pitchFamily="34" charset="0"/>
                        <a:buChar char="•"/>
                      </a:pPr>
                      <a:r>
                        <a:rPr lang="nl-BE" sz="1600" dirty="0"/>
                        <a:t>Implement Cloud App Security (e.g. Session controls)</a:t>
                      </a:r>
                    </a:p>
                    <a:p>
                      <a:pPr marL="285750" indent="-285750">
                        <a:buFont typeface="Arial" panose="020B0604020202020204" pitchFamily="34" charset="0"/>
                        <a:buChar char="•"/>
                      </a:pPr>
                      <a:r>
                        <a:rPr lang="nl-BE" sz="1600" dirty="0"/>
                        <a:t>Implement Rights Management (document-level)</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565135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267181869"/>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Default antivirus not sufficient to deal with zero-day threaths and advanced malware</a:t>
                      </a:r>
                    </a:p>
                  </a:txBody>
                  <a:tcPr/>
                </a:tc>
                <a:tc>
                  <a:txBody>
                    <a:bodyPr/>
                    <a:lstStyle/>
                    <a:p>
                      <a:pPr marL="285750" indent="-285750">
                        <a:buFont typeface="Arial" panose="020B0604020202020204" pitchFamily="34" charset="0"/>
                        <a:buChar char="•"/>
                      </a:pPr>
                      <a:r>
                        <a:rPr lang="nl-BE" sz="1600" dirty="0"/>
                        <a:t>Implement Defender ATP</a:t>
                      </a:r>
                    </a:p>
                    <a:p>
                      <a:pPr marL="285750" indent="-285750">
                        <a:buFont typeface="Arial" panose="020B0604020202020204" pitchFamily="34" charset="0"/>
                        <a:buChar char="•"/>
                      </a:pPr>
                      <a:r>
                        <a:rPr lang="nl-BE" sz="1600" dirty="0"/>
                        <a:t>Integrate with e.g. Cloud App Security</a:t>
                      </a:r>
                    </a:p>
                    <a:p>
                      <a:pPr marL="285750" indent="-285750">
                        <a:buFont typeface="Arial" panose="020B0604020202020204" pitchFamily="34" charset="0"/>
                        <a:buChar char="•"/>
                      </a:pPr>
                      <a:r>
                        <a:rPr lang="nl-BE" sz="1600" dirty="0"/>
                        <a:t>Enhance w/ Intune Compliance Policy</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Workstation</a:t>
            </a:r>
            <a:endParaRPr lang="en-BE" dirty="0"/>
          </a:p>
        </p:txBody>
      </p:sp>
    </p:spTree>
    <p:extLst>
      <p:ext uri="{BB962C8B-B14F-4D97-AF65-F5344CB8AC3E}">
        <p14:creationId xmlns:p14="http://schemas.microsoft.com/office/powerpoint/2010/main" val="1490984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3670743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Windows attack surface </a:t>
                      </a:r>
                    </a:p>
                  </a:txBody>
                  <a:tcPr/>
                </a:tc>
                <a:tc>
                  <a:txBody>
                    <a:bodyPr/>
                    <a:lstStyle/>
                    <a:p>
                      <a:pPr marL="285750" indent="-285750">
                        <a:buFont typeface="Arial" panose="020B0604020202020204" pitchFamily="34" charset="0"/>
                        <a:buChar char="•"/>
                      </a:pPr>
                      <a:r>
                        <a:rPr lang="nl-BE" sz="1600" dirty="0"/>
                        <a:t>Implement Intune (Security Baseline policy)</a:t>
                      </a:r>
                    </a:p>
                    <a:p>
                      <a:pPr marL="285750" indent="-285750">
                        <a:buFont typeface="Arial" panose="020B0604020202020204" pitchFamily="34" charset="0"/>
                        <a:buChar char="•"/>
                      </a:pPr>
                      <a:r>
                        <a:rPr lang="nl-BE" sz="1600" dirty="0"/>
                        <a:t>Defender ATP (Attack Surface Reduction Rules)</a:t>
                      </a:r>
                    </a:p>
                    <a:p>
                      <a:pPr marL="285750" indent="-285750">
                        <a:buFont typeface="Arial" panose="020B0604020202020204" pitchFamily="34" charset="0"/>
                        <a:buChar char="•"/>
                      </a:pPr>
                      <a:r>
                        <a:rPr lang="nl-BE" sz="1600" dirty="0"/>
                        <a:t>For Azure VMs &gt; Azure Security Center</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Workstation</a:t>
            </a:r>
            <a:endParaRPr lang="en-BE" dirty="0"/>
          </a:p>
        </p:txBody>
      </p:sp>
    </p:spTree>
    <p:extLst>
      <p:ext uri="{BB962C8B-B14F-4D97-AF65-F5344CB8AC3E}">
        <p14:creationId xmlns:p14="http://schemas.microsoft.com/office/powerpoint/2010/main" val="3781356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242234836"/>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Users have access to the Azure Portal through which they may be able to (easily) see other user information and/or resource information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Restrict access to the Azure Portal for users</a:t>
                      </a:r>
                    </a:p>
                    <a:p>
                      <a:pPr marL="285750" indent="-285750">
                        <a:buFont typeface="Arial" panose="020B0604020202020204" pitchFamily="34" charset="0"/>
                        <a:buChar char="•"/>
                      </a:pPr>
                      <a:r>
                        <a:rPr lang="nl-BE" sz="1600" dirty="0"/>
                        <a:t>Implement Conditional Access / Cloud App Security to restrict access to the feature</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GDPR</a:t>
            </a:r>
            <a:endParaRPr lang="en-BE" dirty="0"/>
          </a:p>
        </p:txBody>
      </p:sp>
    </p:spTree>
    <p:extLst>
      <p:ext uri="{BB962C8B-B14F-4D97-AF65-F5344CB8AC3E}">
        <p14:creationId xmlns:p14="http://schemas.microsoft.com/office/powerpoint/2010/main" val="480820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270244825"/>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Personal data potentially captured without consent (and available to users) when using ‘Track &amp; Trace’ in Azure Information Protection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GDPR</a:t>
            </a:r>
            <a:endParaRPr lang="en-BE" dirty="0"/>
          </a:p>
        </p:txBody>
      </p:sp>
    </p:spTree>
    <p:extLst>
      <p:ext uri="{BB962C8B-B14F-4D97-AF65-F5344CB8AC3E}">
        <p14:creationId xmlns:p14="http://schemas.microsoft.com/office/powerpoint/2010/main" val="3074619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13865579"/>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Personal information of guest accounts centrally stored in Azure AD (no lifecycle by default). Data is potentially captured without prior consent.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GDPR</a:t>
            </a:r>
            <a:endParaRPr lang="en-BE" dirty="0"/>
          </a:p>
        </p:txBody>
      </p:sp>
    </p:spTree>
    <p:extLst>
      <p:ext uri="{BB962C8B-B14F-4D97-AF65-F5344CB8AC3E}">
        <p14:creationId xmlns:p14="http://schemas.microsoft.com/office/powerpoint/2010/main" val="240930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FCD7-8FCC-42F0-B45E-104820AD47FD}"/>
              </a:ext>
            </a:extLst>
          </p:cNvPr>
          <p:cNvSpPr>
            <a:spLocks noGrp="1"/>
          </p:cNvSpPr>
          <p:nvPr>
            <p:ph type="title"/>
          </p:nvPr>
        </p:nvSpPr>
        <p:spPr/>
        <p:txBody>
          <a:bodyPr>
            <a:normAutofit fontScale="90000"/>
          </a:bodyPr>
          <a:lstStyle/>
          <a:p>
            <a:r>
              <a:rPr lang="nl-BE" dirty="0"/>
              <a:t>Identify/enumerate risks/threats</a:t>
            </a:r>
            <a:endParaRPr lang="en-BE" dirty="0"/>
          </a:p>
        </p:txBody>
      </p:sp>
      <p:sp>
        <p:nvSpPr>
          <p:cNvPr id="3" name="Text Placeholder 2">
            <a:extLst>
              <a:ext uri="{FF2B5EF4-FFF2-40B4-BE49-F238E27FC236}">
                <a16:creationId xmlns:a16="http://schemas.microsoft.com/office/drawing/2014/main" id="{E9FC2498-3E98-442E-85EF-C40552781019}"/>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Identify threats that are applicable for your organization and ‘common’ in the industry. For example: </a:t>
            </a:r>
          </a:p>
          <a:p>
            <a:pPr marL="1200150" lvl="1" indent="-457200">
              <a:buFont typeface="Arial" panose="020B0604020202020204" pitchFamily="34" charset="0"/>
              <a:buChar char="•"/>
            </a:pPr>
            <a:r>
              <a:rPr lang="nl-BE" dirty="0">
                <a:latin typeface="+mj-lt"/>
              </a:rPr>
              <a:t>Is there a high(er) risk of Data Loss (e.g. </a:t>
            </a:r>
            <a:r>
              <a:rPr lang="nl-BE" i="1" dirty="0">
                <a:latin typeface="+mj-lt"/>
              </a:rPr>
              <a:t>corporate espionage</a:t>
            </a:r>
            <a:r>
              <a:rPr lang="nl-BE" dirty="0">
                <a:latin typeface="+mj-lt"/>
              </a:rPr>
              <a:t>)?</a:t>
            </a:r>
          </a:p>
          <a:p>
            <a:pPr marL="1200150" lvl="1" indent="-457200">
              <a:buFont typeface="Arial" panose="020B0604020202020204" pitchFamily="34" charset="0"/>
              <a:buChar char="•"/>
            </a:pPr>
            <a:r>
              <a:rPr lang="nl-BE" dirty="0">
                <a:latin typeface="+mj-lt"/>
              </a:rPr>
              <a:t>What workloads will you be using?</a:t>
            </a:r>
          </a:p>
        </p:txBody>
      </p:sp>
    </p:spTree>
    <p:extLst>
      <p:ext uri="{BB962C8B-B14F-4D97-AF65-F5344CB8AC3E}">
        <p14:creationId xmlns:p14="http://schemas.microsoft.com/office/powerpoint/2010/main" val="3720997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00353-11A3-46AC-AC2D-EBE79542F25E}"/>
              </a:ext>
            </a:extLst>
          </p:cNvPr>
          <p:cNvSpPr>
            <a:spLocks noGrp="1"/>
          </p:cNvSpPr>
          <p:nvPr>
            <p:ph type="title"/>
          </p:nvPr>
        </p:nvSpPr>
        <p:spPr/>
        <p:txBody>
          <a:bodyPr/>
          <a:lstStyle/>
          <a:p>
            <a:r>
              <a:rPr lang="nl-BE" dirty="0"/>
              <a:t>Are you GDPR compliant?*</a:t>
            </a:r>
            <a:endParaRPr lang="en-BE" dirty="0"/>
          </a:p>
        </p:txBody>
      </p:sp>
      <p:sp>
        <p:nvSpPr>
          <p:cNvPr id="4" name="Text Placeholder 3">
            <a:extLst>
              <a:ext uri="{FF2B5EF4-FFF2-40B4-BE49-F238E27FC236}">
                <a16:creationId xmlns:a16="http://schemas.microsoft.com/office/drawing/2014/main" id="{CB01C2E5-A1CF-4E5A-B454-CE1C57F30755}"/>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GDPR is not just about implementing (technical) solutions to specific threats/scenarios.</a:t>
            </a:r>
          </a:p>
          <a:p>
            <a:pPr marL="468312" indent="-457200">
              <a:buFont typeface="Arial" panose="020B0604020202020204" pitchFamily="34" charset="0"/>
              <a:buChar char="•"/>
            </a:pPr>
            <a:r>
              <a:rPr lang="nl-BE" dirty="0"/>
              <a:t>It’s also (more) about having proper controls/processes in place to deal with subject privacy. Technical solutions aid in abiding to those controls/processes.</a:t>
            </a:r>
            <a:endParaRPr lang="en-BE" dirty="0"/>
          </a:p>
        </p:txBody>
      </p:sp>
    </p:spTree>
    <p:extLst>
      <p:ext uri="{BB962C8B-B14F-4D97-AF65-F5344CB8AC3E}">
        <p14:creationId xmlns:p14="http://schemas.microsoft.com/office/powerpoint/2010/main" val="1135125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D983A2-0A22-41DE-B5B3-62787A69C1BD}"/>
              </a:ext>
            </a:extLst>
          </p:cNvPr>
          <p:cNvSpPr>
            <a:spLocks noGrp="1"/>
          </p:cNvSpPr>
          <p:nvPr>
            <p:ph type="title"/>
          </p:nvPr>
        </p:nvSpPr>
        <p:spPr/>
        <p:txBody>
          <a:bodyPr/>
          <a:lstStyle/>
          <a:p>
            <a:r>
              <a:rPr lang="nl-BE" dirty="0"/>
              <a:t>Maintaining your strategy</a:t>
            </a:r>
            <a:endParaRPr lang="en-BE" dirty="0"/>
          </a:p>
        </p:txBody>
      </p:sp>
    </p:spTree>
    <p:extLst>
      <p:ext uri="{BB962C8B-B14F-4D97-AF65-F5344CB8AC3E}">
        <p14:creationId xmlns:p14="http://schemas.microsoft.com/office/powerpoint/2010/main" val="2275370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01A48E-30A6-4DD6-BDDB-2AB4C71A0625}"/>
              </a:ext>
            </a:extLst>
          </p:cNvPr>
          <p:cNvSpPr>
            <a:spLocks noGrp="1"/>
          </p:cNvSpPr>
          <p:nvPr>
            <p:ph type="title"/>
          </p:nvPr>
        </p:nvSpPr>
        <p:spPr/>
        <p:txBody>
          <a:bodyPr/>
          <a:lstStyle/>
          <a:p>
            <a:r>
              <a:rPr lang="nl-BE" dirty="0"/>
              <a:t>It’s a moving target...</a:t>
            </a:r>
            <a:endParaRPr lang="en-BE" dirty="0"/>
          </a:p>
        </p:txBody>
      </p:sp>
      <p:sp>
        <p:nvSpPr>
          <p:cNvPr id="4" name="Text Placeholder 3">
            <a:extLst>
              <a:ext uri="{FF2B5EF4-FFF2-40B4-BE49-F238E27FC236}">
                <a16:creationId xmlns:a16="http://schemas.microsoft.com/office/drawing/2014/main" id="{1EEA796E-29F4-4A9D-A9AA-ED370318069E}"/>
              </a:ext>
            </a:extLst>
          </p:cNvPr>
          <p:cNvSpPr>
            <a:spLocks noGrp="1"/>
          </p:cNvSpPr>
          <p:nvPr>
            <p:ph type="body" sz="quarter" idx="10"/>
          </p:nvPr>
        </p:nvSpPr>
        <p:spPr/>
        <p:txBody>
          <a:bodyPr/>
          <a:lstStyle/>
          <a:p>
            <a:pPr marL="468312" indent="-457200">
              <a:buFont typeface="Arial" panose="020B0604020202020204" pitchFamily="34" charset="0"/>
              <a:buChar char="•"/>
            </a:pPr>
            <a:r>
              <a:rPr lang="nl-BE" b="1" dirty="0">
                <a:solidFill>
                  <a:schemeClr val="accent3"/>
                </a:solidFill>
              </a:rPr>
              <a:t>Define</a:t>
            </a:r>
            <a:r>
              <a:rPr lang="nl-BE" dirty="0"/>
              <a:t> a roadmap (fit-gap)</a:t>
            </a:r>
          </a:p>
          <a:p>
            <a:pPr marL="468312" indent="-457200">
              <a:buFont typeface="Arial" panose="020B0604020202020204" pitchFamily="34" charset="0"/>
              <a:buChar char="•"/>
            </a:pPr>
            <a:r>
              <a:rPr lang="nl-BE" b="1" dirty="0">
                <a:solidFill>
                  <a:schemeClr val="accent3"/>
                </a:solidFill>
              </a:rPr>
              <a:t>Update</a:t>
            </a:r>
            <a:r>
              <a:rPr lang="nl-BE" dirty="0"/>
              <a:t> the roadmap </a:t>
            </a:r>
            <a:r>
              <a:rPr lang="nl-BE" b="1" dirty="0">
                <a:solidFill>
                  <a:schemeClr val="accent3"/>
                </a:solidFill>
              </a:rPr>
              <a:t>regularly</a:t>
            </a:r>
            <a:r>
              <a:rPr lang="nl-BE" dirty="0"/>
              <a:t> (in function of new features, updates, etc.)</a:t>
            </a:r>
          </a:p>
        </p:txBody>
      </p:sp>
    </p:spTree>
    <p:extLst>
      <p:ext uri="{BB962C8B-B14F-4D97-AF65-F5344CB8AC3E}">
        <p14:creationId xmlns:p14="http://schemas.microsoft.com/office/powerpoint/2010/main" val="2534028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8812E-31E6-4FC8-84E1-AB6959010CF0}"/>
              </a:ext>
            </a:extLst>
          </p:cNvPr>
          <p:cNvSpPr>
            <a:spLocks noGrp="1"/>
          </p:cNvSpPr>
          <p:nvPr>
            <p:ph type="title"/>
          </p:nvPr>
        </p:nvSpPr>
        <p:spPr/>
        <p:txBody>
          <a:bodyPr/>
          <a:lstStyle/>
          <a:p>
            <a:r>
              <a:rPr lang="nl-BE" dirty="0"/>
              <a:t>TL;DL</a:t>
            </a:r>
            <a:endParaRPr lang="en-BE" dirty="0"/>
          </a:p>
        </p:txBody>
      </p:sp>
    </p:spTree>
    <p:extLst>
      <p:ext uri="{BB962C8B-B14F-4D97-AF65-F5344CB8AC3E}">
        <p14:creationId xmlns:p14="http://schemas.microsoft.com/office/powerpoint/2010/main" val="1721068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0033F1-9EA2-403D-B9EC-72AB093D71D1}"/>
              </a:ext>
            </a:extLst>
          </p:cNvPr>
          <p:cNvSpPr>
            <a:spLocks noGrp="1"/>
          </p:cNvSpPr>
          <p:nvPr>
            <p:ph type="title"/>
          </p:nvPr>
        </p:nvSpPr>
        <p:spPr/>
        <p:txBody>
          <a:bodyPr/>
          <a:lstStyle/>
          <a:p>
            <a:r>
              <a:rPr lang="nl-BE" dirty="0"/>
              <a:t>Key Points</a:t>
            </a:r>
            <a:endParaRPr lang="en-BE" dirty="0"/>
          </a:p>
        </p:txBody>
      </p:sp>
      <p:sp>
        <p:nvSpPr>
          <p:cNvPr id="4" name="Text Placeholder 3">
            <a:extLst>
              <a:ext uri="{FF2B5EF4-FFF2-40B4-BE49-F238E27FC236}">
                <a16:creationId xmlns:a16="http://schemas.microsoft.com/office/drawing/2014/main" id="{DBC5996A-DFF5-4236-B62D-0DDECD67C834}"/>
              </a:ext>
            </a:extLst>
          </p:cNvPr>
          <p:cNvSpPr>
            <a:spLocks noGrp="1"/>
          </p:cNvSpPr>
          <p:nvPr>
            <p:ph type="body" sz="quarter" idx="10"/>
          </p:nvPr>
        </p:nvSpPr>
        <p:spPr/>
        <p:txBody>
          <a:bodyPr>
            <a:normAutofit fontScale="92500" lnSpcReduction="10000"/>
          </a:bodyPr>
          <a:lstStyle/>
          <a:p>
            <a:pPr marL="468312" indent="-457200">
              <a:buFont typeface="Arial" panose="020B0604020202020204" pitchFamily="34" charset="0"/>
              <a:buChar char="•"/>
            </a:pPr>
            <a:r>
              <a:rPr lang="nl-BE" dirty="0"/>
              <a:t>Start by </a:t>
            </a:r>
            <a:r>
              <a:rPr lang="nl-BE" b="1" dirty="0">
                <a:solidFill>
                  <a:schemeClr val="accent3"/>
                </a:solidFill>
              </a:rPr>
              <a:t>defining threats </a:t>
            </a:r>
            <a:r>
              <a:rPr lang="nl-BE" dirty="0"/>
              <a:t>applicable to your organization/data... Define solutions from there.</a:t>
            </a:r>
          </a:p>
          <a:p>
            <a:pPr marL="468312" indent="-457200">
              <a:buFont typeface="Arial" panose="020B0604020202020204" pitchFamily="34" charset="0"/>
              <a:buChar char="•"/>
            </a:pPr>
            <a:r>
              <a:rPr lang="nl-BE" dirty="0"/>
              <a:t>Make sure to </a:t>
            </a:r>
            <a:r>
              <a:rPr lang="nl-BE" b="1" dirty="0">
                <a:solidFill>
                  <a:schemeClr val="accent3"/>
                </a:solidFill>
              </a:rPr>
              <a:t>cover all cycles</a:t>
            </a:r>
            <a:r>
              <a:rPr lang="nl-BE" dirty="0"/>
              <a:t>(protect, detect, respond)</a:t>
            </a:r>
          </a:p>
          <a:p>
            <a:pPr marL="468312" indent="-457200">
              <a:buFont typeface="Arial" panose="020B0604020202020204" pitchFamily="34" charset="0"/>
              <a:buChar char="•"/>
            </a:pPr>
            <a:r>
              <a:rPr lang="nl-BE" b="1" dirty="0">
                <a:solidFill>
                  <a:schemeClr val="accent3"/>
                </a:solidFill>
              </a:rPr>
              <a:t>Regularly revisit </a:t>
            </a:r>
            <a:r>
              <a:rPr lang="nl-BE" dirty="0"/>
              <a:t>your strategy/roadmap as features are updated and new capabilities/solutions introduced.</a:t>
            </a:r>
            <a:endParaRPr lang="en-BE" dirty="0"/>
          </a:p>
        </p:txBody>
      </p:sp>
    </p:spTree>
    <p:extLst>
      <p:ext uri="{BB962C8B-B14F-4D97-AF65-F5344CB8AC3E}">
        <p14:creationId xmlns:p14="http://schemas.microsoft.com/office/powerpoint/2010/main" val="1800170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idx="1"/>
          </p:nvPr>
        </p:nvSpPr>
        <p:spPr/>
        <p:txBody>
          <a:bodyPr>
            <a:normAutofit lnSpcReduction="10000"/>
          </a:bodyPr>
          <a:lstStyle/>
          <a:p>
            <a:r>
              <a:rPr lang="nl-NL" dirty="0"/>
              <a:t>Next session: 11:30AM – 12:30PM</a:t>
            </a:r>
          </a:p>
        </p:txBody>
      </p:sp>
      <p:sp>
        <p:nvSpPr>
          <p:cNvPr id="3" name="Tijdelijke aanduiding voor tekst 2"/>
          <p:cNvSpPr>
            <a:spLocks noGrp="1"/>
          </p:cNvSpPr>
          <p:nvPr>
            <p:ph type="body" idx="13"/>
          </p:nvPr>
        </p:nvSpPr>
        <p:spPr/>
        <p:txBody>
          <a:bodyPr>
            <a:normAutofit lnSpcReduction="10000"/>
          </a:bodyPr>
          <a:lstStyle/>
          <a:p>
            <a:r>
              <a:rPr lang="nl-NL" dirty="0"/>
              <a:t>Infrastructure as Code; Azure Resource Manager - inside out</a:t>
            </a:r>
          </a:p>
        </p:txBody>
      </p:sp>
      <p:sp>
        <p:nvSpPr>
          <p:cNvPr id="4" name="Ondertitel 3"/>
          <p:cNvSpPr>
            <a:spLocks noGrp="1"/>
          </p:cNvSpPr>
          <p:nvPr>
            <p:ph type="subTitle" idx="14"/>
          </p:nvPr>
        </p:nvSpPr>
        <p:spPr/>
        <p:txBody>
          <a:bodyPr>
            <a:normAutofit fontScale="92500" lnSpcReduction="10000"/>
          </a:bodyPr>
          <a:lstStyle/>
          <a:p>
            <a:r>
              <a:rPr lang="nl-NL" dirty="0"/>
              <a:t>Henry Been</a:t>
            </a:r>
          </a:p>
        </p:txBody>
      </p:sp>
    </p:spTree>
    <p:extLst>
      <p:ext uri="{BB962C8B-B14F-4D97-AF65-F5344CB8AC3E}">
        <p14:creationId xmlns:p14="http://schemas.microsoft.com/office/powerpoint/2010/main" val="2642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9D230E-9C68-4EAF-94A1-FD06F0C60759}"/>
              </a:ext>
            </a:extLst>
          </p:cNvPr>
          <p:cNvSpPr>
            <a:spLocks noGrp="1"/>
          </p:cNvSpPr>
          <p:nvPr>
            <p:ph type="title"/>
          </p:nvPr>
        </p:nvSpPr>
        <p:spPr/>
        <p:txBody>
          <a:bodyPr/>
          <a:lstStyle/>
          <a:p>
            <a:r>
              <a:rPr lang="nl-BE" dirty="0"/>
              <a:t>Build your own Threat Matrix</a:t>
            </a:r>
            <a:endParaRPr lang="en-BE" dirty="0"/>
          </a:p>
        </p:txBody>
      </p:sp>
      <p:sp>
        <p:nvSpPr>
          <p:cNvPr id="4" name="Text Placeholder 3">
            <a:extLst>
              <a:ext uri="{FF2B5EF4-FFF2-40B4-BE49-F238E27FC236}">
                <a16:creationId xmlns:a16="http://schemas.microsoft.com/office/drawing/2014/main" id="{7E54326A-0C6B-4539-AA9B-1F00A0ED39B6}"/>
              </a:ext>
            </a:extLst>
          </p:cNvPr>
          <p:cNvSpPr>
            <a:spLocks noGrp="1"/>
          </p:cNvSpPr>
          <p:nvPr>
            <p:ph type="body" sz="quarter" idx="10"/>
          </p:nvPr>
        </p:nvSpPr>
        <p:spPr/>
        <p:txBody>
          <a:bodyPr>
            <a:normAutofit fontScale="92500" lnSpcReduction="10000"/>
          </a:bodyPr>
          <a:lstStyle/>
          <a:p>
            <a:pPr marL="468312" indent="-457200">
              <a:buFont typeface="Arial" panose="020B0604020202020204" pitchFamily="34" charset="0"/>
              <a:buChar char="•"/>
            </a:pPr>
            <a:r>
              <a:rPr lang="nl-BE" b="1" dirty="0">
                <a:solidFill>
                  <a:srgbClr val="0088D2"/>
                </a:solidFill>
              </a:rPr>
              <a:t>What</a:t>
            </a:r>
            <a:r>
              <a:rPr lang="nl-BE" dirty="0"/>
              <a:t> is the threat/risk?</a:t>
            </a:r>
          </a:p>
          <a:p>
            <a:pPr marL="468312" indent="-457200">
              <a:buFont typeface="Arial" panose="020B0604020202020204" pitchFamily="34" charset="0"/>
              <a:buChar char="•"/>
            </a:pPr>
            <a:r>
              <a:rPr lang="nl-BE" dirty="0"/>
              <a:t>What would the </a:t>
            </a:r>
            <a:r>
              <a:rPr lang="nl-BE" b="1" dirty="0">
                <a:solidFill>
                  <a:schemeClr val="accent3"/>
                </a:solidFill>
              </a:rPr>
              <a:t>impact</a:t>
            </a:r>
            <a:r>
              <a:rPr lang="nl-BE" dirty="0"/>
              <a:t> of the threat be?</a:t>
            </a:r>
          </a:p>
          <a:p>
            <a:pPr marL="468312" indent="-457200">
              <a:buFont typeface="Arial" panose="020B0604020202020204" pitchFamily="34" charset="0"/>
              <a:buChar char="•"/>
            </a:pPr>
            <a:r>
              <a:rPr lang="nl-BE" dirty="0"/>
              <a:t>How likely is it going to occur (</a:t>
            </a:r>
            <a:r>
              <a:rPr lang="nl-BE" b="1" dirty="0">
                <a:solidFill>
                  <a:schemeClr val="accent3"/>
                </a:solidFill>
              </a:rPr>
              <a:t>probability</a:t>
            </a:r>
            <a:r>
              <a:rPr lang="nl-BE" dirty="0"/>
              <a:t>)?</a:t>
            </a:r>
          </a:p>
          <a:p>
            <a:pPr marL="468312" indent="-457200">
              <a:buFont typeface="Arial" panose="020B0604020202020204" pitchFamily="34" charset="0"/>
              <a:buChar char="•"/>
            </a:pPr>
            <a:r>
              <a:rPr lang="nl-BE" dirty="0"/>
              <a:t>How can I mitigate the risk? Is there more than one </a:t>
            </a:r>
            <a:r>
              <a:rPr lang="nl-BE" b="1" dirty="0">
                <a:solidFill>
                  <a:schemeClr val="accent3"/>
                </a:solidFill>
              </a:rPr>
              <a:t>approach</a:t>
            </a:r>
            <a:r>
              <a:rPr lang="nl-BE" dirty="0"/>
              <a:t>?</a:t>
            </a:r>
          </a:p>
          <a:p>
            <a:pPr marL="468312" indent="-457200">
              <a:buFont typeface="Arial" panose="020B0604020202020204" pitchFamily="34" charset="0"/>
              <a:buChar char="•"/>
            </a:pPr>
            <a:r>
              <a:rPr lang="nl-BE" dirty="0"/>
              <a:t>What is the </a:t>
            </a:r>
            <a:r>
              <a:rPr lang="nl-BE" b="1" dirty="0">
                <a:solidFill>
                  <a:schemeClr val="accent3"/>
                </a:solidFill>
              </a:rPr>
              <a:t>cost</a:t>
            </a:r>
            <a:r>
              <a:rPr lang="nl-BE" dirty="0"/>
              <a:t> of implementing the solution? (both licensing and effort)</a:t>
            </a:r>
          </a:p>
          <a:p>
            <a:pPr marL="468312" indent="-457200">
              <a:buFont typeface="Arial" panose="020B0604020202020204" pitchFamily="34" charset="0"/>
              <a:buChar char="•"/>
            </a:pPr>
            <a:endParaRPr lang="en-BE" dirty="0"/>
          </a:p>
        </p:txBody>
      </p:sp>
    </p:spTree>
    <p:extLst>
      <p:ext uri="{BB962C8B-B14F-4D97-AF65-F5344CB8AC3E}">
        <p14:creationId xmlns:p14="http://schemas.microsoft.com/office/powerpoint/2010/main" val="232345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BC81-F483-475D-A05D-1299E1E4BA81}"/>
              </a:ext>
            </a:extLst>
          </p:cNvPr>
          <p:cNvSpPr>
            <a:spLocks noGrp="1"/>
          </p:cNvSpPr>
          <p:nvPr>
            <p:ph type="title"/>
          </p:nvPr>
        </p:nvSpPr>
        <p:spPr/>
        <p:txBody>
          <a:bodyPr/>
          <a:lstStyle/>
          <a:p>
            <a:r>
              <a:rPr lang="nl-BE" dirty="0"/>
              <a:t>Example</a:t>
            </a:r>
            <a:endParaRPr lang="en-BE" dirty="0"/>
          </a:p>
        </p:txBody>
      </p:sp>
      <p:graphicFrame>
        <p:nvGraphicFramePr>
          <p:cNvPr id="4" name="Table 3">
            <a:extLst>
              <a:ext uri="{FF2B5EF4-FFF2-40B4-BE49-F238E27FC236}">
                <a16:creationId xmlns:a16="http://schemas.microsoft.com/office/drawing/2014/main" id="{88A8D774-004A-42A8-ABF5-264FAE6C8F10}"/>
              </a:ext>
            </a:extLst>
          </p:cNvPr>
          <p:cNvGraphicFramePr>
            <a:graphicFrameLocks noGrp="1"/>
          </p:cNvGraphicFramePr>
          <p:nvPr>
            <p:extLst>
              <p:ext uri="{D42A27DB-BD31-4B8C-83A1-F6EECF244321}">
                <p14:modId xmlns:p14="http://schemas.microsoft.com/office/powerpoint/2010/main" val="265384258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3233813">
                  <a:extLst>
                    <a:ext uri="{9D8B030D-6E8A-4147-A177-3AD203B41FA5}">
                      <a16:colId xmlns:a16="http://schemas.microsoft.com/office/drawing/2014/main" val="3633927399"/>
                    </a:ext>
                  </a:extLst>
                </a:gridCol>
                <a:gridCol w="1158675">
                  <a:extLst>
                    <a:ext uri="{9D8B030D-6E8A-4147-A177-3AD203B41FA5}">
                      <a16:colId xmlns:a16="http://schemas.microsoft.com/office/drawing/2014/main" val="2535340499"/>
                    </a:ext>
                  </a:extLst>
                </a:gridCol>
                <a:gridCol w="1368921">
                  <a:extLst>
                    <a:ext uri="{9D8B030D-6E8A-4147-A177-3AD203B41FA5}">
                      <a16:colId xmlns:a16="http://schemas.microsoft.com/office/drawing/2014/main" val="2805615907"/>
                    </a:ext>
                  </a:extLst>
                </a:gridCol>
                <a:gridCol w="2447504">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Impact</a:t>
                      </a:r>
                      <a:endParaRPr lang="en-BE" dirty="0"/>
                    </a:p>
                  </a:txBody>
                  <a:tcPr/>
                </a:tc>
                <a:tc>
                  <a:txBody>
                    <a:bodyPr/>
                    <a:lstStyle/>
                    <a:p>
                      <a:r>
                        <a:rPr lang="nl-BE" dirty="0"/>
                        <a:t>Probability</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(inadvertently) share sensitive information with a non-authorized 3rd-party (via email). </a:t>
                      </a:r>
                    </a:p>
                    <a:p>
                      <a:endParaRPr lang="en-BE" sz="1600" dirty="0"/>
                    </a:p>
                    <a:p>
                      <a:endParaRPr lang="en-BE" sz="1600" dirty="0"/>
                    </a:p>
                  </a:txBody>
                  <a:tcPr/>
                </a:tc>
                <a:tc>
                  <a:txBody>
                    <a:bodyPr/>
                    <a:lstStyle/>
                    <a:p>
                      <a:r>
                        <a:rPr lang="nl-BE" sz="1600" dirty="0"/>
                        <a:t>High</a:t>
                      </a:r>
                      <a:endParaRPr lang="en-BE" sz="1600" dirty="0"/>
                    </a:p>
                  </a:txBody>
                  <a:tcPr/>
                </a:tc>
                <a:tc>
                  <a:txBody>
                    <a:bodyPr/>
                    <a:lstStyle/>
                    <a:p>
                      <a:r>
                        <a:rPr lang="nl-BE" sz="1600" dirty="0"/>
                        <a:t>Medium</a:t>
                      </a:r>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Tree>
    <p:extLst>
      <p:ext uri="{BB962C8B-B14F-4D97-AF65-F5344CB8AC3E}">
        <p14:creationId xmlns:p14="http://schemas.microsoft.com/office/powerpoint/2010/main" val="173571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753D-5473-4ABB-A5CE-C11DE9C8C912}"/>
              </a:ext>
            </a:extLst>
          </p:cNvPr>
          <p:cNvSpPr>
            <a:spLocks noGrp="1"/>
          </p:cNvSpPr>
          <p:nvPr>
            <p:ph type="title"/>
          </p:nvPr>
        </p:nvSpPr>
        <p:spPr/>
        <p:txBody>
          <a:bodyPr>
            <a:normAutofit fontScale="90000"/>
          </a:bodyPr>
          <a:lstStyle/>
          <a:p>
            <a:r>
              <a:rPr lang="nl-BE" dirty="0"/>
              <a:t>Threats/Risks have many forms</a:t>
            </a:r>
            <a:endParaRPr lang="en-BE" dirty="0"/>
          </a:p>
        </p:txBody>
      </p:sp>
      <p:sp>
        <p:nvSpPr>
          <p:cNvPr id="3" name="Text Placeholder 2">
            <a:extLst>
              <a:ext uri="{FF2B5EF4-FFF2-40B4-BE49-F238E27FC236}">
                <a16:creationId xmlns:a16="http://schemas.microsoft.com/office/drawing/2014/main" id="{521E5750-5A47-42D9-8252-38FD2E5A3349}"/>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Data Theft / Data Loss</a:t>
            </a:r>
          </a:p>
          <a:p>
            <a:pPr marL="468312" indent="-457200">
              <a:buFont typeface="Arial" panose="020B0604020202020204" pitchFamily="34" charset="0"/>
              <a:buChar char="•"/>
            </a:pPr>
            <a:r>
              <a:rPr lang="nl-BE" dirty="0"/>
              <a:t>Malicious software (malware, ransomware)</a:t>
            </a:r>
          </a:p>
          <a:p>
            <a:pPr marL="468312" indent="-457200">
              <a:buFont typeface="Arial" panose="020B0604020202020204" pitchFamily="34" charset="0"/>
              <a:buChar char="•"/>
            </a:pPr>
            <a:r>
              <a:rPr lang="nl-BE" dirty="0"/>
              <a:t>Phishing</a:t>
            </a:r>
          </a:p>
          <a:p>
            <a:pPr marL="468312" indent="-457200">
              <a:buFont typeface="Arial" panose="020B0604020202020204" pitchFamily="34" charset="0"/>
              <a:buChar char="•"/>
            </a:pPr>
            <a:r>
              <a:rPr lang="nl-BE" dirty="0"/>
              <a:t>Regulations</a:t>
            </a:r>
          </a:p>
          <a:p>
            <a:pPr marL="468312" indent="-457200">
              <a:buFont typeface="Arial" panose="020B0604020202020204" pitchFamily="34" charset="0"/>
              <a:buChar char="•"/>
            </a:pPr>
            <a:r>
              <a:rPr lang="nl-BE" dirty="0"/>
              <a:t>...</a:t>
            </a:r>
          </a:p>
        </p:txBody>
      </p:sp>
    </p:spTree>
    <p:extLst>
      <p:ext uri="{BB962C8B-B14F-4D97-AF65-F5344CB8AC3E}">
        <p14:creationId xmlns:p14="http://schemas.microsoft.com/office/powerpoint/2010/main" val="55200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2242-5E7B-4C7D-96BE-1943784ADA8F}"/>
              </a:ext>
            </a:extLst>
          </p:cNvPr>
          <p:cNvSpPr>
            <a:spLocks noGrp="1"/>
          </p:cNvSpPr>
          <p:nvPr>
            <p:ph type="title"/>
          </p:nvPr>
        </p:nvSpPr>
        <p:spPr/>
        <p:txBody>
          <a:bodyPr/>
          <a:lstStyle/>
          <a:p>
            <a:r>
              <a:rPr lang="nl-BE" dirty="0"/>
              <a:t>Compliance</a:t>
            </a:r>
            <a:endParaRPr lang="en-BE" dirty="0"/>
          </a:p>
        </p:txBody>
      </p:sp>
      <p:sp>
        <p:nvSpPr>
          <p:cNvPr id="3" name="Text Placeholder 2">
            <a:extLst>
              <a:ext uri="{FF2B5EF4-FFF2-40B4-BE49-F238E27FC236}">
                <a16:creationId xmlns:a16="http://schemas.microsoft.com/office/drawing/2014/main" id="{863D8975-E6FD-43E0-9CF8-429510C44451}"/>
              </a:ext>
            </a:extLst>
          </p:cNvPr>
          <p:cNvSpPr>
            <a:spLocks noGrp="1"/>
          </p:cNvSpPr>
          <p:nvPr>
            <p:ph type="body" sz="quarter" idx="10"/>
          </p:nvPr>
        </p:nvSpPr>
        <p:spPr/>
        <p:txBody>
          <a:bodyPr>
            <a:normAutofit lnSpcReduction="10000"/>
          </a:bodyPr>
          <a:lstStyle/>
          <a:p>
            <a:r>
              <a:rPr lang="nl-BE" dirty="0"/>
              <a:t>Internal/External compliance requirements add a layer of complexity:</a:t>
            </a:r>
          </a:p>
          <a:p>
            <a:pPr marL="468312" indent="-457200">
              <a:buFont typeface="Arial" panose="020B0604020202020204" pitchFamily="34" charset="0"/>
              <a:buChar char="•"/>
            </a:pPr>
            <a:r>
              <a:rPr lang="nl-BE" dirty="0"/>
              <a:t>GDPR, EAVG,...</a:t>
            </a:r>
          </a:p>
          <a:p>
            <a:pPr marL="468312" indent="-457200">
              <a:buFont typeface="Arial" panose="020B0604020202020204" pitchFamily="34" charset="0"/>
              <a:buChar char="•"/>
            </a:pPr>
            <a:r>
              <a:rPr lang="nl-BE" dirty="0"/>
              <a:t>HIPAA (</a:t>
            </a:r>
            <a:r>
              <a:rPr lang="nl-BE" i="1" dirty="0"/>
              <a:t>US</a:t>
            </a:r>
            <a:r>
              <a:rPr lang="nl-BE" dirty="0"/>
              <a:t>)</a:t>
            </a:r>
          </a:p>
          <a:p>
            <a:pPr marL="468312" indent="-457200">
              <a:buFont typeface="Arial" panose="020B0604020202020204" pitchFamily="34" charset="0"/>
              <a:buChar char="•"/>
            </a:pPr>
            <a:r>
              <a:rPr lang="nl-BE" dirty="0"/>
              <a:t>ISO</a:t>
            </a:r>
          </a:p>
          <a:p>
            <a:pPr marL="468312" indent="-457200">
              <a:buFont typeface="Arial" panose="020B0604020202020204" pitchFamily="34" charset="0"/>
              <a:buChar char="•"/>
            </a:pPr>
            <a:r>
              <a:rPr lang="nl-BE" dirty="0"/>
              <a:t>PCI DSS (</a:t>
            </a:r>
            <a:r>
              <a:rPr lang="nl-BE" i="1" dirty="0"/>
              <a:t>Payment Card Industry</a:t>
            </a:r>
            <a:r>
              <a:rPr lang="nl-BE" dirty="0"/>
              <a:t>)</a:t>
            </a:r>
          </a:p>
          <a:p>
            <a:pPr marL="468312" indent="-457200">
              <a:buFont typeface="Arial" panose="020B0604020202020204" pitchFamily="34" charset="0"/>
              <a:buChar char="•"/>
            </a:pPr>
            <a:r>
              <a:rPr lang="nl-BE" dirty="0"/>
              <a:t>...</a:t>
            </a:r>
            <a:endParaRPr lang="en-BE" dirty="0"/>
          </a:p>
        </p:txBody>
      </p:sp>
    </p:spTree>
    <p:extLst>
      <p:ext uri="{BB962C8B-B14F-4D97-AF65-F5344CB8AC3E}">
        <p14:creationId xmlns:p14="http://schemas.microsoft.com/office/powerpoint/2010/main" val="1529868269"/>
      </p:ext>
    </p:extLst>
  </p:cSld>
  <p:clrMapOvr>
    <a:masterClrMapping/>
  </p:clrMapOvr>
</p:sld>
</file>

<file path=ppt/theme/theme1.xml><?xml version="1.0" encoding="utf-8"?>
<a:theme xmlns:a="http://schemas.openxmlformats.org/drawingml/2006/main" name="Office Theme">
  <a:themeElements>
    <a:clrScheme name="Aangepast 1">
      <a:dk1>
        <a:srgbClr val="000000"/>
      </a:dk1>
      <a:lt1>
        <a:srgbClr val="FFFFFF"/>
      </a:lt1>
      <a:dk2>
        <a:srgbClr val="1F497D"/>
      </a:dk2>
      <a:lt2>
        <a:srgbClr val="EEECE1"/>
      </a:lt2>
      <a:accent1>
        <a:srgbClr val="1E347F"/>
      </a:accent1>
      <a:accent2>
        <a:srgbClr val="00B5EE"/>
      </a:accent2>
      <a:accent3>
        <a:srgbClr val="0088D2"/>
      </a:accent3>
      <a:accent4>
        <a:srgbClr val="0091A4"/>
      </a:accent4>
      <a:accent5>
        <a:srgbClr val="7AC6DD"/>
      </a:accent5>
      <a:accent6>
        <a:srgbClr val="BDE2EA"/>
      </a:accent6>
      <a:hlink>
        <a:srgbClr val="FFFFFF"/>
      </a:hlink>
      <a:folHlink>
        <a:srgbClr val="BDE2EA"/>
      </a:folHlink>
    </a:clrScheme>
    <a:fontScheme name="Aangepast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CD65CADBD20F44B823D3A456FEF9B1" ma:contentTypeVersion="8" ma:contentTypeDescription="Een nieuw document maken." ma:contentTypeScope="" ma:versionID="7ea61b0379bedff1a1822fd367d1253e">
  <xsd:schema xmlns:xsd="http://www.w3.org/2001/XMLSchema" xmlns:xs="http://www.w3.org/2001/XMLSchema" xmlns:p="http://schemas.microsoft.com/office/2006/metadata/properties" xmlns:ns2="5891958d-2370-4526-82cd-f303136956a2" xmlns:ns3="042fe71a-d378-40e6-b588-f343e11f8b3b" targetNamespace="http://schemas.microsoft.com/office/2006/metadata/properties" ma:root="true" ma:fieldsID="efb14b32357b5daac7b568b07c65d59c" ns2:_="" ns3:_="">
    <xsd:import namespace="5891958d-2370-4526-82cd-f303136956a2"/>
    <xsd:import namespace="042fe71a-d378-40e6-b588-f343e11f8b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91958d-2370-4526-82cd-f303136956a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2fe71a-d378-40e6-b588-f343e11f8b3b"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5056C7-E5D9-4018-9959-CB1859AEB8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91958d-2370-4526-82cd-f303136956a2"/>
    <ds:schemaRef ds:uri="042fe71a-d378-40e6-b588-f343e11f8b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4F861-8F64-4BE9-A2C4-C6E39A5BFE06}">
  <ds:schemaRefs>
    <ds:schemaRef ds:uri="http://purl.org/dc/terms/"/>
    <ds:schemaRef ds:uri="http://purl.org/dc/elements/1.1/"/>
    <ds:schemaRef ds:uri="http://schemas.microsoft.com/office/2006/documentManagement/types"/>
    <ds:schemaRef ds:uri="042fe71a-d378-40e6-b588-f343e11f8b3b"/>
    <ds:schemaRef ds:uri="http://schemas.microsoft.com/office/infopath/2007/PartnerControls"/>
    <ds:schemaRef ds:uri="5891958d-2370-4526-82cd-f303136956a2"/>
    <ds:schemaRef ds:uri="http://purl.org/dc/dcmitype/"/>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A9B7B23-1709-4556-9982-9EC72D5CC6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2791</TotalTime>
  <Words>2000</Words>
  <Application>Microsoft Office PowerPoint</Application>
  <PresentationFormat>On-screen Show (16:9)</PresentationFormat>
  <Paragraphs>340</Paragraphs>
  <Slides>55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Lucida Grande</vt:lpstr>
      <vt:lpstr>Segoe</vt:lpstr>
      <vt:lpstr>Segoe Light</vt:lpstr>
      <vt:lpstr>Segoe UI</vt:lpstr>
      <vt:lpstr>Segoe UI Historic</vt:lpstr>
      <vt:lpstr>Segoe UI Light</vt:lpstr>
      <vt:lpstr>Wingdings</vt:lpstr>
      <vt:lpstr>Office Theme</vt:lpstr>
      <vt:lpstr>How to develop and deliver a long-term security strategy for Office 365 that works ! </vt:lpstr>
      <vt:lpstr>Michael Van Horenbeeck</vt:lpstr>
      <vt:lpstr>PowerPoint Presentation</vt:lpstr>
      <vt:lpstr>Importance of a strategy</vt:lpstr>
      <vt:lpstr>Identify/enumerate risks/threats</vt:lpstr>
      <vt:lpstr>Build your own Threat Matrix</vt:lpstr>
      <vt:lpstr>Example</vt:lpstr>
      <vt:lpstr>Threats/Risks have many forms</vt:lpstr>
      <vt:lpstr>Compliance</vt:lpstr>
      <vt:lpstr>Type of measures</vt:lpstr>
      <vt:lpstr>Framework?</vt:lpstr>
      <vt:lpstr>PowerPoint Presentation</vt:lpstr>
      <vt:lpstr>Protect (prevention)</vt:lpstr>
      <vt:lpstr>Detect</vt:lpstr>
      <vt:lpstr>Respond</vt:lpstr>
      <vt:lpstr>PowerPoint Presentation</vt:lpstr>
      <vt:lpstr>What to focus on?</vt:lpstr>
      <vt:lpstr>What to watch out for?</vt:lpstr>
      <vt:lpstr>Identifying threats &amp; defining countermeasures</vt:lpstr>
      <vt:lpstr>Exchange Online</vt:lpstr>
      <vt:lpstr>Exchange Online</vt:lpstr>
      <vt:lpstr>Exchange Online</vt:lpstr>
      <vt:lpstr>Exchange Online/SPO</vt:lpstr>
      <vt:lpstr>Exchange Online</vt:lpstr>
      <vt:lpstr>Exchange Online</vt:lpstr>
      <vt:lpstr>Exchange Online</vt:lpstr>
      <vt:lpstr>Exchange Online</vt:lpstr>
      <vt:lpstr>SharePoint Online / ODfB</vt:lpstr>
      <vt:lpstr>SharePoint Online / ODfB</vt:lpstr>
      <vt:lpstr>SharePoint Online / ODfB</vt:lpstr>
      <vt:lpstr>Authentication</vt:lpstr>
      <vt:lpstr>Authentication</vt:lpstr>
      <vt:lpstr>Authentication (ADFS)</vt:lpstr>
      <vt:lpstr>Teams</vt:lpstr>
      <vt:lpstr>Flow</vt:lpstr>
      <vt:lpstr>General</vt:lpstr>
      <vt:lpstr>General</vt:lpstr>
      <vt:lpstr>General</vt:lpstr>
      <vt:lpstr>General</vt:lpstr>
      <vt:lpstr>General</vt:lpstr>
      <vt:lpstr>Other</vt:lpstr>
      <vt:lpstr>Other</vt:lpstr>
      <vt:lpstr>Other</vt:lpstr>
      <vt:lpstr>Other</vt:lpstr>
      <vt:lpstr>Workstation</vt:lpstr>
      <vt:lpstr>Workstation</vt:lpstr>
      <vt:lpstr>GDPR</vt:lpstr>
      <vt:lpstr>GDPR</vt:lpstr>
      <vt:lpstr>GDPR</vt:lpstr>
      <vt:lpstr>Are you GDPR compliant?*</vt:lpstr>
      <vt:lpstr>Maintaining your strategy</vt:lpstr>
      <vt:lpstr>It’s a moving target...</vt:lpstr>
      <vt:lpstr>TL;DL</vt:lpstr>
      <vt:lpstr>Key Points</vt:lpstr>
      <vt:lpstr>PowerPoint Presentation</vt:lpstr>
    </vt:vector>
  </TitlesOfParts>
  <Company>Taco van Gerven grafisch ontwerper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Taco van Gerven</dc:creator>
  <cp:lastModifiedBy>Michael Van Horenbeeck</cp:lastModifiedBy>
  <cp:revision>86</cp:revision>
  <dcterms:created xsi:type="dcterms:W3CDTF">2013-10-22T18:22:58Z</dcterms:created>
  <dcterms:modified xsi:type="dcterms:W3CDTF">2019-06-12T06:29:23Z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0x01010097CD65CADBD20F44B823D3A456FEF9B1</vt:lpwstr>
  </property>
  <property fmtid="{D5CDD505-2E9C-101B-9397-08002B2CF9AE}" pid="3" name="MSIP_Label_3dc64c01-f992-427c-845e-464f13e8d03a_Enabled">
    <vt:lpwstr>true</vt:lpwstr>
  </property>
  <property fmtid="{D5CDD505-2E9C-101B-9397-08002B2CF9AE}" pid="4" name="MSIP_Label_3dc64c01-f992-427c-845e-464f13e8d03a_SetDate">
    <vt:lpwstr>2019-06-05T12:30:57Z</vt:lpwstr>
  </property>
  <property fmtid="{D5CDD505-2E9C-101B-9397-08002B2CF9AE}" pid="5" name="MSIP_Label_3dc64c01-f992-427c-845e-464f13e8d03a_Method">
    <vt:lpwstr>Privileged</vt:lpwstr>
  </property>
  <property fmtid="{D5CDD505-2E9C-101B-9397-08002B2CF9AE}" pid="6" name="MSIP_Label_3dc64c01-f992-427c-845e-464f13e8d03a_Name">
    <vt:lpwstr>Public</vt:lpwstr>
  </property>
  <property fmtid="{D5CDD505-2E9C-101B-9397-08002B2CF9AE}" pid="7" name="MSIP_Label_3dc64c01-f992-427c-845e-464f13e8d03a_SiteId">
    <vt:lpwstr>2cf6ec6e-2282-4005-9973-344bcba75c54</vt:lpwstr>
  </property>
  <property fmtid="{D5CDD505-2E9C-101B-9397-08002B2CF9AE}" pid="8" name="MSIP_Label_3dc64c01-f992-427c-845e-464f13e8d03a_ActionId">
    <vt:lpwstr>453a88d7-ecf3-4805-bd14-00006c8ac5a6</vt:lpwstr>
  </property>
  <property fmtid="{D5CDD505-2E9C-101B-9397-08002B2CF9AE}" pid="9" name="MSIP_Label_3dc64c01-f992-427c-845e-464f13e8d03a_ContentBits">
    <vt:lpwstr>2</vt:lpwstr>
  </property>
</Properties>
</file>