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1C4A5-D469-4410-AE96-D36E20CD0AA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4659741D-3FDD-4386-9EE0-853CCD70E0AE}">
      <dgm:prSet phldrT="[Texto]"/>
      <dgm:spPr/>
      <dgm:t>
        <a:bodyPr/>
        <a:lstStyle/>
        <a:p>
          <a:r>
            <a:rPr lang="es-419" b="1" i="0" dirty="0"/>
            <a:t>Presentación de </a:t>
          </a:r>
          <a:r>
            <a:rPr lang="es-419" b="1" i="0" dirty="0" err="1"/>
            <a:t>ChatGPT</a:t>
          </a:r>
          <a:endParaRPr lang="es-419" dirty="0"/>
        </a:p>
      </dgm:t>
    </dgm:pt>
    <dgm:pt modelId="{77E3F551-1D2B-47EA-A2CF-A0ABEDB48F05}" type="parTrans" cxnId="{73D1BC30-0CC8-4973-924F-9B08F8D841EE}">
      <dgm:prSet/>
      <dgm:spPr/>
      <dgm:t>
        <a:bodyPr/>
        <a:lstStyle/>
        <a:p>
          <a:endParaRPr lang="es-419"/>
        </a:p>
      </dgm:t>
    </dgm:pt>
    <dgm:pt modelId="{7C6948F2-A54E-4926-ABBD-EF7CCB33DA6E}" type="sibTrans" cxnId="{73D1BC30-0CC8-4973-924F-9B08F8D841EE}">
      <dgm:prSet/>
      <dgm:spPr/>
      <dgm:t>
        <a:bodyPr/>
        <a:lstStyle/>
        <a:p>
          <a:endParaRPr lang="es-419"/>
        </a:p>
      </dgm:t>
    </dgm:pt>
    <dgm:pt modelId="{162046D8-01BF-464E-9959-E53F9CC69F3B}">
      <dgm:prSet phldrT="[Texto]"/>
      <dgm:spPr/>
      <dgm:t>
        <a:bodyPr/>
        <a:lstStyle/>
        <a:p>
          <a:r>
            <a:rPr lang="es-419" b="0" i="0" dirty="0" err="1"/>
            <a:t>ChatGPT</a:t>
          </a:r>
          <a:r>
            <a:rPr lang="es-419" b="0" i="0" dirty="0"/>
            <a:t> es un modelo de lenguaje desarrollado por </a:t>
          </a:r>
          <a:r>
            <a:rPr lang="es-419" b="0" i="0" dirty="0" err="1"/>
            <a:t>OpenAI</a:t>
          </a:r>
          <a:r>
            <a:rPr lang="es-419" b="0" i="0" dirty="0"/>
            <a:t>. Funciona mediante el uso de técnicas avanzadas de procesamiento de lenguaje natural (NLP) y aprendizaje profundo.</a:t>
          </a:r>
          <a:endParaRPr lang="es-419" dirty="0"/>
        </a:p>
      </dgm:t>
    </dgm:pt>
    <dgm:pt modelId="{9B1D8BA8-FCBA-4AC7-A2E5-511F28440853}" type="parTrans" cxnId="{21AF3846-EFB0-4AC3-89F5-20BDA304789D}">
      <dgm:prSet/>
      <dgm:spPr/>
      <dgm:t>
        <a:bodyPr/>
        <a:lstStyle/>
        <a:p>
          <a:endParaRPr lang="es-419"/>
        </a:p>
      </dgm:t>
    </dgm:pt>
    <dgm:pt modelId="{ECEAE51A-6BDF-43DB-B42A-299A003F1909}" type="sibTrans" cxnId="{21AF3846-EFB0-4AC3-89F5-20BDA304789D}">
      <dgm:prSet/>
      <dgm:spPr/>
      <dgm:t>
        <a:bodyPr/>
        <a:lstStyle/>
        <a:p>
          <a:endParaRPr lang="es-419"/>
        </a:p>
      </dgm:t>
    </dgm:pt>
    <dgm:pt modelId="{8D7713D3-45D4-4B12-B757-AAF88B66C65E}">
      <dgm:prSet phldrT="[Texto]"/>
      <dgm:spPr/>
      <dgm:t>
        <a:bodyPr/>
        <a:lstStyle/>
        <a:p>
          <a:r>
            <a:rPr lang="es-419" b="0" i="0" dirty="0"/>
            <a:t>Destaca por su capacidad para comprender contextos complejos y generar respuestas coherentes y contextualmente relevantes.</a:t>
          </a:r>
          <a:endParaRPr lang="es-419" dirty="0"/>
        </a:p>
      </dgm:t>
    </dgm:pt>
    <dgm:pt modelId="{16395893-F346-486D-B660-1EAC25EBEE48}" type="parTrans" cxnId="{30649831-A438-4F14-8A4D-281C821CCF2C}">
      <dgm:prSet/>
      <dgm:spPr/>
      <dgm:t>
        <a:bodyPr/>
        <a:lstStyle/>
        <a:p>
          <a:endParaRPr lang="es-419"/>
        </a:p>
      </dgm:t>
    </dgm:pt>
    <dgm:pt modelId="{5CB8A0A8-125D-4591-AD2F-14E5CB19CBDE}" type="sibTrans" cxnId="{30649831-A438-4F14-8A4D-281C821CCF2C}">
      <dgm:prSet/>
      <dgm:spPr/>
      <dgm:t>
        <a:bodyPr/>
        <a:lstStyle/>
        <a:p>
          <a:endParaRPr lang="es-419"/>
        </a:p>
      </dgm:t>
    </dgm:pt>
    <dgm:pt modelId="{1FEE0A58-29EB-48DD-B8E9-C30AFEED95FD}">
      <dgm:prSet phldrT="[Texto]"/>
      <dgm:spPr/>
      <dgm:t>
        <a:bodyPr/>
        <a:lstStyle/>
        <a:p>
          <a:r>
            <a:rPr lang="es-419" b="1" i="0" dirty="0"/>
            <a:t>Integración en Python</a:t>
          </a:r>
          <a:endParaRPr lang="es-419" dirty="0"/>
        </a:p>
      </dgm:t>
    </dgm:pt>
    <dgm:pt modelId="{690E636A-CEEC-4706-8968-D57338DF4F8D}" type="parTrans" cxnId="{A4BF0E6B-5EED-4FA6-91BC-A7CC18B7FF49}">
      <dgm:prSet/>
      <dgm:spPr/>
      <dgm:t>
        <a:bodyPr/>
        <a:lstStyle/>
        <a:p>
          <a:endParaRPr lang="es-419"/>
        </a:p>
      </dgm:t>
    </dgm:pt>
    <dgm:pt modelId="{BC96CE4C-9955-4BBE-AE10-3C5622979188}" type="sibTrans" cxnId="{A4BF0E6B-5EED-4FA6-91BC-A7CC18B7FF49}">
      <dgm:prSet/>
      <dgm:spPr/>
      <dgm:t>
        <a:bodyPr/>
        <a:lstStyle/>
        <a:p>
          <a:endParaRPr lang="es-419"/>
        </a:p>
      </dgm:t>
    </dgm:pt>
    <dgm:pt modelId="{A5D75C27-97F1-4C0F-96B0-CD46C58DFF12}">
      <dgm:prSet phldrT="[Texto]"/>
      <dgm:spPr/>
      <dgm:t>
        <a:bodyPr/>
        <a:lstStyle/>
        <a:p>
          <a:r>
            <a:rPr lang="es-419" b="0" i="0" dirty="0" err="1"/>
            <a:t>ChatGPT</a:t>
          </a:r>
          <a:r>
            <a:rPr lang="es-419" b="0" i="0" dirty="0"/>
            <a:t> se integra de manera sencilla con Python gracias a la API proporcionada por </a:t>
          </a:r>
          <a:r>
            <a:rPr lang="es-419" b="0" i="0" dirty="0" err="1"/>
            <a:t>OpenAI</a:t>
          </a:r>
          <a:r>
            <a:rPr lang="es-419" b="0" i="0" dirty="0"/>
            <a:t>.</a:t>
          </a:r>
          <a:endParaRPr lang="es-419" dirty="0"/>
        </a:p>
      </dgm:t>
    </dgm:pt>
    <dgm:pt modelId="{AF1E5FBF-94FA-4B4E-9719-DE17FC60BA81}" type="parTrans" cxnId="{E007E747-190C-4354-939C-234645376B0B}">
      <dgm:prSet/>
      <dgm:spPr/>
      <dgm:t>
        <a:bodyPr/>
        <a:lstStyle/>
        <a:p>
          <a:endParaRPr lang="es-419"/>
        </a:p>
      </dgm:t>
    </dgm:pt>
    <dgm:pt modelId="{31CB69F7-7D65-46B9-80B2-EEC2A0705487}" type="sibTrans" cxnId="{E007E747-190C-4354-939C-234645376B0B}">
      <dgm:prSet/>
      <dgm:spPr/>
      <dgm:t>
        <a:bodyPr/>
        <a:lstStyle/>
        <a:p>
          <a:endParaRPr lang="es-419"/>
        </a:p>
      </dgm:t>
    </dgm:pt>
    <dgm:pt modelId="{994F19D2-8E94-4079-A2B5-0D24C02DD4F9}">
      <dgm:prSet phldrT="[Texto]"/>
      <dgm:spPr/>
      <dgm:t>
        <a:bodyPr/>
        <a:lstStyle/>
        <a:p>
          <a:r>
            <a:rPr lang="es-419" b="0" i="0" dirty="0"/>
            <a:t>Python, con su sintaxis clara y su amplia variedad de bibliotecas, se convierte en una elección natural para interactuar con modelos de lenguaje como </a:t>
          </a:r>
          <a:r>
            <a:rPr lang="es-419" b="0" i="0" dirty="0" err="1"/>
            <a:t>ChatGPT</a:t>
          </a:r>
          <a:r>
            <a:rPr lang="es-419" b="0" i="0" dirty="0"/>
            <a:t>.</a:t>
          </a:r>
          <a:endParaRPr lang="es-419" dirty="0"/>
        </a:p>
      </dgm:t>
    </dgm:pt>
    <dgm:pt modelId="{550E51C0-C979-4A8F-8FB1-724B609B85AA}" type="parTrans" cxnId="{B843B696-094B-4533-B2E8-D0E0A1F080EC}">
      <dgm:prSet/>
      <dgm:spPr/>
      <dgm:t>
        <a:bodyPr/>
        <a:lstStyle/>
        <a:p>
          <a:endParaRPr lang="es-419"/>
        </a:p>
      </dgm:t>
    </dgm:pt>
    <dgm:pt modelId="{B061E617-B513-4BCF-A972-2115D662382B}" type="sibTrans" cxnId="{B843B696-094B-4533-B2E8-D0E0A1F080EC}">
      <dgm:prSet/>
      <dgm:spPr/>
      <dgm:t>
        <a:bodyPr/>
        <a:lstStyle/>
        <a:p>
          <a:endParaRPr lang="es-419"/>
        </a:p>
      </dgm:t>
    </dgm:pt>
    <dgm:pt modelId="{5CFB3958-E339-47C8-8CED-7B387EE7B0ED}">
      <dgm:prSet phldrT="[Texto]"/>
      <dgm:spPr/>
      <dgm:t>
        <a:bodyPr/>
        <a:lstStyle/>
        <a:p>
          <a:r>
            <a:rPr lang="es-419" b="1" i="0" dirty="0"/>
            <a:t>Objetivo de la Presentación</a:t>
          </a:r>
          <a:endParaRPr lang="es-419" dirty="0"/>
        </a:p>
      </dgm:t>
    </dgm:pt>
    <dgm:pt modelId="{BDC66883-D9AC-4E27-B80E-FFEF017F2F0B}" type="parTrans" cxnId="{4571BF9D-E346-4E10-BFEE-EE68A452F3EC}">
      <dgm:prSet/>
      <dgm:spPr/>
      <dgm:t>
        <a:bodyPr/>
        <a:lstStyle/>
        <a:p>
          <a:endParaRPr lang="es-419"/>
        </a:p>
      </dgm:t>
    </dgm:pt>
    <dgm:pt modelId="{BC6EEE10-5BE4-466D-A2A5-4D66910642EC}" type="sibTrans" cxnId="{4571BF9D-E346-4E10-BFEE-EE68A452F3EC}">
      <dgm:prSet/>
      <dgm:spPr/>
      <dgm:t>
        <a:bodyPr/>
        <a:lstStyle/>
        <a:p>
          <a:endParaRPr lang="es-419"/>
        </a:p>
      </dgm:t>
    </dgm:pt>
    <dgm:pt modelId="{AC90FC06-2677-41D0-81FE-1C4D0C9741BF}">
      <dgm:prSet phldrT="[Texto]"/>
      <dgm:spPr/>
      <dgm:t>
        <a:bodyPr/>
        <a:lstStyle/>
        <a:p>
          <a:r>
            <a:rPr lang="es-419" b="0" i="0" dirty="0"/>
            <a:t>El propósito de esta presentación es explorar las ventajas y aplicaciones prácticas de utilizar </a:t>
          </a:r>
          <a:r>
            <a:rPr lang="es-419" b="0" i="0" dirty="0" err="1"/>
            <a:t>ChatGPT</a:t>
          </a:r>
          <a:r>
            <a:rPr lang="es-419" b="0" i="0" dirty="0"/>
            <a:t> en proyectos de Python</a:t>
          </a:r>
          <a:endParaRPr lang="es-419" dirty="0"/>
        </a:p>
      </dgm:t>
    </dgm:pt>
    <dgm:pt modelId="{2D1F6301-E6EC-4C13-AD05-B7E06DB11A3F}" type="parTrans" cxnId="{1D803FCD-4FC1-4AEE-9985-F8F450DAEA2C}">
      <dgm:prSet/>
      <dgm:spPr/>
      <dgm:t>
        <a:bodyPr/>
        <a:lstStyle/>
        <a:p>
          <a:endParaRPr lang="es-419"/>
        </a:p>
      </dgm:t>
    </dgm:pt>
    <dgm:pt modelId="{A0051B2C-281E-4076-B6F2-791C69EBFAFB}" type="sibTrans" cxnId="{1D803FCD-4FC1-4AEE-9985-F8F450DAEA2C}">
      <dgm:prSet/>
      <dgm:spPr/>
      <dgm:t>
        <a:bodyPr/>
        <a:lstStyle/>
        <a:p>
          <a:endParaRPr lang="es-419"/>
        </a:p>
      </dgm:t>
    </dgm:pt>
    <dgm:pt modelId="{8818DCDA-C2CB-4DB6-982C-CE0D0A6BDC75}">
      <dgm:prSet phldrT="[Texto]"/>
      <dgm:spPr/>
      <dgm:t>
        <a:bodyPr/>
        <a:lstStyle/>
        <a:p>
          <a:r>
            <a:rPr lang="es-419" b="0" i="0" dirty="0"/>
            <a:t>Abordaremos las diversas formas en que </a:t>
          </a:r>
          <a:r>
            <a:rPr lang="es-419" b="0" i="0" dirty="0" err="1"/>
            <a:t>ChatGPT</a:t>
          </a:r>
          <a:r>
            <a:rPr lang="es-419" b="0" i="0" dirty="0"/>
            <a:t> puede mejorar y agilizar tareas que involucran el procesamiento de texto.</a:t>
          </a:r>
          <a:endParaRPr lang="es-419" dirty="0"/>
        </a:p>
      </dgm:t>
    </dgm:pt>
    <dgm:pt modelId="{27919114-C4E7-4B01-95B6-0B1542FF93FB}" type="parTrans" cxnId="{CB947757-5E7A-4093-BC07-DC12B5632115}">
      <dgm:prSet/>
      <dgm:spPr/>
      <dgm:t>
        <a:bodyPr/>
        <a:lstStyle/>
        <a:p>
          <a:endParaRPr lang="es-419"/>
        </a:p>
      </dgm:t>
    </dgm:pt>
    <dgm:pt modelId="{FC077631-D432-4FBF-96D5-A6FBED69BC45}" type="sibTrans" cxnId="{CB947757-5E7A-4093-BC07-DC12B5632115}">
      <dgm:prSet/>
      <dgm:spPr/>
      <dgm:t>
        <a:bodyPr/>
        <a:lstStyle/>
        <a:p>
          <a:endParaRPr lang="es-419"/>
        </a:p>
      </dgm:t>
    </dgm:pt>
    <dgm:pt modelId="{7B07AAC2-DD4C-4D07-9FE7-225482004257}" type="pres">
      <dgm:prSet presAssocID="{5F81C4A5-D469-4410-AE96-D36E20CD0AA0}" presName="theList" presStyleCnt="0">
        <dgm:presLayoutVars>
          <dgm:dir/>
          <dgm:animLvl val="lvl"/>
          <dgm:resizeHandles val="exact"/>
        </dgm:presLayoutVars>
      </dgm:prSet>
      <dgm:spPr/>
    </dgm:pt>
    <dgm:pt modelId="{A035D312-B1EF-4AC2-87F6-797B8E1D25C3}" type="pres">
      <dgm:prSet presAssocID="{4659741D-3FDD-4386-9EE0-853CCD70E0AE}" presName="compNode" presStyleCnt="0"/>
      <dgm:spPr/>
    </dgm:pt>
    <dgm:pt modelId="{BA3E5D07-6432-4832-AB83-93EE7ED3D6CE}" type="pres">
      <dgm:prSet presAssocID="{4659741D-3FDD-4386-9EE0-853CCD70E0AE}" presName="aNode" presStyleLbl="bgShp" presStyleIdx="0" presStyleCnt="3"/>
      <dgm:spPr/>
    </dgm:pt>
    <dgm:pt modelId="{32E32B13-0407-4AEE-9699-75D0CD341C15}" type="pres">
      <dgm:prSet presAssocID="{4659741D-3FDD-4386-9EE0-853CCD70E0AE}" presName="textNode" presStyleLbl="bgShp" presStyleIdx="0" presStyleCnt="3"/>
      <dgm:spPr/>
    </dgm:pt>
    <dgm:pt modelId="{E7AF5A38-2792-4A6B-BD59-2D209D73981A}" type="pres">
      <dgm:prSet presAssocID="{4659741D-3FDD-4386-9EE0-853CCD70E0AE}" presName="compChildNode" presStyleCnt="0"/>
      <dgm:spPr/>
    </dgm:pt>
    <dgm:pt modelId="{D030EAEE-65DF-4196-A231-FDF83C6605C2}" type="pres">
      <dgm:prSet presAssocID="{4659741D-3FDD-4386-9EE0-853CCD70E0AE}" presName="theInnerList" presStyleCnt="0"/>
      <dgm:spPr/>
    </dgm:pt>
    <dgm:pt modelId="{14210B8D-91ED-4E66-9D62-4503AB8DC21E}" type="pres">
      <dgm:prSet presAssocID="{162046D8-01BF-464E-9959-E53F9CC69F3B}" presName="childNode" presStyleLbl="node1" presStyleIdx="0" presStyleCnt="6">
        <dgm:presLayoutVars>
          <dgm:bulletEnabled val="1"/>
        </dgm:presLayoutVars>
      </dgm:prSet>
      <dgm:spPr/>
    </dgm:pt>
    <dgm:pt modelId="{6161225D-42F3-4C8D-A565-78496ABB62C9}" type="pres">
      <dgm:prSet presAssocID="{162046D8-01BF-464E-9959-E53F9CC69F3B}" presName="aSpace2" presStyleCnt="0"/>
      <dgm:spPr/>
    </dgm:pt>
    <dgm:pt modelId="{F755F498-4331-471A-943D-318C7F870FD1}" type="pres">
      <dgm:prSet presAssocID="{8D7713D3-45D4-4B12-B757-AAF88B66C65E}" presName="childNode" presStyleLbl="node1" presStyleIdx="1" presStyleCnt="6">
        <dgm:presLayoutVars>
          <dgm:bulletEnabled val="1"/>
        </dgm:presLayoutVars>
      </dgm:prSet>
      <dgm:spPr/>
    </dgm:pt>
    <dgm:pt modelId="{BD8D592B-2B57-4A4D-8099-8D6FAFDE2890}" type="pres">
      <dgm:prSet presAssocID="{4659741D-3FDD-4386-9EE0-853CCD70E0AE}" presName="aSpace" presStyleCnt="0"/>
      <dgm:spPr/>
    </dgm:pt>
    <dgm:pt modelId="{5B3C7AA8-D878-4B60-88AE-41071357FA79}" type="pres">
      <dgm:prSet presAssocID="{1FEE0A58-29EB-48DD-B8E9-C30AFEED95FD}" presName="compNode" presStyleCnt="0"/>
      <dgm:spPr/>
    </dgm:pt>
    <dgm:pt modelId="{D9B96845-9A84-4B50-85C0-C9964B0A0D92}" type="pres">
      <dgm:prSet presAssocID="{1FEE0A58-29EB-48DD-B8E9-C30AFEED95FD}" presName="aNode" presStyleLbl="bgShp" presStyleIdx="1" presStyleCnt="3"/>
      <dgm:spPr/>
    </dgm:pt>
    <dgm:pt modelId="{604369D2-766B-4F1F-A1E2-0B70E82E850C}" type="pres">
      <dgm:prSet presAssocID="{1FEE0A58-29EB-48DD-B8E9-C30AFEED95FD}" presName="textNode" presStyleLbl="bgShp" presStyleIdx="1" presStyleCnt="3"/>
      <dgm:spPr/>
    </dgm:pt>
    <dgm:pt modelId="{CB6BA7D2-CB5C-46BB-A158-7E09E3C75D48}" type="pres">
      <dgm:prSet presAssocID="{1FEE0A58-29EB-48DD-B8E9-C30AFEED95FD}" presName="compChildNode" presStyleCnt="0"/>
      <dgm:spPr/>
    </dgm:pt>
    <dgm:pt modelId="{D015AA99-769A-4F75-AEBA-DB71A8A0CFD2}" type="pres">
      <dgm:prSet presAssocID="{1FEE0A58-29EB-48DD-B8E9-C30AFEED95FD}" presName="theInnerList" presStyleCnt="0"/>
      <dgm:spPr/>
    </dgm:pt>
    <dgm:pt modelId="{BAD8C320-1799-43FC-B7CD-9DE6485D9978}" type="pres">
      <dgm:prSet presAssocID="{A5D75C27-97F1-4C0F-96B0-CD46C58DFF12}" presName="childNode" presStyleLbl="node1" presStyleIdx="2" presStyleCnt="6">
        <dgm:presLayoutVars>
          <dgm:bulletEnabled val="1"/>
        </dgm:presLayoutVars>
      </dgm:prSet>
      <dgm:spPr/>
    </dgm:pt>
    <dgm:pt modelId="{4A268802-A7EB-412E-854B-657A35671C34}" type="pres">
      <dgm:prSet presAssocID="{A5D75C27-97F1-4C0F-96B0-CD46C58DFF12}" presName="aSpace2" presStyleCnt="0"/>
      <dgm:spPr/>
    </dgm:pt>
    <dgm:pt modelId="{B7950718-6291-4B90-A269-F2176FC154E9}" type="pres">
      <dgm:prSet presAssocID="{994F19D2-8E94-4079-A2B5-0D24C02DD4F9}" presName="childNode" presStyleLbl="node1" presStyleIdx="3" presStyleCnt="6">
        <dgm:presLayoutVars>
          <dgm:bulletEnabled val="1"/>
        </dgm:presLayoutVars>
      </dgm:prSet>
      <dgm:spPr/>
    </dgm:pt>
    <dgm:pt modelId="{A644A05A-2A90-4290-81D4-5ECA86A26755}" type="pres">
      <dgm:prSet presAssocID="{1FEE0A58-29EB-48DD-B8E9-C30AFEED95FD}" presName="aSpace" presStyleCnt="0"/>
      <dgm:spPr/>
    </dgm:pt>
    <dgm:pt modelId="{5CCB2906-F738-488A-AF2D-F75F0EA2CDEC}" type="pres">
      <dgm:prSet presAssocID="{5CFB3958-E339-47C8-8CED-7B387EE7B0ED}" presName="compNode" presStyleCnt="0"/>
      <dgm:spPr/>
    </dgm:pt>
    <dgm:pt modelId="{6F9E59F3-108F-43D3-94FE-9C61A8210D28}" type="pres">
      <dgm:prSet presAssocID="{5CFB3958-E339-47C8-8CED-7B387EE7B0ED}" presName="aNode" presStyleLbl="bgShp" presStyleIdx="2" presStyleCnt="3"/>
      <dgm:spPr/>
    </dgm:pt>
    <dgm:pt modelId="{5ADE1BA0-766E-4087-A409-625D2FDD6E29}" type="pres">
      <dgm:prSet presAssocID="{5CFB3958-E339-47C8-8CED-7B387EE7B0ED}" presName="textNode" presStyleLbl="bgShp" presStyleIdx="2" presStyleCnt="3"/>
      <dgm:spPr/>
    </dgm:pt>
    <dgm:pt modelId="{22157B80-F7CE-47B6-9E4A-F5191DAE11D2}" type="pres">
      <dgm:prSet presAssocID="{5CFB3958-E339-47C8-8CED-7B387EE7B0ED}" presName="compChildNode" presStyleCnt="0"/>
      <dgm:spPr/>
    </dgm:pt>
    <dgm:pt modelId="{E3616EA0-465F-4D61-85F8-7854FFFC106E}" type="pres">
      <dgm:prSet presAssocID="{5CFB3958-E339-47C8-8CED-7B387EE7B0ED}" presName="theInnerList" presStyleCnt="0"/>
      <dgm:spPr/>
    </dgm:pt>
    <dgm:pt modelId="{541B7690-7835-43DE-835C-4FFA75EC3E0A}" type="pres">
      <dgm:prSet presAssocID="{AC90FC06-2677-41D0-81FE-1C4D0C9741BF}" presName="childNode" presStyleLbl="node1" presStyleIdx="4" presStyleCnt="6">
        <dgm:presLayoutVars>
          <dgm:bulletEnabled val="1"/>
        </dgm:presLayoutVars>
      </dgm:prSet>
      <dgm:spPr/>
    </dgm:pt>
    <dgm:pt modelId="{AB551A25-D664-4C84-AC1B-0B9B4857C40E}" type="pres">
      <dgm:prSet presAssocID="{AC90FC06-2677-41D0-81FE-1C4D0C9741BF}" presName="aSpace2" presStyleCnt="0"/>
      <dgm:spPr/>
    </dgm:pt>
    <dgm:pt modelId="{8E313715-3595-47A1-AEBE-DAB56B82CBAF}" type="pres">
      <dgm:prSet presAssocID="{8818DCDA-C2CB-4DB6-982C-CE0D0A6BDC75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A2E8219-E542-4A34-9DE6-374807904262}" type="presOf" srcId="{8D7713D3-45D4-4B12-B757-AAF88B66C65E}" destId="{F755F498-4331-471A-943D-318C7F870FD1}" srcOrd="0" destOrd="0" presId="urn:microsoft.com/office/officeart/2005/8/layout/lProcess2"/>
    <dgm:cxn modelId="{097A7B28-C57A-4BAE-B350-FD453519D4BE}" type="presOf" srcId="{4659741D-3FDD-4386-9EE0-853CCD70E0AE}" destId="{32E32B13-0407-4AEE-9699-75D0CD341C15}" srcOrd="1" destOrd="0" presId="urn:microsoft.com/office/officeart/2005/8/layout/lProcess2"/>
    <dgm:cxn modelId="{42EE8C2F-79E6-427B-9C47-EC48628A2CB7}" type="presOf" srcId="{4659741D-3FDD-4386-9EE0-853CCD70E0AE}" destId="{BA3E5D07-6432-4832-AB83-93EE7ED3D6CE}" srcOrd="0" destOrd="0" presId="urn:microsoft.com/office/officeart/2005/8/layout/lProcess2"/>
    <dgm:cxn modelId="{73D1BC30-0CC8-4973-924F-9B08F8D841EE}" srcId="{5F81C4A5-D469-4410-AE96-D36E20CD0AA0}" destId="{4659741D-3FDD-4386-9EE0-853CCD70E0AE}" srcOrd="0" destOrd="0" parTransId="{77E3F551-1D2B-47EA-A2CF-A0ABEDB48F05}" sibTransId="{7C6948F2-A54E-4926-ABBD-EF7CCB33DA6E}"/>
    <dgm:cxn modelId="{30649831-A438-4F14-8A4D-281C821CCF2C}" srcId="{4659741D-3FDD-4386-9EE0-853CCD70E0AE}" destId="{8D7713D3-45D4-4B12-B757-AAF88B66C65E}" srcOrd="1" destOrd="0" parTransId="{16395893-F346-486D-B660-1EAC25EBEE48}" sibTransId="{5CB8A0A8-125D-4591-AD2F-14E5CB19CBDE}"/>
    <dgm:cxn modelId="{827E8436-54C9-4EEA-9CEE-D934C32F8925}" type="presOf" srcId="{5CFB3958-E339-47C8-8CED-7B387EE7B0ED}" destId="{6F9E59F3-108F-43D3-94FE-9C61A8210D28}" srcOrd="0" destOrd="0" presId="urn:microsoft.com/office/officeart/2005/8/layout/lProcess2"/>
    <dgm:cxn modelId="{21AF3846-EFB0-4AC3-89F5-20BDA304789D}" srcId="{4659741D-3FDD-4386-9EE0-853CCD70E0AE}" destId="{162046D8-01BF-464E-9959-E53F9CC69F3B}" srcOrd="0" destOrd="0" parTransId="{9B1D8BA8-FCBA-4AC7-A2E5-511F28440853}" sibTransId="{ECEAE51A-6BDF-43DB-B42A-299A003F1909}"/>
    <dgm:cxn modelId="{E007E747-190C-4354-939C-234645376B0B}" srcId="{1FEE0A58-29EB-48DD-B8E9-C30AFEED95FD}" destId="{A5D75C27-97F1-4C0F-96B0-CD46C58DFF12}" srcOrd="0" destOrd="0" parTransId="{AF1E5FBF-94FA-4B4E-9719-DE17FC60BA81}" sibTransId="{31CB69F7-7D65-46B9-80B2-EEC2A0705487}"/>
    <dgm:cxn modelId="{A4BF0E6B-5EED-4FA6-91BC-A7CC18B7FF49}" srcId="{5F81C4A5-D469-4410-AE96-D36E20CD0AA0}" destId="{1FEE0A58-29EB-48DD-B8E9-C30AFEED95FD}" srcOrd="1" destOrd="0" parTransId="{690E636A-CEEC-4706-8968-D57338DF4F8D}" sibTransId="{BC96CE4C-9955-4BBE-AE10-3C5622979188}"/>
    <dgm:cxn modelId="{99507074-1FBD-41F4-9627-7662309CE22E}" type="presOf" srcId="{AC90FC06-2677-41D0-81FE-1C4D0C9741BF}" destId="{541B7690-7835-43DE-835C-4FFA75EC3E0A}" srcOrd="0" destOrd="0" presId="urn:microsoft.com/office/officeart/2005/8/layout/lProcess2"/>
    <dgm:cxn modelId="{CB947757-5E7A-4093-BC07-DC12B5632115}" srcId="{5CFB3958-E339-47C8-8CED-7B387EE7B0ED}" destId="{8818DCDA-C2CB-4DB6-982C-CE0D0A6BDC75}" srcOrd="1" destOrd="0" parTransId="{27919114-C4E7-4B01-95B6-0B1542FF93FB}" sibTransId="{FC077631-D432-4FBF-96D5-A6FBED69BC45}"/>
    <dgm:cxn modelId="{E41B3F91-5C57-4D2D-92EC-F0BA28D33FA4}" type="presOf" srcId="{A5D75C27-97F1-4C0F-96B0-CD46C58DFF12}" destId="{BAD8C320-1799-43FC-B7CD-9DE6485D9978}" srcOrd="0" destOrd="0" presId="urn:microsoft.com/office/officeart/2005/8/layout/lProcess2"/>
    <dgm:cxn modelId="{4BA83E92-5E4E-462F-903B-DE1C05E80C54}" type="presOf" srcId="{5F81C4A5-D469-4410-AE96-D36E20CD0AA0}" destId="{7B07AAC2-DD4C-4D07-9FE7-225482004257}" srcOrd="0" destOrd="0" presId="urn:microsoft.com/office/officeart/2005/8/layout/lProcess2"/>
    <dgm:cxn modelId="{B843B696-094B-4533-B2E8-D0E0A1F080EC}" srcId="{1FEE0A58-29EB-48DD-B8E9-C30AFEED95FD}" destId="{994F19D2-8E94-4079-A2B5-0D24C02DD4F9}" srcOrd="1" destOrd="0" parTransId="{550E51C0-C979-4A8F-8FB1-724B609B85AA}" sibTransId="{B061E617-B513-4BCF-A972-2115D662382B}"/>
    <dgm:cxn modelId="{04E54F98-4498-4AE9-BA1B-29955F8DDE7A}" type="presOf" srcId="{1FEE0A58-29EB-48DD-B8E9-C30AFEED95FD}" destId="{604369D2-766B-4F1F-A1E2-0B70E82E850C}" srcOrd="1" destOrd="0" presId="urn:microsoft.com/office/officeart/2005/8/layout/lProcess2"/>
    <dgm:cxn modelId="{4571BF9D-E346-4E10-BFEE-EE68A452F3EC}" srcId="{5F81C4A5-D469-4410-AE96-D36E20CD0AA0}" destId="{5CFB3958-E339-47C8-8CED-7B387EE7B0ED}" srcOrd="2" destOrd="0" parTransId="{BDC66883-D9AC-4E27-B80E-FFEF017F2F0B}" sibTransId="{BC6EEE10-5BE4-466D-A2A5-4D66910642EC}"/>
    <dgm:cxn modelId="{AF48AEA7-DCB0-4119-975E-EFBA9D59CBC9}" type="presOf" srcId="{994F19D2-8E94-4079-A2B5-0D24C02DD4F9}" destId="{B7950718-6291-4B90-A269-F2176FC154E9}" srcOrd="0" destOrd="0" presId="urn:microsoft.com/office/officeart/2005/8/layout/lProcess2"/>
    <dgm:cxn modelId="{60910FAE-4385-435A-81EF-E023A0034164}" type="presOf" srcId="{8818DCDA-C2CB-4DB6-982C-CE0D0A6BDC75}" destId="{8E313715-3595-47A1-AEBE-DAB56B82CBAF}" srcOrd="0" destOrd="0" presId="urn:microsoft.com/office/officeart/2005/8/layout/lProcess2"/>
    <dgm:cxn modelId="{E68813BD-E4A0-4AD3-9E9E-9600DA8FD61C}" type="presOf" srcId="{162046D8-01BF-464E-9959-E53F9CC69F3B}" destId="{14210B8D-91ED-4E66-9D62-4503AB8DC21E}" srcOrd="0" destOrd="0" presId="urn:microsoft.com/office/officeart/2005/8/layout/lProcess2"/>
    <dgm:cxn modelId="{1D803FCD-4FC1-4AEE-9985-F8F450DAEA2C}" srcId="{5CFB3958-E339-47C8-8CED-7B387EE7B0ED}" destId="{AC90FC06-2677-41D0-81FE-1C4D0C9741BF}" srcOrd="0" destOrd="0" parTransId="{2D1F6301-E6EC-4C13-AD05-B7E06DB11A3F}" sibTransId="{A0051B2C-281E-4076-B6F2-791C69EBFAFB}"/>
    <dgm:cxn modelId="{D16B96D4-8B9E-472F-8256-C5CECF12FC11}" type="presOf" srcId="{1FEE0A58-29EB-48DD-B8E9-C30AFEED95FD}" destId="{D9B96845-9A84-4B50-85C0-C9964B0A0D92}" srcOrd="0" destOrd="0" presId="urn:microsoft.com/office/officeart/2005/8/layout/lProcess2"/>
    <dgm:cxn modelId="{7205AFD7-591C-4016-BA53-8C14656D9673}" type="presOf" srcId="{5CFB3958-E339-47C8-8CED-7B387EE7B0ED}" destId="{5ADE1BA0-766E-4087-A409-625D2FDD6E29}" srcOrd="1" destOrd="0" presId="urn:microsoft.com/office/officeart/2005/8/layout/lProcess2"/>
    <dgm:cxn modelId="{269B0BB4-8F79-40A8-BB81-7DC1592B3385}" type="presParOf" srcId="{7B07AAC2-DD4C-4D07-9FE7-225482004257}" destId="{A035D312-B1EF-4AC2-87F6-797B8E1D25C3}" srcOrd="0" destOrd="0" presId="urn:microsoft.com/office/officeart/2005/8/layout/lProcess2"/>
    <dgm:cxn modelId="{22627137-85EA-40F0-B889-E7934C43350A}" type="presParOf" srcId="{A035D312-B1EF-4AC2-87F6-797B8E1D25C3}" destId="{BA3E5D07-6432-4832-AB83-93EE7ED3D6CE}" srcOrd="0" destOrd="0" presId="urn:microsoft.com/office/officeart/2005/8/layout/lProcess2"/>
    <dgm:cxn modelId="{BAEED7FE-CE2D-4739-9E79-7EC8D6B7DBB8}" type="presParOf" srcId="{A035D312-B1EF-4AC2-87F6-797B8E1D25C3}" destId="{32E32B13-0407-4AEE-9699-75D0CD341C15}" srcOrd="1" destOrd="0" presId="urn:microsoft.com/office/officeart/2005/8/layout/lProcess2"/>
    <dgm:cxn modelId="{7CCD94F3-CE48-4489-8E51-9EB9D32D4C65}" type="presParOf" srcId="{A035D312-B1EF-4AC2-87F6-797B8E1D25C3}" destId="{E7AF5A38-2792-4A6B-BD59-2D209D73981A}" srcOrd="2" destOrd="0" presId="urn:microsoft.com/office/officeart/2005/8/layout/lProcess2"/>
    <dgm:cxn modelId="{2CEEEF57-030D-47D6-9A41-7B43F2EE5AFD}" type="presParOf" srcId="{E7AF5A38-2792-4A6B-BD59-2D209D73981A}" destId="{D030EAEE-65DF-4196-A231-FDF83C6605C2}" srcOrd="0" destOrd="0" presId="urn:microsoft.com/office/officeart/2005/8/layout/lProcess2"/>
    <dgm:cxn modelId="{4A5452DF-AB68-49F1-BC70-A39107ADC436}" type="presParOf" srcId="{D030EAEE-65DF-4196-A231-FDF83C6605C2}" destId="{14210B8D-91ED-4E66-9D62-4503AB8DC21E}" srcOrd="0" destOrd="0" presId="urn:microsoft.com/office/officeart/2005/8/layout/lProcess2"/>
    <dgm:cxn modelId="{D176CB9D-26BD-403C-8E85-75817AE79AC8}" type="presParOf" srcId="{D030EAEE-65DF-4196-A231-FDF83C6605C2}" destId="{6161225D-42F3-4C8D-A565-78496ABB62C9}" srcOrd="1" destOrd="0" presId="urn:microsoft.com/office/officeart/2005/8/layout/lProcess2"/>
    <dgm:cxn modelId="{7A758BA7-43F3-4E60-9B96-F19CEA8B1ACF}" type="presParOf" srcId="{D030EAEE-65DF-4196-A231-FDF83C6605C2}" destId="{F755F498-4331-471A-943D-318C7F870FD1}" srcOrd="2" destOrd="0" presId="urn:microsoft.com/office/officeart/2005/8/layout/lProcess2"/>
    <dgm:cxn modelId="{99AD2306-27E5-4635-A8D8-36C8B9FE04DA}" type="presParOf" srcId="{7B07AAC2-DD4C-4D07-9FE7-225482004257}" destId="{BD8D592B-2B57-4A4D-8099-8D6FAFDE2890}" srcOrd="1" destOrd="0" presId="urn:microsoft.com/office/officeart/2005/8/layout/lProcess2"/>
    <dgm:cxn modelId="{037A505C-0D48-4016-BD41-4F94012A70CD}" type="presParOf" srcId="{7B07AAC2-DD4C-4D07-9FE7-225482004257}" destId="{5B3C7AA8-D878-4B60-88AE-41071357FA79}" srcOrd="2" destOrd="0" presId="urn:microsoft.com/office/officeart/2005/8/layout/lProcess2"/>
    <dgm:cxn modelId="{36DFB77D-936F-4D8A-B03D-184B4735EDB0}" type="presParOf" srcId="{5B3C7AA8-D878-4B60-88AE-41071357FA79}" destId="{D9B96845-9A84-4B50-85C0-C9964B0A0D92}" srcOrd="0" destOrd="0" presId="urn:microsoft.com/office/officeart/2005/8/layout/lProcess2"/>
    <dgm:cxn modelId="{6703970B-C1E0-4BBA-8019-BA958F7C84F3}" type="presParOf" srcId="{5B3C7AA8-D878-4B60-88AE-41071357FA79}" destId="{604369D2-766B-4F1F-A1E2-0B70E82E850C}" srcOrd="1" destOrd="0" presId="urn:microsoft.com/office/officeart/2005/8/layout/lProcess2"/>
    <dgm:cxn modelId="{87D8DF89-077D-4FB0-84C7-1B14832802A0}" type="presParOf" srcId="{5B3C7AA8-D878-4B60-88AE-41071357FA79}" destId="{CB6BA7D2-CB5C-46BB-A158-7E09E3C75D48}" srcOrd="2" destOrd="0" presId="urn:microsoft.com/office/officeart/2005/8/layout/lProcess2"/>
    <dgm:cxn modelId="{D1EB5F20-EC1B-48A4-91DC-8A788BF31AAE}" type="presParOf" srcId="{CB6BA7D2-CB5C-46BB-A158-7E09E3C75D48}" destId="{D015AA99-769A-4F75-AEBA-DB71A8A0CFD2}" srcOrd="0" destOrd="0" presId="urn:microsoft.com/office/officeart/2005/8/layout/lProcess2"/>
    <dgm:cxn modelId="{3C727225-D3DC-4087-B448-0D5D77F45739}" type="presParOf" srcId="{D015AA99-769A-4F75-AEBA-DB71A8A0CFD2}" destId="{BAD8C320-1799-43FC-B7CD-9DE6485D9978}" srcOrd="0" destOrd="0" presId="urn:microsoft.com/office/officeart/2005/8/layout/lProcess2"/>
    <dgm:cxn modelId="{2768C832-3208-4673-8A43-EE85C1C05D2D}" type="presParOf" srcId="{D015AA99-769A-4F75-AEBA-DB71A8A0CFD2}" destId="{4A268802-A7EB-412E-854B-657A35671C34}" srcOrd="1" destOrd="0" presId="urn:microsoft.com/office/officeart/2005/8/layout/lProcess2"/>
    <dgm:cxn modelId="{F0194AE8-A88E-4E1D-ADBE-20429A30947D}" type="presParOf" srcId="{D015AA99-769A-4F75-AEBA-DB71A8A0CFD2}" destId="{B7950718-6291-4B90-A269-F2176FC154E9}" srcOrd="2" destOrd="0" presId="urn:microsoft.com/office/officeart/2005/8/layout/lProcess2"/>
    <dgm:cxn modelId="{77ECDD82-ED55-40C5-A0B5-631D4CC6A8F2}" type="presParOf" srcId="{7B07AAC2-DD4C-4D07-9FE7-225482004257}" destId="{A644A05A-2A90-4290-81D4-5ECA86A26755}" srcOrd="3" destOrd="0" presId="urn:microsoft.com/office/officeart/2005/8/layout/lProcess2"/>
    <dgm:cxn modelId="{7222E58A-5133-42B5-8E49-E5F1A032A6EE}" type="presParOf" srcId="{7B07AAC2-DD4C-4D07-9FE7-225482004257}" destId="{5CCB2906-F738-488A-AF2D-F75F0EA2CDEC}" srcOrd="4" destOrd="0" presId="urn:microsoft.com/office/officeart/2005/8/layout/lProcess2"/>
    <dgm:cxn modelId="{69321B3B-31C6-4D16-BA05-76E1DF4387A2}" type="presParOf" srcId="{5CCB2906-F738-488A-AF2D-F75F0EA2CDEC}" destId="{6F9E59F3-108F-43D3-94FE-9C61A8210D28}" srcOrd="0" destOrd="0" presId="urn:microsoft.com/office/officeart/2005/8/layout/lProcess2"/>
    <dgm:cxn modelId="{75D6C50F-FE72-4F71-ADFB-F50BF4458AD2}" type="presParOf" srcId="{5CCB2906-F738-488A-AF2D-F75F0EA2CDEC}" destId="{5ADE1BA0-766E-4087-A409-625D2FDD6E29}" srcOrd="1" destOrd="0" presId="urn:microsoft.com/office/officeart/2005/8/layout/lProcess2"/>
    <dgm:cxn modelId="{287E251B-63B7-4DB3-824D-FE8253969A67}" type="presParOf" srcId="{5CCB2906-F738-488A-AF2D-F75F0EA2CDEC}" destId="{22157B80-F7CE-47B6-9E4A-F5191DAE11D2}" srcOrd="2" destOrd="0" presId="urn:microsoft.com/office/officeart/2005/8/layout/lProcess2"/>
    <dgm:cxn modelId="{41E93BF1-D80D-40A6-B71F-02946DCFBAF2}" type="presParOf" srcId="{22157B80-F7CE-47B6-9E4A-F5191DAE11D2}" destId="{E3616EA0-465F-4D61-85F8-7854FFFC106E}" srcOrd="0" destOrd="0" presId="urn:microsoft.com/office/officeart/2005/8/layout/lProcess2"/>
    <dgm:cxn modelId="{04CBE4C8-5187-4749-828A-CEE3F5E7E120}" type="presParOf" srcId="{E3616EA0-465F-4D61-85F8-7854FFFC106E}" destId="{541B7690-7835-43DE-835C-4FFA75EC3E0A}" srcOrd="0" destOrd="0" presId="urn:microsoft.com/office/officeart/2005/8/layout/lProcess2"/>
    <dgm:cxn modelId="{4863FF62-6559-447F-864E-DA5B619AC22D}" type="presParOf" srcId="{E3616EA0-465F-4D61-85F8-7854FFFC106E}" destId="{AB551A25-D664-4C84-AC1B-0B9B4857C40E}" srcOrd="1" destOrd="0" presId="urn:microsoft.com/office/officeart/2005/8/layout/lProcess2"/>
    <dgm:cxn modelId="{21F22945-C93C-498F-8444-8A81F3B67646}" type="presParOf" srcId="{E3616EA0-465F-4D61-85F8-7854FFFC106E}" destId="{8E313715-3595-47A1-AEBE-DAB56B82CBA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B16DD-1D53-49EB-9E4A-C6A06C1D4B0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C90082B9-89B8-4448-AD9A-82D63A0DE2A3}">
      <dgm:prSet phldrT="[Texto]"/>
      <dgm:spPr/>
      <dgm:t>
        <a:bodyPr/>
        <a:lstStyle/>
        <a:p>
          <a:r>
            <a:rPr lang="es-419" b="1" i="0" dirty="0"/>
            <a:t>Generación Creativa de Texto</a:t>
          </a:r>
          <a:endParaRPr lang="es-419" dirty="0"/>
        </a:p>
      </dgm:t>
    </dgm:pt>
    <dgm:pt modelId="{31E64C85-D4B1-4A27-8727-C0972047B394}" type="parTrans" cxnId="{EBA5D48C-C78C-4EC6-9AA0-52CA0B13C9CB}">
      <dgm:prSet/>
      <dgm:spPr/>
      <dgm:t>
        <a:bodyPr/>
        <a:lstStyle/>
        <a:p>
          <a:endParaRPr lang="es-419"/>
        </a:p>
      </dgm:t>
    </dgm:pt>
    <dgm:pt modelId="{3A717468-1F65-4BC6-BEC7-A1FB0D9C4985}" type="sibTrans" cxnId="{EBA5D48C-C78C-4EC6-9AA0-52CA0B13C9CB}">
      <dgm:prSet/>
      <dgm:spPr/>
      <dgm:t>
        <a:bodyPr/>
        <a:lstStyle/>
        <a:p>
          <a:endParaRPr lang="es-419"/>
        </a:p>
      </dgm:t>
    </dgm:pt>
    <dgm:pt modelId="{5E396D5C-82D4-4C12-9432-75A0C5FBAE2F}">
      <dgm:prSet phldrT="[Texto]"/>
      <dgm:spPr/>
      <dgm:t>
        <a:bodyPr/>
        <a:lstStyle/>
        <a:p>
          <a:r>
            <a:rPr lang="es-419" b="0" i="0" dirty="0" err="1"/>
            <a:t>ChatGPT</a:t>
          </a:r>
          <a:r>
            <a:rPr lang="es-419" b="0" i="0" dirty="0"/>
            <a:t> destaca en la generación creativa de texto, ofreciendo contenido coherente y original en diversos contextos, desde la creación de contenido hasta la generación de ideas.</a:t>
          </a:r>
          <a:endParaRPr lang="es-419" dirty="0"/>
        </a:p>
      </dgm:t>
    </dgm:pt>
    <dgm:pt modelId="{4CC68D33-24ED-489B-8B2E-58853A862E7D}" type="parTrans" cxnId="{BDC6C309-2759-4D5E-9AE5-A330217F716E}">
      <dgm:prSet/>
      <dgm:spPr/>
      <dgm:t>
        <a:bodyPr/>
        <a:lstStyle/>
        <a:p>
          <a:endParaRPr lang="es-419"/>
        </a:p>
      </dgm:t>
    </dgm:pt>
    <dgm:pt modelId="{26D29D9A-5B97-45BE-BFA4-BED4B837F5BC}" type="sibTrans" cxnId="{BDC6C309-2759-4D5E-9AE5-A330217F716E}">
      <dgm:prSet/>
      <dgm:spPr/>
      <dgm:t>
        <a:bodyPr/>
        <a:lstStyle/>
        <a:p>
          <a:endParaRPr lang="es-419"/>
        </a:p>
      </dgm:t>
    </dgm:pt>
    <dgm:pt modelId="{EED23B2F-35D0-4EF4-9DB8-CF7CF271E37B}">
      <dgm:prSet phldrT="[Texto]"/>
      <dgm:spPr/>
      <dgm:t>
        <a:bodyPr/>
        <a:lstStyle/>
        <a:p>
          <a:r>
            <a:rPr lang="es-419" b="1" i="0" dirty="0"/>
            <a:t>Asistencia en el Desarrollo de Proyectos</a:t>
          </a:r>
          <a:endParaRPr lang="es-419" dirty="0"/>
        </a:p>
      </dgm:t>
    </dgm:pt>
    <dgm:pt modelId="{C7BC41F0-2DC8-4177-A8FB-D92A1228C984}" type="parTrans" cxnId="{FDBCF26E-7F84-4578-9391-34F2DBF15F61}">
      <dgm:prSet/>
      <dgm:spPr/>
      <dgm:t>
        <a:bodyPr/>
        <a:lstStyle/>
        <a:p>
          <a:endParaRPr lang="es-419"/>
        </a:p>
      </dgm:t>
    </dgm:pt>
    <dgm:pt modelId="{61F239AC-2EC0-4EC1-809E-6AE2084E39A3}" type="sibTrans" cxnId="{FDBCF26E-7F84-4578-9391-34F2DBF15F61}">
      <dgm:prSet/>
      <dgm:spPr/>
      <dgm:t>
        <a:bodyPr/>
        <a:lstStyle/>
        <a:p>
          <a:endParaRPr lang="es-419"/>
        </a:p>
      </dgm:t>
    </dgm:pt>
    <dgm:pt modelId="{FB375090-47B5-4F75-80E7-A165B70C323C}">
      <dgm:prSet phldrT="[Texto]"/>
      <dgm:spPr/>
      <dgm:t>
        <a:bodyPr/>
        <a:lstStyle/>
        <a:p>
          <a:r>
            <a:rPr lang="es-419" b="0" i="0" dirty="0"/>
            <a:t>En el desarrollo de proyectos, </a:t>
          </a:r>
          <a:r>
            <a:rPr lang="es-419" b="0" i="0" dirty="0" err="1"/>
            <a:t>ChatGPT</a:t>
          </a:r>
          <a:r>
            <a:rPr lang="es-419" b="0" i="0" dirty="0"/>
            <a:t> se convierte en una herramienta valiosa para generar rápidamente descripciones, documentación e incluso código, brindando soporte eficiente a lo largo del ciclo de desarrollo.</a:t>
          </a:r>
          <a:endParaRPr lang="es-419" dirty="0"/>
        </a:p>
      </dgm:t>
    </dgm:pt>
    <dgm:pt modelId="{ADEDFB74-500F-4B2C-98EE-A862864731A9}" type="parTrans" cxnId="{11FB9501-3518-4231-8F6A-639ECA5188D0}">
      <dgm:prSet/>
      <dgm:spPr/>
      <dgm:t>
        <a:bodyPr/>
        <a:lstStyle/>
        <a:p>
          <a:endParaRPr lang="es-419"/>
        </a:p>
      </dgm:t>
    </dgm:pt>
    <dgm:pt modelId="{26C591F3-F54C-49D6-94A9-99C6C834C235}" type="sibTrans" cxnId="{11FB9501-3518-4231-8F6A-639ECA5188D0}">
      <dgm:prSet/>
      <dgm:spPr/>
      <dgm:t>
        <a:bodyPr/>
        <a:lstStyle/>
        <a:p>
          <a:endParaRPr lang="es-419"/>
        </a:p>
      </dgm:t>
    </dgm:pt>
    <dgm:pt modelId="{009A081F-10CC-482B-B072-2445D79630C2}">
      <dgm:prSet phldrT="[Texto]"/>
      <dgm:spPr/>
      <dgm:t>
        <a:bodyPr/>
        <a:lstStyle/>
        <a:p>
          <a:r>
            <a:rPr lang="es-419" b="1" i="0" dirty="0"/>
            <a:t>Conversación Natural</a:t>
          </a:r>
          <a:endParaRPr lang="es-419" dirty="0"/>
        </a:p>
      </dgm:t>
    </dgm:pt>
    <dgm:pt modelId="{03F9D074-420C-4660-9C30-5FF6D128E85B}" type="parTrans" cxnId="{6969343A-F526-4E70-9880-7D2010E7F9F5}">
      <dgm:prSet/>
      <dgm:spPr/>
      <dgm:t>
        <a:bodyPr/>
        <a:lstStyle/>
        <a:p>
          <a:endParaRPr lang="es-419"/>
        </a:p>
      </dgm:t>
    </dgm:pt>
    <dgm:pt modelId="{A62AAF11-89EC-4B77-83C9-B72AC22B4F0F}" type="sibTrans" cxnId="{6969343A-F526-4E70-9880-7D2010E7F9F5}">
      <dgm:prSet/>
      <dgm:spPr/>
      <dgm:t>
        <a:bodyPr/>
        <a:lstStyle/>
        <a:p>
          <a:endParaRPr lang="es-419"/>
        </a:p>
      </dgm:t>
    </dgm:pt>
    <dgm:pt modelId="{A8EC3DD0-4299-45E8-A1EF-FE783D2C1F79}">
      <dgm:prSet phldrT="[Texto]"/>
      <dgm:spPr/>
      <dgm:t>
        <a:bodyPr/>
        <a:lstStyle/>
        <a:p>
          <a:r>
            <a:rPr lang="es-419" b="0" i="0" dirty="0"/>
            <a:t>Aprovechar la capacidad de conversación natural de </a:t>
          </a:r>
          <a:r>
            <a:rPr lang="es-419" b="0" i="0" dirty="0" err="1"/>
            <a:t>ChatGPT</a:t>
          </a:r>
          <a:r>
            <a:rPr lang="es-419" b="0" i="0" dirty="0"/>
            <a:t> resulta beneficioso en aplicaciones como </a:t>
          </a:r>
          <a:r>
            <a:rPr lang="es-419" b="0" i="0" dirty="0" err="1"/>
            <a:t>chatbots</a:t>
          </a:r>
          <a:r>
            <a:rPr lang="es-419" b="0" i="0" dirty="0"/>
            <a:t>, soporte automático al cliente y asistentes virtuales, mejorando la interacción con los usuarios.</a:t>
          </a:r>
          <a:endParaRPr lang="es-419" dirty="0"/>
        </a:p>
      </dgm:t>
    </dgm:pt>
    <dgm:pt modelId="{C2D0CA57-4CF6-4D68-B008-9FE47857ACA6}" type="parTrans" cxnId="{9CA688F5-1721-462C-AB17-592FE321066B}">
      <dgm:prSet/>
      <dgm:spPr/>
      <dgm:t>
        <a:bodyPr/>
        <a:lstStyle/>
        <a:p>
          <a:endParaRPr lang="es-419"/>
        </a:p>
      </dgm:t>
    </dgm:pt>
    <dgm:pt modelId="{764143F9-D99D-4AD3-98FC-E01322848A15}" type="sibTrans" cxnId="{9CA688F5-1721-462C-AB17-592FE321066B}">
      <dgm:prSet/>
      <dgm:spPr/>
      <dgm:t>
        <a:bodyPr/>
        <a:lstStyle/>
        <a:p>
          <a:endParaRPr lang="es-419"/>
        </a:p>
      </dgm:t>
    </dgm:pt>
    <dgm:pt modelId="{AA588310-6191-4872-B03D-B801460CE591}">
      <dgm:prSet/>
      <dgm:spPr/>
      <dgm:t>
        <a:bodyPr/>
        <a:lstStyle/>
        <a:p>
          <a:r>
            <a:rPr lang="es-419" b="1" i="0"/>
            <a:t>Adaptabilidad a Diferentes Dominios</a:t>
          </a:r>
          <a:endParaRPr lang="es-419"/>
        </a:p>
      </dgm:t>
    </dgm:pt>
    <dgm:pt modelId="{00C9ABF6-3613-46F9-B351-53CE65247281}" type="parTrans" cxnId="{D7E0CB2D-75BB-41F9-BE50-ED80DE233351}">
      <dgm:prSet/>
      <dgm:spPr/>
      <dgm:t>
        <a:bodyPr/>
        <a:lstStyle/>
        <a:p>
          <a:endParaRPr lang="es-419"/>
        </a:p>
      </dgm:t>
    </dgm:pt>
    <dgm:pt modelId="{C76CECF2-818E-4344-A4AE-846B8DC5F768}" type="sibTrans" cxnId="{D7E0CB2D-75BB-41F9-BE50-ED80DE233351}">
      <dgm:prSet/>
      <dgm:spPr/>
      <dgm:t>
        <a:bodyPr/>
        <a:lstStyle/>
        <a:p>
          <a:endParaRPr lang="es-419"/>
        </a:p>
      </dgm:t>
    </dgm:pt>
    <dgm:pt modelId="{DCE583CF-5850-40D8-B9A3-F801F6A90B09}">
      <dgm:prSet/>
      <dgm:spPr/>
      <dgm:t>
        <a:bodyPr/>
        <a:lstStyle/>
        <a:p>
          <a:r>
            <a:rPr lang="es-419" b="0" i="0"/>
            <a:t>ChatGPT se adapta fácilmente a diferentes dominios y tipos de proyectos, siendo una herramienta versátil adecuada para una amplia gama de aplicaciones, desde dominios científicos y técnicos hasta artísticos y de entretenimiento.</a:t>
          </a:r>
          <a:endParaRPr lang="es-419"/>
        </a:p>
      </dgm:t>
    </dgm:pt>
    <dgm:pt modelId="{5B735FC2-DFBE-469D-A9D2-798529023A6B}" type="parTrans" cxnId="{9EB6C956-C920-4261-91AD-881BA8986F97}">
      <dgm:prSet/>
      <dgm:spPr/>
    </dgm:pt>
    <dgm:pt modelId="{B8BE2D97-1AC5-4330-AD04-2E2990ABD25F}" type="sibTrans" cxnId="{9EB6C956-C920-4261-91AD-881BA8986F97}">
      <dgm:prSet/>
      <dgm:spPr/>
    </dgm:pt>
    <dgm:pt modelId="{C4DF0900-0BD4-46D3-97D0-E6E4BEC23CD6}" type="pres">
      <dgm:prSet presAssocID="{55EB16DD-1D53-49EB-9E4A-C6A06C1D4B07}" presName="linearFlow" presStyleCnt="0">
        <dgm:presLayoutVars>
          <dgm:dir/>
          <dgm:animLvl val="lvl"/>
          <dgm:resizeHandles val="exact"/>
        </dgm:presLayoutVars>
      </dgm:prSet>
      <dgm:spPr/>
    </dgm:pt>
    <dgm:pt modelId="{1B6E0BA8-7C4D-4478-A50A-96294B064031}" type="pres">
      <dgm:prSet presAssocID="{C90082B9-89B8-4448-AD9A-82D63A0DE2A3}" presName="composite" presStyleCnt="0"/>
      <dgm:spPr/>
    </dgm:pt>
    <dgm:pt modelId="{6955AA63-1319-4AE0-8485-0C9E796FF855}" type="pres">
      <dgm:prSet presAssocID="{C90082B9-89B8-4448-AD9A-82D63A0DE2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1AA019E-65C7-4046-AB40-D09A51A471A0}" type="pres">
      <dgm:prSet presAssocID="{C90082B9-89B8-4448-AD9A-82D63A0DE2A3}" presName="descendantText" presStyleLbl="alignAcc1" presStyleIdx="0" presStyleCnt="4">
        <dgm:presLayoutVars>
          <dgm:bulletEnabled val="1"/>
        </dgm:presLayoutVars>
      </dgm:prSet>
      <dgm:spPr/>
    </dgm:pt>
    <dgm:pt modelId="{899F7CB0-098F-438C-BDA9-9992AA4A7AEC}" type="pres">
      <dgm:prSet presAssocID="{3A717468-1F65-4BC6-BEC7-A1FB0D9C4985}" presName="sp" presStyleCnt="0"/>
      <dgm:spPr/>
    </dgm:pt>
    <dgm:pt modelId="{AA08B4D9-271A-4D65-80E4-3BD53D338DE6}" type="pres">
      <dgm:prSet presAssocID="{EED23B2F-35D0-4EF4-9DB8-CF7CF271E37B}" presName="composite" presStyleCnt="0"/>
      <dgm:spPr/>
    </dgm:pt>
    <dgm:pt modelId="{9D2A9AF4-31B6-4BE7-8FC5-103C1DC27269}" type="pres">
      <dgm:prSet presAssocID="{EED23B2F-35D0-4EF4-9DB8-CF7CF271E37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23878D0-E0D0-46C1-9E5E-2FA578002924}" type="pres">
      <dgm:prSet presAssocID="{EED23B2F-35D0-4EF4-9DB8-CF7CF271E37B}" presName="descendantText" presStyleLbl="alignAcc1" presStyleIdx="1" presStyleCnt="4">
        <dgm:presLayoutVars>
          <dgm:bulletEnabled val="1"/>
        </dgm:presLayoutVars>
      </dgm:prSet>
      <dgm:spPr/>
    </dgm:pt>
    <dgm:pt modelId="{1F22CC9F-603E-4765-8A1C-3ADF8BB35C42}" type="pres">
      <dgm:prSet presAssocID="{61F239AC-2EC0-4EC1-809E-6AE2084E39A3}" presName="sp" presStyleCnt="0"/>
      <dgm:spPr/>
    </dgm:pt>
    <dgm:pt modelId="{F3327382-B7CA-425D-8D09-3442619C3805}" type="pres">
      <dgm:prSet presAssocID="{009A081F-10CC-482B-B072-2445D79630C2}" presName="composite" presStyleCnt="0"/>
      <dgm:spPr/>
    </dgm:pt>
    <dgm:pt modelId="{41C46343-1E3C-4A78-8D00-6ECD9909DD8F}" type="pres">
      <dgm:prSet presAssocID="{009A081F-10CC-482B-B072-2445D79630C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B75688C-4D3A-43E2-806A-E422DC3CDAEB}" type="pres">
      <dgm:prSet presAssocID="{009A081F-10CC-482B-B072-2445D79630C2}" presName="descendantText" presStyleLbl="alignAcc1" presStyleIdx="2" presStyleCnt="4">
        <dgm:presLayoutVars>
          <dgm:bulletEnabled val="1"/>
        </dgm:presLayoutVars>
      </dgm:prSet>
      <dgm:spPr/>
    </dgm:pt>
    <dgm:pt modelId="{FF311C6E-2D0A-4260-8057-C92CD64C1E29}" type="pres">
      <dgm:prSet presAssocID="{A62AAF11-89EC-4B77-83C9-B72AC22B4F0F}" presName="sp" presStyleCnt="0"/>
      <dgm:spPr/>
    </dgm:pt>
    <dgm:pt modelId="{C2F6D336-E9A8-4064-93FC-4856C968FCB7}" type="pres">
      <dgm:prSet presAssocID="{AA588310-6191-4872-B03D-B801460CE591}" presName="composite" presStyleCnt="0"/>
      <dgm:spPr/>
    </dgm:pt>
    <dgm:pt modelId="{9FF76A34-14B3-4781-A715-B3E8E30C9620}" type="pres">
      <dgm:prSet presAssocID="{AA588310-6191-4872-B03D-B801460CE59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8A3F632-F59B-48C6-B43C-24F390EF3FAF}" type="pres">
      <dgm:prSet presAssocID="{AA588310-6191-4872-B03D-B801460CE59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1FB9501-3518-4231-8F6A-639ECA5188D0}" srcId="{EED23B2F-35D0-4EF4-9DB8-CF7CF271E37B}" destId="{FB375090-47B5-4F75-80E7-A165B70C323C}" srcOrd="0" destOrd="0" parTransId="{ADEDFB74-500F-4B2C-98EE-A862864731A9}" sibTransId="{26C591F3-F54C-49D6-94A9-99C6C834C235}"/>
    <dgm:cxn modelId="{BDC6C309-2759-4D5E-9AE5-A330217F716E}" srcId="{C90082B9-89B8-4448-AD9A-82D63A0DE2A3}" destId="{5E396D5C-82D4-4C12-9432-75A0C5FBAE2F}" srcOrd="0" destOrd="0" parTransId="{4CC68D33-24ED-489B-8B2E-58853A862E7D}" sibTransId="{26D29D9A-5B97-45BE-BFA4-BED4B837F5BC}"/>
    <dgm:cxn modelId="{D7E0CB2D-75BB-41F9-BE50-ED80DE233351}" srcId="{55EB16DD-1D53-49EB-9E4A-C6A06C1D4B07}" destId="{AA588310-6191-4872-B03D-B801460CE591}" srcOrd="3" destOrd="0" parTransId="{00C9ABF6-3613-46F9-B351-53CE65247281}" sibTransId="{C76CECF2-818E-4344-A4AE-846B8DC5F768}"/>
    <dgm:cxn modelId="{66D8BD32-335B-475F-99D8-150453FB7DE0}" type="presOf" srcId="{5E396D5C-82D4-4C12-9432-75A0C5FBAE2F}" destId="{F1AA019E-65C7-4046-AB40-D09A51A471A0}" srcOrd="0" destOrd="0" presId="urn:microsoft.com/office/officeart/2005/8/layout/chevron2"/>
    <dgm:cxn modelId="{6969343A-F526-4E70-9880-7D2010E7F9F5}" srcId="{55EB16DD-1D53-49EB-9E4A-C6A06C1D4B07}" destId="{009A081F-10CC-482B-B072-2445D79630C2}" srcOrd="2" destOrd="0" parTransId="{03F9D074-420C-4660-9C30-5FF6D128E85B}" sibTransId="{A62AAF11-89EC-4B77-83C9-B72AC22B4F0F}"/>
    <dgm:cxn modelId="{A3B4663F-D0D4-4592-986D-180F660C3890}" type="presOf" srcId="{C90082B9-89B8-4448-AD9A-82D63A0DE2A3}" destId="{6955AA63-1319-4AE0-8485-0C9E796FF855}" srcOrd="0" destOrd="0" presId="urn:microsoft.com/office/officeart/2005/8/layout/chevron2"/>
    <dgm:cxn modelId="{22A7566B-16C1-4BBC-972A-4D8233996823}" type="presOf" srcId="{AA588310-6191-4872-B03D-B801460CE591}" destId="{9FF76A34-14B3-4781-A715-B3E8E30C9620}" srcOrd="0" destOrd="0" presId="urn:microsoft.com/office/officeart/2005/8/layout/chevron2"/>
    <dgm:cxn modelId="{AB18D26C-EE89-411A-B4E3-A168920FB46B}" type="presOf" srcId="{009A081F-10CC-482B-B072-2445D79630C2}" destId="{41C46343-1E3C-4A78-8D00-6ECD9909DD8F}" srcOrd="0" destOrd="0" presId="urn:microsoft.com/office/officeart/2005/8/layout/chevron2"/>
    <dgm:cxn modelId="{FDBCF26E-7F84-4578-9391-34F2DBF15F61}" srcId="{55EB16DD-1D53-49EB-9E4A-C6A06C1D4B07}" destId="{EED23B2F-35D0-4EF4-9DB8-CF7CF271E37B}" srcOrd="1" destOrd="0" parTransId="{C7BC41F0-2DC8-4177-A8FB-D92A1228C984}" sibTransId="{61F239AC-2EC0-4EC1-809E-6AE2084E39A3}"/>
    <dgm:cxn modelId="{13FB1073-0DED-4042-A5C3-A01415490700}" type="presOf" srcId="{55EB16DD-1D53-49EB-9E4A-C6A06C1D4B07}" destId="{C4DF0900-0BD4-46D3-97D0-E6E4BEC23CD6}" srcOrd="0" destOrd="0" presId="urn:microsoft.com/office/officeart/2005/8/layout/chevron2"/>
    <dgm:cxn modelId="{9EB6C956-C920-4261-91AD-881BA8986F97}" srcId="{AA588310-6191-4872-B03D-B801460CE591}" destId="{DCE583CF-5850-40D8-B9A3-F801F6A90B09}" srcOrd="0" destOrd="0" parTransId="{5B735FC2-DFBE-469D-A9D2-798529023A6B}" sibTransId="{B8BE2D97-1AC5-4330-AD04-2E2990ABD25F}"/>
    <dgm:cxn modelId="{FC993478-3EFC-48C3-9ADD-7DFC600452A4}" type="presOf" srcId="{FB375090-47B5-4F75-80E7-A165B70C323C}" destId="{823878D0-E0D0-46C1-9E5E-2FA578002924}" srcOrd="0" destOrd="0" presId="urn:microsoft.com/office/officeart/2005/8/layout/chevron2"/>
    <dgm:cxn modelId="{EBA5D48C-C78C-4EC6-9AA0-52CA0B13C9CB}" srcId="{55EB16DD-1D53-49EB-9E4A-C6A06C1D4B07}" destId="{C90082B9-89B8-4448-AD9A-82D63A0DE2A3}" srcOrd="0" destOrd="0" parTransId="{31E64C85-D4B1-4A27-8727-C0972047B394}" sibTransId="{3A717468-1F65-4BC6-BEC7-A1FB0D9C4985}"/>
    <dgm:cxn modelId="{C63EDCAA-378A-4818-A43B-438C70360EAE}" type="presOf" srcId="{A8EC3DD0-4299-45E8-A1EF-FE783D2C1F79}" destId="{9B75688C-4D3A-43E2-806A-E422DC3CDAEB}" srcOrd="0" destOrd="0" presId="urn:microsoft.com/office/officeart/2005/8/layout/chevron2"/>
    <dgm:cxn modelId="{3F89D5D9-757C-40C2-8EA9-30B2E2EA3F13}" type="presOf" srcId="{EED23B2F-35D0-4EF4-9DB8-CF7CF271E37B}" destId="{9D2A9AF4-31B6-4BE7-8FC5-103C1DC27269}" srcOrd="0" destOrd="0" presId="urn:microsoft.com/office/officeart/2005/8/layout/chevron2"/>
    <dgm:cxn modelId="{723292E7-170F-4823-A34B-DF7EBFCB9DAE}" type="presOf" srcId="{DCE583CF-5850-40D8-B9A3-F801F6A90B09}" destId="{58A3F632-F59B-48C6-B43C-24F390EF3FAF}" srcOrd="0" destOrd="0" presId="urn:microsoft.com/office/officeart/2005/8/layout/chevron2"/>
    <dgm:cxn modelId="{9CA688F5-1721-462C-AB17-592FE321066B}" srcId="{009A081F-10CC-482B-B072-2445D79630C2}" destId="{A8EC3DD0-4299-45E8-A1EF-FE783D2C1F79}" srcOrd="0" destOrd="0" parTransId="{C2D0CA57-4CF6-4D68-B008-9FE47857ACA6}" sibTransId="{764143F9-D99D-4AD3-98FC-E01322848A15}"/>
    <dgm:cxn modelId="{30E69FC6-D773-4F44-AA35-8E148BF96448}" type="presParOf" srcId="{C4DF0900-0BD4-46D3-97D0-E6E4BEC23CD6}" destId="{1B6E0BA8-7C4D-4478-A50A-96294B064031}" srcOrd="0" destOrd="0" presId="urn:microsoft.com/office/officeart/2005/8/layout/chevron2"/>
    <dgm:cxn modelId="{42EACA67-43BD-44C7-93F5-E7748314AA17}" type="presParOf" srcId="{1B6E0BA8-7C4D-4478-A50A-96294B064031}" destId="{6955AA63-1319-4AE0-8485-0C9E796FF855}" srcOrd="0" destOrd="0" presId="urn:microsoft.com/office/officeart/2005/8/layout/chevron2"/>
    <dgm:cxn modelId="{9F7FF928-605A-4F1D-BBCC-CE8FE125FE13}" type="presParOf" srcId="{1B6E0BA8-7C4D-4478-A50A-96294B064031}" destId="{F1AA019E-65C7-4046-AB40-D09A51A471A0}" srcOrd="1" destOrd="0" presId="urn:microsoft.com/office/officeart/2005/8/layout/chevron2"/>
    <dgm:cxn modelId="{6BC29384-E70E-4865-A427-4029622DEA78}" type="presParOf" srcId="{C4DF0900-0BD4-46D3-97D0-E6E4BEC23CD6}" destId="{899F7CB0-098F-438C-BDA9-9992AA4A7AEC}" srcOrd="1" destOrd="0" presId="urn:microsoft.com/office/officeart/2005/8/layout/chevron2"/>
    <dgm:cxn modelId="{BE6B4090-1DE0-48A0-8D7A-48B1D7D1E6DB}" type="presParOf" srcId="{C4DF0900-0BD4-46D3-97D0-E6E4BEC23CD6}" destId="{AA08B4D9-271A-4D65-80E4-3BD53D338DE6}" srcOrd="2" destOrd="0" presId="urn:microsoft.com/office/officeart/2005/8/layout/chevron2"/>
    <dgm:cxn modelId="{45C0DD16-47BE-43EC-9667-AD7288BD7CF1}" type="presParOf" srcId="{AA08B4D9-271A-4D65-80E4-3BD53D338DE6}" destId="{9D2A9AF4-31B6-4BE7-8FC5-103C1DC27269}" srcOrd="0" destOrd="0" presId="urn:microsoft.com/office/officeart/2005/8/layout/chevron2"/>
    <dgm:cxn modelId="{64794533-6D28-4898-93DA-6FD2A3F122D2}" type="presParOf" srcId="{AA08B4D9-271A-4D65-80E4-3BD53D338DE6}" destId="{823878D0-E0D0-46C1-9E5E-2FA578002924}" srcOrd="1" destOrd="0" presId="urn:microsoft.com/office/officeart/2005/8/layout/chevron2"/>
    <dgm:cxn modelId="{80E62259-9AD7-4EBA-B0E1-8C572975A3EB}" type="presParOf" srcId="{C4DF0900-0BD4-46D3-97D0-E6E4BEC23CD6}" destId="{1F22CC9F-603E-4765-8A1C-3ADF8BB35C42}" srcOrd="3" destOrd="0" presId="urn:microsoft.com/office/officeart/2005/8/layout/chevron2"/>
    <dgm:cxn modelId="{CF73B2A4-D5EE-4F03-A500-EC791026BABC}" type="presParOf" srcId="{C4DF0900-0BD4-46D3-97D0-E6E4BEC23CD6}" destId="{F3327382-B7CA-425D-8D09-3442619C3805}" srcOrd="4" destOrd="0" presId="urn:microsoft.com/office/officeart/2005/8/layout/chevron2"/>
    <dgm:cxn modelId="{9B325B66-E8E7-4758-A502-ADDBE420C285}" type="presParOf" srcId="{F3327382-B7CA-425D-8D09-3442619C3805}" destId="{41C46343-1E3C-4A78-8D00-6ECD9909DD8F}" srcOrd="0" destOrd="0" presId="urn:microsoft.com/office/officeart/2005/8/layout/chevron2"/>
    <dgm:cxn modelId="{81BDA1D3-FF6E-497D-8FFC-239B768791E5}" type="presParOf" srcId="{F3327382-B7CA-425D-8D09-3442619C3805}" destId="{9B75688C-4D3A-43E2-806A-E422DC3CDAEB}" srcOrd="1" destOrd="0" presId="urn:microsoft.com/office/officeart/2005/8/layout/chevron2"/>
    <dgm:cxn modelId="{CB090C49-E9A2-4C19-9CCC-931803D9F57A}" type="presParOf" srcId="{C4DF0900-0BD4-46D3-97D0-E6E4BEC23CD6}" destId="{FF311C6E-2D0A-4260-8057-C92CD64C1E29}" srcOrd="5" destOrd="0" presId="urn:microsoft.com/office/officeart/2005/8/layout/chevron2"/>
    <dgm:cxn modelId="{4C89068B-6ED3-4DA4-8444-735C1E70CC32}" type="presParOf" srcId="{C4DF0900-0BD4-46D3-97D0-E6E4BEC23CD6}" destId="{C2F6D336-E9A8-4064-93FC-4856C968FCB7}" srcOrd="6" destOrd="0" presId="urn:microsoft.com/office/officeart/2005/8/layout/chevron2"/>
    <dgm:cxn modelId="{5128FD4A-27FE-49FA-8BAA-7599C3297244}" type="presParOf" srcId="{C2F6D336-E9A8-4064-93FC-4856C968FCB7}" destId="{9FF76A34-14B3-4781-A715-B3E8E30C9620}" srcOrd="0" destOrd="0" presId="urn:microsoft.com/office/officeart/2005/8/layout/chevron2"/>
    <dgm:cxn modelId="{9ABD2FFA-D885-4001-BBF5-8C3872414B03}" type="presParOf" srcId="{C2F6D336-E9A8-4064-93FC-4856C968FCB7}" destId="{58A3F632-F59B-48C6-B43C-24F390EF3F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E5D07-6432-4832-AB83-93EE7ED3D6CE}">
      <dsp:nvSpPr>
        <dsp:cNvPr id="0" name=""/>
        <dsp:cNvSpPr/>
      </dsp:nvSpPr>
      <dsp:spPr>
        <a:xfrm>
          <a:off x="1391" y="0"/>
          <a:ext cx="3616937" cy="5875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400" b="1" i="0" kern="1200" dirty="0"/>
            <a:t>Presentación de </a:t>
          </a:r>
          <a:r>
            <a:rPr lang="es-419" sz="4400" b="1" i="0" kern="1200" dirty="0" err="1"/>
            <a:t>ChatGPT</a:t>
          </a:r>
          <a:endParaRPr lang="es-419" sz="4400" kern="1200" dirty="0"/>
        </a:p>
      </dsp:txBody>
      <dsp:txXfrm>
        <a:off x="1391" y="0"/>
        <a:ext cx="3616937" cy="1762759"/>
      </dsp:txXfrm>
    </dsp:sp>
    <dsp:sp modelId="{14210B8D-91ED-4E66-9D62-4503AB8DC21E}">
      <dsp:nvSpPr>
        <dsp:cNvPr id="0" name=""/>
        <dsp:cNvSpPr/>
      </dsp:nvSpPr>
      <dsp:spPr>
        <a:xfrm>
          <a:off x="363084" y="1764481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 err="1"/>
            <a:t>ChatGPT</a:t>
          </a:r>
          <a:r>
            <a:rPr lang="es-419" sz="1600" b="0" i="0" kern="1200" dirty="0"/>
            <a:t> es un modelo de lenguaje desarrollado por </a:t>
          </a:r>
          <a:r>
            <a:rPr lang="es-419" sz="1600" b="0" i="0" kern="1200" dirty="0" err="1"/>
            <a:t>OpenAI</a:t>
          </a:r>
          <a:r>
            <a:rPr lang="es-419" sz="1600" b="0" i="0" kern="1200" dirty="0"/>
            <a:t>. Funciona mediante el uso de técnicas avanzadas de procesamiento de lenguaje natural (NLP) y aprendizaje profundo.</a:t>
          </a:r>
          <a:endParaRPr lang="es-419" sz="1600" kern="1200" dirty="0"/>
        </a:p>
      </dsp:txBody>
      <dsp:txXfrm>
        <a:off x="414974" y="1816371"/>
        <a:ext cx="2789769" cy="1667873"/>
      </dsp:txXfrm>
    </dsp:sp>
    <dsp:sp modelId="{F755F498-4331-471A-943D-318C7F870FD1}">
      <dsp:nvSpPr>
        <dsp:cNvPr id="0" name=""/>
        <dsp:cNvSpPr/>
      </dsp:nvSpPr>
      <dsp:spPr>
        <a:xfrm>
          <a:off x="363084" y="3808697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/>
            <a:t>Destaca por su capacidad para comprender contextos complejos y generar respuestas coherentes y contextualmente relevantes.</a:t>
          </a:r>
          <a:endParaRPr lang="es-419" sz="1600" kern="1200" dirty="0"/>
        </a:p>
      </dsp:txBody>
      <dsp:txXfrm>
        <a:off x="414974" y="3860587"/>
        <a:ext cx="2789769" cy="1667873"/>
      </dsp:txXfrm>
    </dsp:sp>
    <dsp:sp modelId="{D9B96845-9A84-4B50-85C0-C9964B0A0D92}">
      <dsp:nvSpPr>
        <dsp:cNvPr id="0" name=""/>
        <dsp:cNvSpPr/>
      </dsp:nvSpPr>
      <dsp:spPr>
        <a:xfrm>
          <a:off x="3889598" y="0"/>
          <a:ext cx="3616937" cy="5875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400" b="1" i="0" kern="1200" dirty="0"/>
            <a:t>Integración en Python</a:t>
          </a:r>
          <a:endParaRPr lang="es-419" sz="4400" kern="1200" dirty="0"/>
        </a:p>
      </dsp:txBody>
      <dsp:txXfrm>
        <a:off x="3889598" y="0"/>
        <a:ext cx="3616937" cy="1762759"/>
      </dsp:txXfrm>
    </dsp:sp>
    <dsp:sp modelId="{BAD8C320-1799-43FC-B7CD-9DE6485D9978}">
      <dsp:nvSpPr>
        <dsp:cNvPr id="0" name=""/>
        <dsp:cNvSpPr/>
      </dsp:nvSpPr>
      <dsp:spPr>
        <a:xfrm>
          <a:off x="4251292" y="1764481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 err="1"/>
            <a:t>ChatGPT</a:t>
          </a:r>
          <a:r>
            <a:rPr lang="es-419" sz="1600" b="0" i="0" kern="1200" dirty="0"/>
            <a:t> se integra de manera sencilla con Python gracias a la API proporcionada por </a:t>
          </a:r>
          <a:r>
            <a:rPr lang="es-419" sz="1600" b="0" i="0" kern="1200" dirty="0" err="1"/>
            <a:t>OpenAI</a:t>
          </a:r>
          <a:r>
            <a:rPr lang="es-419" sz="1600" b="0" i="0" kern="1200" dirty="0"/>
            <a:t>.</a:t>
          </a:r>
          <a:endParaRPr lang="es-419" sz="1600" kern="1200" dirty="0"/>
        </a:p>
      </dsp:txBody>
      <dsp:txXfrm>
        <a:off x="4303182" y="1816371"/>
        <a:ext cx="2789769" cy="1667873"/>
      </dsp:txXfrm>
    </dsp:sp>
    <dsp:sp modelId="{B7950718-6291-4B90-A269-F2176FC154E9}">
      <dsp:nvSpPr>
        <dsp:cNvPr id="0" name=""/>
        <dsp:cNvSpPr/>
      </dsp:nvSpPr>
      <dsp:spPr>
        <a:xfrm>
          <a:off x="4251292" y="3808697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/>
            <a:t>Python, con su sintaxis clara y su amplia variedad de bibliotecas, se convierte en una elección natural para interactuar con modelos de lenguaje como </a:t>
          </a:r>
          <a:r>
            <a:rPr lang="es-419" sz="1600" b="0" i="0" kern="1200" dirty="0" err="1"/>
            <a:t>ChatGPT</a:t>
          </a:r>
          <a:r>
            <a:rPr lang="es-419" sz="1600" b="0" i="0" kern="1200" dirty="0"/>
            <a:t>.</a:t>
          </a:r>
          <a:endParaRPr lang="es-419" sz="1600" kern="1200" dirty="0"/>
        </a:p>
      </dsp:txBody>
      <dsp:txXfrm>
        <a:off x="4303182" y="3860587"/>
        <a:ext cx="2789769" cy="1667873"/>
      </dsp:txXfrm>
    </dsp:sp>
    <dsp:sp modelId="{6F9E59F3-108F-43D3-94FE-9C61A8210D28}">
      <dsp:nvSpPr>
        <dsp:cNvPr id="0" name=""/>
        <dsp:cNvSpPr/>
      </dsp:nvSpPr>
      <dsp:spPr>
        <a:xfrm>
          <a:off x="7777805" y="0"/>
          <a:ext cx="3616937" cy="5875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400" b="1" i="0" kern="1200" dirty="0"/>
            <a:t>Objetivo de la Presentación</a:t>
          </a:r>
          <a:endParaRPr lang="es-419" sz="4400" kern="1200" dirty="0"/>
        </a:p>
      </dsp:txBody>
      <dsp:txXfrm>
        <a:off x="7777805" y="0"/>
        <a:ext cx="3616937" cy="1762759"/>
      </dsp:txXfrm>
    </dsp:sp>
    <dsp:sp modelId="{541B7690-7835-43DE-835C-4FFA75EC3E0A}">
      <dsp:nvSpPr>
        <dsp:cNvPr id="0" name=""/>
        <dsp:cNvSpPr/>
      </dsp:nvSpPr>
      <dsp:spPr>
        <a:xfrm>
          <a:off x="8139499" y="1764481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/>
            <a:t>El propósito de esta presentación es explorar las ventajas y aplicaciones prácticas de utilizar </a:t>
          </a:r>
          <a:r>
            <a:rPr lang="es-419" sz="1600" b="0" i="0" kern="1200" dirty="0" err="1"/>
            <a:t>ChatGPT</a:t>
          </a:r>
          <a:r>
            <a:rPr lang="es-419" sz="1600" b="0" i="0" kern="1200" dirty="0"/>
            <a:t> en proyectos de Python</a:t>
          </a:r>
          <a:endParaRPr lang="es-419" sz="1600" kern="1200" dirty="0"/>
        </a:p>
      </dsp:txBody>
      <dsp:txXfrm>
        <a:off x="8191389" y="1816371"/>
        <a:ext cx="2789769" cy="1667873"/>
      </dsp:txXfrm>
    </dsp:sp>
    <dsp:sp modelId="{8E313715-3595-47A1-AEBE-DAB56B82CBAF}">
      <dsp:nvSpPr>
        <dsp:cNvPr id="0" name=""/>
        <dsp:cNvSpPr/>
      </dsp:nvSpPr>
      <dsp:spPr>
        <a:xfrm>
          <a:off x="8139499" y="3808697"/>
          <a:ext cx="2893549" cy="1771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b="0" i="0" kern="1200" dirty="0"/>
            <a:t>Abordaremos las diversas formas en que </a:t>
          </a:r>
          <a:r>
            <a:rPr lang="es-419" sz="1600" b="0" i="0" kern="1200" dirty="0" err="1"/>
            <a:t>ChatGPT</a:t>
          </a:r>
          <a:r>
            <a:rPr lang="es-419" sz="1600" b="0" i="0" kern="1200" dirty="0"/>
            <a:t> puede mejorar y agilizar tareas que involucran el procesamiento de texto.</a:t>
          </a:r>
          <a:endParaRPr lang="es-419" sz="1600" kern="1200" dirty="0"/>
        </a:p>
      </dsp:txBody>
      <dsp:txXfrm>
        <a:off x="8191389" y="3860587"/>
        <a:ext cx="2789769" cy="1667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AA63-1319-4AE0-8485-0C9E796FF855}">
      <dsp:nvSpPr>
        <dsp:cNvPr id="0" name=""/>
        <dsp:cNvSpPr/>
      </dsp:nvSpPr>
      <dsp:spPr>
        <a:xfrm rot="5400000">
          <a:off x="-223182" y="224120"/>
          <a:ext cx="1487884" cy="1041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b="1" i="0" kern="1200" dirty="0"/>
            <a:t>Generación Creativa de Texto</a:t>
          </a:r>
          <a:endParaRPr lang="es-419" sz="1000" kern="1200" dirty="0"/>
        </a:p>
      </dsp:txBody>
      <dsp:txXfrm rot="-5400000">
        <a:off x="1" y="521698"/>
        <a:ext cx="1041519" cy="446365"/>
      </dsp:txXfrm>
    </dsp:sp>
    <dsp:sp modelId="{F1AA019E-65C7-4046-AB40-D09A51A471A0}">
      <dsp:nvSpPr>
        <dsp:cNvPr id="0" name=""/>
        <dsp:cNvSpPr/>
      </dsp:nvSpPr>
      <dsp:spPr>
        <a:xfrm rot="5400000">
          <a:off x="5777597" y="-4735140"/>
          <a:ext cx="967125" cy="104392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b="0" i="0" kern="1200" dirty="0" err="1"/>
            <a:t>ChatGPT</a:t>
          </a:r>
          <a:r>
            <a:rPr lang="es-419" sz="2000" b="0" i="0" kern="1200" dirty="0"/>
            <a:t> destaca en la generación creativa de texto, ofreciendo contenido coherente y original en diversos contextos, desde la creación de contenido hasta la generación de ideas.</a:t>
          </a:r>
          <a:endParaRPr lang="es-419" sz="2000" kern="1200" dirty="0"/>
        </a:p>
      </dsp:txBody>
      <dsp:txXfrm rot="-5400000">
        <a:off x="1041520" y="48148"/>
        <a:ext cx="10392070" cy="872703"/>
      </dsp:txXfrm>
    </dsp:sp>
    <dsp:sp modelId="{9D2A9AF4-31B6-4BE7-8FC5-103C1DC27269}">
      <dsp:nvSpPr>
        <dsp:cNvPr id="0" name=""/>
        <dsp:cNvSpPr/>
      </dsp:nvSpPr>
      <dsp:spPr>
        <a:xfrm rot="5400000">
          <a:off x="-223182" y="1567623"/>
          <a:ext cx="1487884" cy="1041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b="1" i="0" kern="1200" dirty="0"/>
            <a:t>Asistencia en el Desarrollo de Proyectos</a:t>
          </a:r>
          <a:endParaRPr lang="es-419" sz="1000" kern="1200" dirty="0"/>
        </a:p>
      </dsp:txBody>
      <dsp:txXfrm rot="-5400000">
        <a:off x="1" y="1865201"/>
        <a:ext cx="1041519" cy="446365"/>
      </dsp:txXfrm>
    </dsp:sp>
    <dsp:sp modelId="{823878D0-E0D0-46C1-9E5E-2FA578002924}">
      <dsp:nvSpPr>
        <dsp:cNvPr id="0" name=""/>
        <dsp:cNvSpPr/>
      </dsp:nvSpPr>
      <dsp:spPr>
        <a:xfrm rot="5400000">
          <a:off x="5777597" y="-3391637"/>
          <a:ext cx="967125" cy="104392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b="0" i="0" kern="1200" dirty="0"/>
            <a:t>En el desarrollo de proyectos, </a:t>
          </a:r>
          <a:r>
            <a:rPr lang="es-419" sz="2000" b="0" i="0" kern="1200" dirty="0" err="1"/>
            <a:t>ChatGPT</a:t>
          </a:r>
          <a:r>
            <a:rPr lang="es-419" sz="2000" b="0" i="0" kern="1200" dirty="0"/>
            <a:t> se convierte en una herramienta valiosa para generar rápidamente descripciones, documentación e incluso código, brindando soporte eficiente a lo largo del ciclo de desarrollo.</a:t>
          </a:r>
          <a:endParaRPr lang="es-419" sz="2000" kern="1200" dirty="0"/>
        </a:p>
      </dsp:txBody>
      <dsp:txXfrm rot="-5400000">
        <a:off x="1041520" y="1391651"/>
        <a:ext cx="10392070" cy="872703"/>
      </dsp:txXfrm>
    </dsp:sp>
    <dsp:sp modelId="{41C46343-1E3C-4A78-8D00-6ECD9909DD8F}">
      <dsp:nvSpPr>
        <dsp:cNvPr id="0" name=""/>
        <dsp:cNvSpPr/>
      </dsp:nvSpPr>
      <dsp:spPr>
        <a:xfrm rot="5400000">
          <a:off x="-223182" y="2911125"/>
          <a:ext cx="1487884" cy="1041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b="1" i="0" kern="1200" dirty="0"/>
            <a:t>Conversación Natural</a:t>
          </a:r>
          <a:endParaRPr lang="es-419" sz="1000" kern="1200" dirty="0"/>
        </a:p>
      </dsp:txBody>
      <dsp:txXfrm rot="-5400000">
        <a:off x="1" y="3208703"/>
        <a:ext cx="1041519" cy="446365"/>
      </dsp:txXfrm>
    </dsp:sp>
    <dsp:sp modelId="{9B75688C-4D3A-43E2-806A-E422DC3CDAEB}">
      <dsp:nvSpPr>
        <dsp:cNvPr id="0" name=""/>
        <dsp:cNvSpPr/>
      </dsp:nvSpPr>
      <dsp:spPr>
        <a:xfrm rot="5400000">
          <a:off x="5777597" y="-2048135"/>
          <a:ext cx="967125" cy="104392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b="0" i="0" kern="1200" dirty="0"/>
            <a:t>Aprovechar la capacidad de conversación natural de </a:t>
          </a:r>
          <a:r>
            <a:rPr lang="es-419" sz="2000" b="0" i="0" kern="1200" dirty="0" err="1"/>
            <a:t>ChatGPT</a:t>
          </a:r>
          <a:r>
            <a:rPr lang="es-419" sz="2000" b="0" i="0" kern="1200" dirty="0"/>
            <a:t> resulta beneficioso en aplicaciones como </a:t>
          </a:r>
          <a:r>
            <a:rPr lang="es-419" sz="2000" b="0" i="0" kern="1200" dirty="0" err="1"/>
            <a:t>chatbots</a:t>
          </a:r>
          <a:r>
            <a:rPr lang="es-419" sz="2000" b="0" i="0" kern="1200" dirty="0"/>
            <a:t>, soporte automático al cliente y asistentes virtuales, mejorando la interacción con los usuarios.</a:t>
          </a:r>
          <a:endParaRPr lang="es-419" sz="2000" kern="1200" dirty="0"/>
        </a:p>
      </dsp:txBody>
      <dsp:txXfrm rot="-5400000">
        <a:off x="1041520" y="2735153"/>
        <a:ext cx="10392070" cy="872703"/>
      </dsp:txXfrm>
    </dsp:sp>
    <dsp:sp modelId="{9FF76A34-14B3-4781-A715-B3E8E30C9620}">
      <dsp:nvSpPr>
        <dsp:cNvPr id="0" name=""/>
        <dsp:cNvSpPr/>
      </dsp:nvSpPr>
      <dsp:spPr>
        <a:xfrm rot="5400000">
          <a:off x="-223182" y="4254627"/>
          <a:ext cx="1487884" cy="1041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b="1" i="0" kern="1200"/>
            <a:t>Adaptabilidad a Diferentes Dominios</a:t>
          </a:r>
          <a:endParaRPr lang="es-419" sz="1000" kern="1200"/>
        </a:p>
      </dsp:txBody>
      <dsp:txXfrm rot="-5400000">
        <a:off x="1" y="4552205"/>
        <a:ext cx="1041519" cy="446365"/>
      </dsp:txXfrm>
    </dsp:sp>
    <dsp:sp modelId="{58A3F632-F59B-48C6-B43C-24F390EF3FAF}">
      <dsp:nvSpPr>
        <dsp:cNvPr id="0" name=""/>
        <dsp:cNvSpPr/>
      </dsp:nvSpPr>
      <dsp:spPr>
        <a:xfrm rot="5400000">
          <a:off x="5777597" y="-704633"/>
          <a:ext cx="967125" cy="104392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b="0" i="0" kern="1200"/>
            <a:t>ChatGPT se adapta fácilmente a diferentes dominios y tipos de proyectos, siendo una herramienta versátil adecuada para una amplia gama de aplicaciones, desde dominios científicos y técnicos hasta artísticos y de entretenimiento.</a:t>
          </a:r>
          <a:endParaRPr lang="es-419" sz="2000" kern="1200"/>
        </a:p>
      </dsp:txBody>
      <dsp:txXfrm rot="-5400000">
        <a:off x="1041520" y="4078655"/>
        <a:ext cx="10392070" cy="87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748D-9567-FAAA-D11D-0A44A06F9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DEE31-0E8D-E73B-CA12-B8D5A94E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FA8A6-1250-D53C-BFA6-A37F292A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FD8C7-E321-E2DE-B890-E42FB17F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D39E4-0662-DD74-6710-C5E02133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66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BD1A-7ACB-0F0E-9942-03B182C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D62274-F364-2EB3-A443-A831916B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2EA72-031C-8452-C399-35973E53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C5073-0862-5C5B-882C-33BF1081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391CE-E4E5-32E5-D417-F1253CAF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54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9B1597-2FF4-DD65-5E3C-09C526E4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55DDCA-4160-9A85-ABEF-8E19FAFC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ADCE0-DB23-E93C-45EC-C9342817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D10C0-D01A-CA0A-CF7B-0068ECAB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26B12-23DA-687B-D158-CE13A539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6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A4D70-866C-F9BE-14A6-FFD303C1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6E892-6636-4893-D2E1-887D88AD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56919-1377-CABD-E4A5-3A93F76A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83603-834E-D00D-49C1-69ED1C87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CD8A5-1D93-FD20-83D8-218DE8D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57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F4499-7F34-E594-5DD0-68517195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8068C-4EFD-FBDB-69A9-E43BE6BD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D0834-DEA2-0910-C5B9-4BD5B588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EC303-26DC-B9D1-B2CD-100282DC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492AB-4D93-0049-701F-BF4C3658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756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2431D-D4DC-B317-986A-D7F62E2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33858-6622-6D0A-9ADF-FE18C3088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8842E9-92FB-038D-B963-28E6A1628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44BFA-6D30-1411-8F9D-AA2363C1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FBDEE-5DCE-DBB4-E347-41DF42C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FC881C-368E-0959-BAF0-C14D8847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470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23336-8A97-D715-C927-A45393BF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B6D4D-261B-7522-2186-64C44EFD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AB2BC-7A51-FBA5-5B85-56499B8AD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59BE81-A139-52F5-1D41-7DA629B3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783547-F33D-45C5-2B0D-23097B7B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68827F-B8F5-E958-AD1E-C787B42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EC44D2-BEBD-9B95-DFC2-362D711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997436-87B5-C1E6-4C35-E95D4A06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33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A5F41-6F1C-1B0F-2F4C-BABCC83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16360-3467-35CF-A573-572B5ABD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354E21-3820-C1E4-9B75-37B8EA3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945FB-A576-DA70-6794-4EAA38D6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092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9E7A2C-D942-74DD-6771-3493F8DD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D78378-9E1C-7331-A2BC-8DC1D9F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222A3-6AAF-5252-F9F6-DEDC859E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15A8-77CE-C406-E33E-80B6B108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4F906-A540-01CF-66C8-8E3F5BDB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3FC1BC-2E75-06A9-9B44-7C9964A2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F79FA-54F9-9CFC-3749-BF20341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11044-B6AA-5754-70A0-18ED5721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F69A1B-F060-6FD2-3067-6AA58DD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46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5BED2-CA85-6B3E-AEB5-1D9F0D00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18F1A0-5CE6-B8CB-2F9C-86781B9FF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68CB1-2F65-248D-0B7A-6E45B3EE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6CF7E-9E13-64F7-13B4-F274967F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8D4BF-57CA-65F5-590F-71F0F983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23013-765E-3DB0-8CFD-4D5E49E7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46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DA64A1-A955-9B70-237F-C2D30D07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A30FB9-10B3-7D80-9CEF-3FB8E128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4ADDA-AD6C-9399-882F-084ED39A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092B-1396-40DC-AA70-8A971A5E0814}" type="datetimeFigureOut">
              <a:rPr lang="es-419" smtClean="0"/>
              <a:t>15/11/2023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08A0F-65A5-2BE3-4A31-9F2AA2DC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A27E5-B409-13A1-17C0-7F058D41B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3C2F-BED2-40C7-8752-975F49CB65C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4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F3D697A-3801-81AF-8B94-A6CA256B7455}"/>
              </a:ext>
            </a:extLst>
          </p:cNvPr>
          <p:cNvSpPr/>
          <p:nvPr/>
        </p:nvSpPr>
        <p:spPr>
          <a:xfrm>
            <a:off x="2926287" y="2967335"/>
            <a:ext cx="63394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ChatGPT</a:t>
            </a:r>
            <a:r>
              <a:rPr lang="es-E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es-E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Python</a:t>
            </a:r>
            <a:endParaRPr lang="es-E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0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C4E4786-1585-2A0B-B4CC-800AA7E2C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35537"/>
              </p:ext>
            </p:extLst>
          </p:nvPr>
        </p:nvGraphicFramePr>
        <p:xfrm>
          <a:off x="423333" y="262468"/>
          <a:ext cx="11396134" cy="587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9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A755F8D-522A-4F38-1D2F-7132DD6BE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582263"/>
              </p:ext>
            </p:extLst>
          </p:nvPr>
        </p:nvGraphicFramePr>
        <p:xfrm>
          <a:off x="389465" y="1066799"/>
          <a:ext cx="11480801" cy="552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75951D1-0F69-CC19-852D-DA339539DAE9}"/>
              </a:ext>
            </a:extLst>
          </p:cNvPr>
          <p:cNvSpPr txBox="1"/>
          <p:nvPr/>
        </p:nvSpPr>
        <p:spPr>
          <a:xfrm>
            <a:off x="474134" y="270933"/>
            <a:ext cx="85428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Ventajas y Aplicaciones de </a:t>
            </a:r>
            <a:r>
              <a:rPr lang="es-419" sz="26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ChatGPT</a:t>
            </a:r>
            <a:r>
              <a:rPr lang="es-419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en Python</a:t>
            </a:r>
            <a:endParaRPr lang="es-419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58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291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Ramirez | Orbia (Netafim)</dc:creator>
  <cp:lastModifiedBy>Miguel Ramirez | Orbia (Netafim)</cp:lastModifiedBy>
  <cp:revision>1</cp:revision>
  <dcterms:created xsi:type="dcterms:W3CDTF">2023-11-15T23:28:16Z</dcterms:created>
  <dcterms:modified xsi:type="dcterms:W3CDTF">2023-11-15T23:43:22Z</dcterms:modified>
</cp:coreProperties>
</file>