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7AD53-FD29-7547-9028-6A552D495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49B353-8D6E-4042-B94A-C2B901FCB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DD679-C395-584E-BAFC-1872EF7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B3BCB-F10A-C249-B996-CBF259D8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F72A58-1187-DD4B-A524-B5A79F63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41941-6237-B84A-BF7A-DDDE0FBB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9E2330-9728-AE4C-A49B-D5B289CE0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700D2-DBAE-2345-8AFD-CF0AD3BB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7950C-B1CA-8A4B-B9F2-E157BC3E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974DB-035F-AD40-865D-B0FA8322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C034C1-A147-4C4E-8FFC-C360E9BC7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67B2D1-FE17-D141-985A-8AFB7B53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E76AC-6510-1946-A384-1FA0699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BDD0C-68C4-844B-A418-70B833C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AB4A-654B-1E4B-AD12-E31D4DC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9A0F1-347F-DB4A-95AE-429EAC72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75FFF-04B4-DB46-AAF2-9D3F72B9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7E7146-D78E-3044-954C-72B45256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DF61A-A50D-DA41-B004-BE9EAC7E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7A572-28B2-0843-898D-7077C57B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05DF8-5A7A-4342-9B76-732F3C9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077810-CDA6-7042-AA29-D18807AE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4C605-BEFB-7743-B568-421FBD0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5933C-7168-2649-BA33-CD49F26E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BCA14-057A-5444-B327-AD697BD5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5951E-D3A1-EF48-BBBC-130DC848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BB0E8-29DA-264F-9F03-9F718543A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72E6A5-9D09-0543-849C-5DE9BB5E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54506-340E-6C4D-AEFB-62D5F597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DF552-27F1-1541-A4F2-10BCC932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55339-9685-964F-B639-DFD71CB6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ABED9-98C5-B04C-9FD5-7AE5DDD3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E5D113-A68E-AD40-A7F7-341CCCB3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C2D021-226D-D245-80B3-BA9722A8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CC2471-FBBE-454F-B50C-4C1D22775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A29719-9BCE-9745-AF8F-1BFB76827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B35283-DDA0-DD42-9CD4-1B883A5E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7EB20D-79C3-9D48-828F-4EFDDF0D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0A3397-AFA2-0E46-BA67-547D5CCE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8C666-5A16-CE43-9014-EC78FEB5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B8212D-D2DC-CD42-A3D3-FEBDD9E8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9E2D9-4032-8043-9A48-96F4A40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084058-E5AF-074C-ABA7-999E3102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27D302-1F73-EC43-94D9-E12A12DC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5BE034-321F-4D40-9136-AABD9EAA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D267CE-E423-5741-9C80-2780F4E5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3480F-73E3-7D4E-819F-564A2A69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401E5-C5E2-DD43-80BB-7EA9DAA2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CA7A7-0635-0845-80A8-DFD98DF3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1B30A5-16FC-BD4C-89AA-C715C08E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E6B32-2441-934B-9490-F5C5438B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DC120-FC59-1643-AA46-DC1F6924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13EB5-5B7F-A841-90C3-5B4A9A84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9473A463-587D-D242-AFF4-4E15BE015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1889BA-3DDB-8F43-BBAA-13ACF9133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423557-CE02-4C4E-A647-00B1C8F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CE8932-340F-F34D-A67D-03F52CE5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63D5D-1BEE-144E-B668-91AF5CB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4FB3FA-E005-764C-BD6D-00E6868F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17ACF-F927-1B4E-94A4-956E99F7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C1940-287E-8742-BC12-8F7084A6E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BA9A-84D4-AE42-850B-8B108C0D461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CB185-F85C-C64A-A9FC-0DDC37C9D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9B0ED-8B3D-9446-B244-B57F02406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4F8E-C912-2F45-8331-FE51A98565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>
            <a:extLst>
              <a:ext uri="{FF2B5EF4-FFF2-40B4-BE49-F238E27FC236}">
                <a16:creationId xmlns:a16="http://schemas.microsoft.com/office/drawing/2014/main" id="{8A8A817D-4F81-F944-9024-24B04B4C1913}"/>
              </a:ext>
            </a:extLst>
          </p:cNvPr>
          <p:cNvGrpSpPr/>
          <p:nvPr/>
        </p:nvGrpSpPr>
        <p:grpSpPr>
          <a:xfrm>
            <a:off x="1733022" y="1700213"/>
            <a:ext cx="2738966" cy="2500311"/>
            <a:chOff x="1733022" y="1700213"/>
            <a:chExt cx="2738966" cy="2500311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2283F6A-C222-9740-AA1D-BA9CA35724E1}"/>
                </a:ext>
              </a:extLst>
            </p:cNvPr>
            <p:cNvGrpSpPr/>
            <p:nvPr/>
          </p:nvGrpSpPr>
          <p:grpSpPr>
            <a:xfrm>
              <a:off x="1966444" y="1825620"/>
              <a:ext cx="2265475" cy="2237252"/>
              <a:chOff x="1966444" y="1825620"/>
              <a:chExt cx="2265475" cy="2237252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4933FB0-5DCF-8449-A8BB-FC63789FC0DD}"/>
                  </a:ext>
                </a:extLst>
              </p:cNvPr>
              <p:cNvSpPr/>
              <p:nvPr/>
            </p:nvSpPr>
            <p:spPr>
              <a:xfrm>
                <a:off x="2483556" y="2698044"/>
                <a:ext cx="270934" cy="27093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EB7A335-BAF3-A641-920B-25E824F72273}"/>
                  </a:ext>
                </a:extLst>
              </p:cNvPr>
              <p:cNvSpPr/>
              <p:nvPr/>
            </p:nvSpPr>
            <p:spPr>
              <a:xfrm>
                <a:off x="2445455" y="2985912"/>
                <a:ext cx="270934" cy="270934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FE3F9FD-34F6-0345-AFA3-CACCFEDEC430}"/>
                  </a:ext>
                </a:extLst>
              </p:cNvPr>
              <p:cNvSpPr/>
              <p:nvPr/>
            </p:nvSpPr>
            <p:spPr>
              <a:xfrm>
                <a:off x="2717802" y="2867380"/>
                <a:ext cx="270934" cy="270934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B11383B-B3C2-6A4F-A337-69ADEB3590DC}"/>
                  </a:ext>
                </a:extLst>
              </p:cNvPr>
              <p:cNvSpPr/>
              <p:nvPr/>
            </p:nvSpPr>
            <p:spPr>
              <a:xfrm>
                <a:off x="2695223" y="3146783"/>
                <a:ext cx="270934" cy="27093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81210FA-9CDB-264F-833D-0240E2824DC9}"/>
                  </a:ext>
                </a:extLst>
              </p:cNvPr>
              <p:cNvSpPr/>
              <p:nvPr/>
            </p:nvSpPr>
            <p:spPr>
              <a:xfrm>
                <a:off x="2966157" y="2755900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537F64E9-DF82-B845-AF59-E15FED6DA23F}"/>
                  </a:ext>
                </a:extLst>
              </p:cNvPr>
              <p:cNvSpPr/>
              <p:nvPr/>
            </p:nvSpPr>
            <p:spPr>
              <a:xfrm>
                <a:off x="2754490" y="2587977"/>
                <a:ext cx="270934" cy="270934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B1FAF2B-05C1-294C-A160-BED20FC8BDCD}"/>
                  </a:ext>
                </a:extLst>
              </p:cNvPr>
              <p:cNvSpPr/>
              <p:nvPr/>
            </p:nvSpPr>
            <p:spPr>
              <a:xfrm>
                <a:off x="2966157" y="3048011"/>
                <a:ext cx="270934" cy="270934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81D70EE-FAB4-E54C-8B73-C5DD0021B3FB}"/>
                  </a:ext>
                </a:extLst>
              </p:cNvPr>
              <p:cNvSpPr/>
              <p:nvPr/>
            </p:nvSpPr>
            <p:spPr>
              <a:xfrm>
                <a:off x="2889957" y="3344349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8F82BC8-E5BB-4042-9166-4BE81DA6DE7C}"/>
                  </a:ext>
                </a:extLst>
              </p:cNvPr>
              <p:cNvSpPr/>
              <p:nvPr/>
            </p:nvSpPr>
            <p:spPr>
              <a:xfrm>
                <a:off x="2580922" y="3397977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DA2C4B7C-4BFA-1041-8332-DC4D3F3A723D}"/>
                  </a:ext>
                </a:extLst>
              </p:cNvPr>
              <p:cNvSpPr/>
              <p:nvPr/>
            </p:nvSpPr>
            <p:spPr>
              <a:xfrm>
                <a:off x="2407354" y="3239947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2BE6248-4113-9E49-BD72-FC500E7CF589}"/>
                  </a:ext>
                </a:extLst>
              </p:cNvPr>
              <p:cNvSpPr/>
              <p:nvPr/>
            </p:nvSpPr>
            <p:spPr>
              <a:xfrm>
                <a:off x="2242256" y="2839166"/>
                <a:ext cx="270934" cy="27093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A062C8B6-2A6D-E848-BC9E-E45A2C55863C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830690" y="2347748"/>
                <a:ext cx="25399" cy="799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760BC84C-F64C-FB45-8D6B-CE6ED21610D9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V="1">
                <a:off x="2853269" y="2683584"/>
                <a:ext cx="756350" cy="4547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18581F55-A283-444C-B50C-DD221C44F0CD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2830690" y="3146783"/>
                <a:ext cx="711200" cy="326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390645B-36AC-A740-9CE4-D6DF622DA3AF}"/>
                  </a:ext>
                </a:extLst>
              </p:cNvPr>
              <p:cNvSpPr/>
              <p:nvPr/>
            </p:nvSpPr>
            <p:spPr>
              <a:xfrm>
                <a:off x="2675471" y="1950498"/>
                <a:ext cx="270934" cy="27093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7B65BBE6-CCA6-A742-9FA1-6EF1A24061F9}"/>
                  </a:ext>
                </a:extLst>
              </p:cNvPr>
              <p:cNvSpPr/>
              <p:nvPr/>
            </p:nvSpPr>
            <p:spPr>
              <a:xfrm>
                <a:off x="2923826" y="2085965"/>
                <a:ext cx="270934" cy="27093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B65DE980-8CB8-F347-B2BA-236D8842756F}"/>
                  </a:ext>
                </a:extLst>
              </p:cNvPr>
              <p:cNvSpPr/>
              <p:nvPr/>
            </p:nvSpPr>
            <p:spPr>
              <a:xfrm>
                <a:off x="2923826" y="1825620"/>
                <a:ext cx="270934" cy="27093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FAC1063-9D98-F141-A49F-C8A42A9FC11F}"/>
                  </a:ext>
                </a:extLst>
              </p:cNvPr>
              <p:cNvSpPr/>
              <p:nvPr/>
            </p:nvSpPr>
            <p:spPr>
              <a:xfrm>
                <a:off x="3706988" y="2662295"/>
                <a:ext cx="270934" cy="270934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9395474-1536-EC45-B4DC-A27527A674D1}"/>
                  </a:ext>
                </a:extLst>
              </p:cNvPr>
              <p:cNvSpPr/>
              <p:nvPr/>
            </p:nvSpPr>
            <p:spPr>
              <a:xfrm>
                <a:off x="3702755" y="3597349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EE2776D8-6878-3D4E-B7D8-D1C5D5A6009E}"/>
                  </a:ext>
                </a:extLst>
              </p:cNvPr>
              <p:cNvSpPr/>
              <p:nvPr/>
            </p:nvSpPr>
            <p:spPr>
              <a:xfrm>
                <a:off x="3745086" y="2391361"/>
                <a:ext cx="270934" cy="270934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4BBB5A53-3E85-3046-9205-C015BC5BDB65}"/>
                  </a:ext>
                </a:extLst>
              </p:cNvPr>
              <p:cNvSpPr/>
              <p:nvPr/>
            </p:nvSpPr>
            <p:spPr>
              <a:xfrm>
                <a:off x="3579992" y="3364525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BF30A77-DB30-224C-8724-39E021689840}"/>
                  </a:ext>
                </a:extLst>
              </p:cNvPr>
              <p:cNvSpPr/>
              <p:nvPr/>
            </p:nvSpPr>
            <p:spPr>
              <a:xfrm>
                <a:off x="3855157" y="3356588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B46FAE7-FBD4-C147-9867-DC7340787D19}"/>
                  </a:ext>
                </a:extLst>
              </p:cNvPr>
              <p:cNvSpPr/>
              <p:nvPr/>
            </p:nvSpPr>
            <p:spPr>
              <a:xfrm>
                <a:off x="3960985" y="3639327"/>
                <a:ext cx="270934" cy="270934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91ABBA8-4EC9-5344-8DB3-B085FFEDFB99}"/>
                  </a:ext>
                </a:extLst>
              </p:cNvPr>
              <p:cNvSpPr txBox="1"/>
              <p:nvPr/>
            </p:nvSpPr>
            <p:spPr>
              <a:xfrm>
                <a:off x="1966444" y="3601207"/>
                <a:ext cx="17123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American Typewriter" panose="02090604020004020304" pitchFamily="18" charset="77"/>
                  </a:rPr>
                  <a:t>DeconICA</a:t>
                </a:r>
                <a:endParaRPr lang="en-US" sz="2400" b="1" dirty="0">
                  <a:latin typeface="American Typewriter" panose="02090604020004020304" pitchFamily="18" charset="77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8F39EF-354A-704C-A8CC-81C598B6707E}"/>
                </a:ext>
              </a:extLst>
            </p:cNvPr>
            <p:cNvSpPr/>
            <p:nvPr/>
          </p:nvSpPr>
          <p:spPr>
            <a:xfrm>
              <a:off x="1733022" y="1700213"/>
              <a:ext cx="2738966" cy="2500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759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</cp:revision>
  <dcterms:created xsi:type="dcterms:W3CDTF">2018-04-27T16:22:12Z</dcterms:created>
  <dcterms:modified xsi:type="dcterms:W3CDTF">2018-04-27T16:36:50Z</dcterms:modified>
</cp:coreProperties>
</file>