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15"/>
  </p:normalViewPr>
  <p:slideViewPr>
    <p:cSldViewPr snapToGrid="0" snapToObjects="1">
      <p:cViewPr>
        <p:scale>
          <a:sx n="90" d="100"/>
          <a:sy n="90" d="100"/>
        </p:scale>
        <p:origin x="2288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7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3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E57D-38E1-5048-B082-D927CE87663C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8382-741D-6644-A06E-C62ED5444DE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07A37A-7838-1F47-A1A7-EF457881AEB7}"/>
              </a:ext>
            </a:extLst>
          </p:cNvPr>
          <p:cNvSpPr/>
          <p:nvPr/>
        </p:nvSpPr>
        <p:spPr>
          <a:xfrm>
            <a:off x="2727960" y="2938272"/>
            <a:ext cx="1402080" cy="877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E643023-103A-FC46-9925-B7DDFC805511}"/>
              </a:ext>
            </a:extLst>
          </p:cNvPr>
          <p:cNvSpPr txBox="1"/>
          <p:nvPr/>
        </p:nvSpPr>
        <p:spPr>
          <a:xfrm>
            <a:off x="2727960" y="3054018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 factorization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CA702A3-91B8-844F-AFA3-CE1DFB382AB9}"/>
              </a:ext>
            </a:extLst>
          </p:cNvPr>
          <p:cNvCxnSpPr>
            <a:cxnSpLocks/>
          </p:cNvCxnSpPr>
          <p:nvPr/>
        </p:nvCxnSpPr>
        <p:spPr>
          <a:xfrm>
            <a:off x="3429000" y="390655"/>
            <a:ext cx="0" cy="825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71A51CD-7482-384D-9041-824C85C4DED5}"/>
              </a:ext>
            </a:extLst>
          </p:cNvPr>
          <p:cNvSpPr/>
          <p:nvPr/>
        </p:nvSpPr>
        <p:spPr>
          <a:xfrm>
            <a:off x="2429516" y="1214765"/>
            <a:ext cx="1998968" cy="877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4DFC68-3E0D-2042-A45F-C713027EC2DE}"/>
              </a:ext>
            </a:extLst>
          </p:cNvPr>
          <p:cNvSpPr txBox="1"/>
          <p:nvPr/>
        </p:nvSpPr>
        <p:spPr>
          <a:xfrm>
            <a:off x="2288503" y="1338817"/>
            <a:ext cx="22809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preprocessing</a:t>
            </a:r>
          </a:p>
          <a:p>
            <a:pPr algn="ctr"/>
            <a:r>
              <a:rPr lang="en-US" sz="1200" dirty="0"/>
              <a:t>(center, log, duplicates)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CDB4AAD-57CC-BB4C-8207-56393461B020}"/>
              </a:ext>
            </a:extLst>
          </p:cNvPr>
          <p:cNvSpPr txBox="1"/>
          <p:nvPr/>
        </p:nvSpPr>
        <p:spPr>
          <a:xfrm>
            <a:off x="2203953" y="63853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Transcriptome dataset X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566B66B-DEFD-D340-B87A-6DDC68DC065F}"/>
              </a:ext>
            </a:extLst>
          </p:cNvPr>
          <p:cNvCxnSpPr>
            <a:cxnSpLocks/>
          </p:cNvCxnSpPr>
          <p:nvPr/>
        </p:nvCxnSpPr>
        <p:spPr>
          <a:xfrm>
            <a:off x="3424936" y="2092589"/>
            <a:ext cx="8128" cy="84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FBA0202-A7BC-0947-AA66-12A9DCA2CE7B}"/>
              </a:ext>
            </a:extLst>
          </p:cNvPr>
          <p:cNvSpPr txBox="1"/>
          <p:nvPr/>
        </p:nvSpPr>
        <p:spPr>
          <a:xfrm>
            <a:off x="3556927" y="239018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X transformed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8D9ECC7-3FE5-0A4D-AACB-BA830118C889}"/>
              </a:ext>
            </a:extLst>
          </p:cNvPr>
          <p:cNvCxnSpPr>
            <a:cxnSpLocks/>
          </p:cNvCxnSpPr>
          <p:nvPr/>
        </p:nvCxnSpPr>
        <p:spPr>
          <a:xfrm flipH="1">
            <a:off x="1966240" y="3377183"/>
            <a:ext cx="728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C61E86A-B788-E240-9DF9-202AB304C64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3423459" y="3816096"/>
            <a:ext cx="5541" cy="710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0C8EF0D9-26EA-3445-8579-3ECF29A44700}"/>
              </a:ext>
            </a:extLst>
          </p:cNvPr>
          <p:cNvSpPr txBox="1"/>
          <p:nvPr/>
        </p:nvSpPr>
        <p:spPr>
          <a:xfrm>
            <a:off x="3662353" y="3956974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 source matrix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AAA1C-5B58-A547-8B4E-F7143433E5EE}"/>
              </a:ext>
            </a:extLst>
          </p:cNvPr>
          <p:cNvSpPr/>
          <p:nvPr/>
        </p:nvSpPr>
        <p:spPr>
          <a:xfrm>
            <a:off x="2370512" y="4526531"/>
            <a:ext cx="2105894" cy="877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DFB0835-0080-6F49-82C4-16F9DA098825}"/>
              </a:ext>
            </a:extLst>
          </p:cNvPr>
          <p:cNvSpPr txBox="1"/>
          <p:nvPr/>
        </p:nvSpPr>
        <p:spPr>
          <a:xfrm>
            <a:off x="2343697" y="4646653"/>
            <a:ext cx="21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Interpretation of columns of 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908E997-F004-B54E-AAD8-F5DC1D486DEE}"/>
              </a:ext>
            </a:extLst>
          </p:cNvPr>
          <p:cNvSpPr txBox="1"/>
          <p:nvPr/>
        </p:nvSpPr>
        <p:spPr>
          <a:xfrm>
            <a:off x="273434" y="3192517"/>
            <a:ext cx="1690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 mixing matrix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695E274-6AB7-BB48-8FF9-F5531F31FAE7}"/>
              </a:ext>
            </a:extLst>
          </p:cNvPr>
          <p:cNvCxnSpPr>
            <a:cxnSpLocks/>
          </p:cNvCxnSpPr>
          <p:nvPr/>
        </p:nvCxnSpPr>
        <p:spPr>
          <a:xfrm flipH="1">
            <a:off x="4593941" y="4959277"/>
            <a:ext cx="590981" cy="417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628E197-B35F-044E-823E-7A6ACA52FBA3}"/>
              </a:ext>
            </a:extLst>
          </p:cNvPr>
          <p:cNvSpPr txBox="1"/>
          <p:nvPr/>
        </p:nvSpPr>
        <p:spPr>
          <a:xfrm>
            <a:off x="268565" y="4584833"/>
            <a:ext cx="1765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Reference pathways, </a:t>
            </a:r>
          </a:p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gene signatures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7BCAC-3D78-5F4A-887C-D533EF9DE4B5}"/>
              </a:ext>
            </a:extLst>
          </p:cNvPr>
          <p:cNvSpPr/>
          <p:nvPr/>
        </p:nvSpPr>
        <p:spPr>
          <a:xfrm>
            <a:off x="1920039" y="5406967"/>
            <a:ext cx="1475953" cy="877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619E7-06B1-0840-9A1A-FDDAF0DA9408}"/>
              </a:ext>
            </a:extLst>
          </p:cNvPr>
          <p:cNvSpPr/>
          <p:nvPr/>
        </p:nvSpPr>
        <p:spPr>
          <a:xfrm>
            <a:off x="3402292" y="5404355"/>
            <a:ext cx="1476322" cy="880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81C34CE-7742-FB4B-B73D-3CF8D7FC9863}"/>
              </a:ext>
            </a:extLst>
          </p:cNvPr>
          <p:cNvSpPr txBox="1"/>
          <p:nvPr/>
        </p:nvSpPr>
        <p:spPr>
          <a:xfrm>
            <a:off x="1579530" y="5519865"/>
            <a:ext cx="21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 </a:t>
            </a:r>
          </a:p>
          <a:p>
            <a:pPr algn="ctr"/>
            <a:r>
              <a:rPr lang="en-US" dirty="0"/>
              <a:t>enrichment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7E97E5B-A7B4-8B45-B96B-26A70E15D23F}"/>
              </a:ext>
            </a:extLst>
          </p:cNvPr>
          <p:cNvSpPr txBox="1"/>
          <p:nvPr/>
        </p:nvSpPr>
        <p:spPr>
          <a:xfrm>
            <a:off x="3111588" y="5628550"/>
            <a:ext cx="21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Correlation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2A7248-364F-E245-94B0-103DA90BE489}"/>
              </a:ext>
            </a:extLst>
          </p:cNvPr>
          <p:cNvSpPr/>
          <p:nvPr/>
        </p:nvSpPr>
        <p:spPr>
          <a:xfrm>
            <a:off x="4827172" y="4633340"/>
            <a:ext cx="17817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Reference metagenes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DDE129D-51E2-6848-BECB-73AA7DE30291}"/>
              </a:ext>
            </a:extLst>
          </p:cNvPr>
          <p:cNvCxnSpPr>
            <a:cxnSpLocks/>
          </p:cNvCxnSpPr>
          <p:nvPr/>
        </p:nvCxnSpPr>
        <p:spPr>
          <a:xfrm>
            <a:off x="1590319" y="5017705"/>
            <a:ext cx="662658" cy="346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D6C97A6-1C01-504C-8A5B-F7BB58C6C1B2}"/>
              </a:ext>
            </a:extLst>
          </p:cNvPr>
          <p:cNvCxnSpPr>
            <a:cxnSpLocks/>
          </p:cNvCxnSpPr>
          <p:nvPr/>
        </p:nvCxnSpPr>
        <p:spPr>
          <a:xfrm flipH="1">
            <a:off x="3556927" y="6391472"/>
            <a:ext cx="517092" cy="652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5E255BD-D6C7-6840-9F64-DD97956C9E0B}"/>
              </a:ext>
            </a:extLst>
          </p:cNvPr>
          <p:cNvCxnSpPr>
            <a:cxnSpLocks/>
          </p:cNvCxnSpPr>
          <p:nvPr/>
        </p:nvCxnSpPr>
        <p:spPr>
          <a:xfrm>
            <a:off x="2690646" y="6404288"/>
            <a:ext cx="624573" cy="673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CD61F-9D5B-134C-A414-63B93B477D21}"/>
              </a:ext>
            </a:extLst>
          </p:cNvPr>
          <p:cNvSpPr/>
          <p:nvPr/>
        </p:nvSpPr>
        <p:spPr>
          <a:xfrm>
            <a:off x="2727960" y="7250870"/>
            <a:ext cx="1402080" cy="877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9597A45-1424-3342-A3B0-9C3D8174811D}"/>
              </a:ext>
            </a:extLst>
          </p:cNvPr>
          <p:cNvSpPr txBox="1"/>
          <p:nvPr/>
        </p:nvSpPr>
        <p:spPr>
          <a:xfrm>
            <a:off x="2356963" y="7388027"/>
            <a:ext cx="214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specific markers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CCB07EF-2FA1-FF40-B86C-4FC78649CE1F}"/>
              </a:ext>
            </a:extLst>
          </p:cNvPr>
          <p:cNvSpPr txBox="1"/>
          <p:nvPr/>
        </p:nvSpPr>
        <p:spPr>
          <a:xfrm>
            <a:off x="4140453" y="6462830"/>
            <a:ext cx="2230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Selected components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labelled as cell types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95446-0F7B-CF44-95E0-597A72A8825C}"/>
              </a:ext>
            </a:extLst>
          </p:cNvPr>
          <p:cNvSpPr/>
          <p:nvPr/>
        </p:nvSpPr>
        <p:spPr>
          <a:xfrm>
            <a:off x="2429516" y="8994507"/>
            <a:ext cx="2046890" cy="57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A296853-19A6-DE41-895B-5EC0AF75B77C}"/>
              </a:ext>
            </a:extLst>
          </p:cNvPr>
          <p:cNvSpPr txBox="1"/>
          <p:nvPr/>
        </p:nvSpPr>
        <p:spPr>
          <a:xfrm>
            <a:off x="2356963" y="9156128"/>
            <a:ext cx="214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scores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63F21EB-8368-1447-8A6D-9BECF901234F}"/>
              </a:ext>
            </a:extLst>
          </p:cNvPr>
          <p:cNvCxnSpPr>
            <a:cxnSpLocks/>
          </p:cNvCxnSpPr>
          <p:nvPr/>
        </p:nvCxnSpPr>
        <p:spPr>
          <a:xfrm>
            <a:off x="3433064" y="9572121"/>
            <a:ext cx="0" cy="86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3C35CD5-B401-4247-9A94-5659A4097B54}"/>
              </a:ext>
            </a:extLst>
          </p:cNvPr>
          <p:cNvSpPr txBox="1"/>
          <p:nvPr/>
        </p:nvSpPr>
        <p:spPr>
          <a:xfrm>
            <a:off x="2369711" y="1053227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Abundance of cell types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251D704-C6C5-EF4F-88CF-80DAD5601930}"/>
              </a:ext>
            </a:extLst>
          </p:cNvPr>
          <p:cNvSpPr txBox="1"/>
          <p:nvPr/>
        </p:nvSpPr>
        <p:spPr>
          <a:xfrm>
            <a:off x="109804" y="7462784"/>
            <a:ext cx="1894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Dataset X (counts)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2343A13-36A6-A842-8B52-9D68DC406F4A}"/>
              </a:ext>
            </a:extLst>
          </p:cNvPr>
          <p:cNvCxnSpPr>
            <a:cxnSpLocks/>
          </p:cNvCxnSpPr>
          <p:nvPr/>
        </p:nvCxnSpPr>
        <p:spPr>
          <a:xfrm>
            <a:off x="2004297" y="7647450"/>
            <a:ext cx="6635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A21DE9E-245C-5F42-BDBA-7AE9EC2B41EF}"/>
              </a:ext>
            </a:extLst>
          </p:cNvPr>
          <p:cNvCxnSpPr>
            <a:cxnSpLocks/>
          </p:cNvCxnSpPr>
          <p:nvPr/>
        </p:nvCxnSpPr>
        <p:spPr>
          <a:xfrm>
            <a:off x="3429000" y="8128694"/>
            <a:ext cx="0" cy="865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8F4C091-9D24-7742-B101-B1CDCFAFFFE1}"/>
              </a:ext>
            </a:extLst>
          </p:cNvPr>
          <p:cNvSpPr txBox="1"/>
          <p:nvPr/>
        </p:nvSpPr>
        <p:spPr>
          <a:xfrm>
            <a:off x="3705518" y="8265851"/>
            <a:ext cx="244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List of marker genes for each component</a:t>
            </a: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72995E9-A627-3B46-8986-5E6ABCF8548F}"/>
              </a:ext>
            </a:extLst>
          </p:cNvPr>
          <p:cNvGrpSpPr/>
          <p:nvPr/>
        </p:nvGrpSpPr>
        <p:grpSpPr>
          <a:xfrm>
            <a:off x="819299" y="11322108"/>
            <a:ext cx="5122943" cy="646331"/>
            <a:chOff x="420965" y="11322108"/>
            <a:chExt cx="5122943" cy="64633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555784B-0E8B-DA40-8BBC-57B785812855}"/>
                </a:ext>
              </a:extLst>
            </p:cNvPr>
            <p:cNvSpPr/>
            <p:nvPr/>
          </p:nvSpPr>
          <p:spPr>
            <a:xfrm>
              <a:off x="2213637" y="11528315"/>
              <a:ext cx="233917" cy="23391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D2105A-4C60-8546-BB03-EEACB848E79A}"/>
                </a:ext>
              </a:extLst>
            </p:cNvPr>
            <p:cNvSpPr/>
            <p:nvPr/>
          </p:nvSpPr>
          <p:spPr>
            <a:xfrm>
              <a:off x="420965" y="11528315"/>
              <a:ext cx="233917" cy="2339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156D261-797D-E348-B3B3-732D85B20293}"/>
                </a:ext>
              </a:extLst>
            </p:cNvPr>
            <p:cNvSpPr/>
            <p:nvPr/>
          </p:nvSpPr>
          <p:spPr>
            <a:xfrm>
              <a:off x="4286674" y="11528315"/>
              <a:ext cx="233917" cy="23391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4C2BEE57-AFC5-484E-9699-93565A5DB9C0}"/>
                </a:ext>
              </a:extLst>
            </p:cNvPr>
            <p:cNvSpPr txBox="1"/>
            <p:nvPr/>
          </p:nvSpPr>
          <p:spPr>
            <a:xfrm>
              <a:off x="732782" y="11460607"/>
              <a:ext cx="12554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 inputs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6A799918-CBF3-2143-B0A4-AB26EBA313A2}"/>
                </a:ext>
              </a:extLst>
            </p:cNvPr>
            <p:cNvSpPr txBox="1"/>
            <p:nvPr/>
          </p:nvSpPr>
          <p:spPr>
            <a:xfrm>
              <a:off x="2524777" y="11322108"/>
              <a:ext cx="1684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Inputs included in the package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233A182A-2217-4E4F-83AE-638E0A371152}"/>
                </a:ext>
              </a:extLst>
            </p:cNvPr>
            <p:cNvSpPr txBox="1"/>
            <p:nvPr/>
          </p:nvSpPr>
          <p:spPr>
            <a:xfrm>
              <a:off x="4597815" y="11460607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246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73</Words>
  <Application>Microsoft Macintosh PowerPoint</Application>
  <PresentationFormat>Grand écran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Ulcia '</dc:creator>
  <cp:lastModifiedBy>Ulcia '</cp:lastModifiedBy>
  <cp:revision>5</cp:revision>
  <cp:lastPrinted>2018-06-27T12:20:52Z</cp:lastPrinted>
  <dcterms:created xsi:type="dcterms:W3CDTF">2018-06-27T11:45:37Z</dcterms:created>
  <dcterms:modified xsi:type="dcterms:W3CDTF">2018-06-27T12:23:02Z</dcterms:modified>
</cp:coreProperties>
</file>