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8740F-AC5C-644C-8A69-B6608E2AC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A8A1B0-4536-934E-8A58-C3C9D2E1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0EC78-F53E-6E4B-9B11-F11D8F89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FBA99-90AD-9240-A9FF-014EB19D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029E4-7299-FD42-9491-A647A77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BCFBE-965E-FF47-8144-7FAA0CEC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3645F8-96D1-0D41-AE15-D27FE613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56E45-3766-914E-A938-35CFBD0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179682-0CAB-8E42-9D89-9D0D943D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F039E-AEEF-2041-9E5F-4A14E04C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48E820-A6C7-7544-A6B9-3A6C758DC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A7733-A4C7-D746-A033-72F28B37C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C9A39-989A-624E-836B-416C591B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E6F13-FE53-6742-AC0B-807D1FC2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8496A-8461-E44C-BF44-69B6251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DC305-C5D6-8C4B-B51F-F0AF4B8D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58F6-88EF-3F49-A88C-8B45420D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500D9-12D0-B849-AC8B-DC15A8B5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C7A4B-4792-224D-8E6F-05DB5578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B95AF2-B105-6B40-AEFD-94517248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E3CB3-03C2-0D47-B297-CD26BD76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7F138C-DB07-AB4E-86D9-6886A65F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D5D74-B317-334E-8168-861F97C3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FCB4D-CFC3-5A41-9053-38E74F9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A9AF-E6D1-CD47-92DD-8BDB649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B222F-2077-D64F-8FA1-E78187A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6659-D0EB-5442-82FD-24AFD5D5F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E15E2F-3244-444F-BEDA-08C0A0449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7FE24-A757-214D-8B20-E96BF9F1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5AD3CD-7DC8-DD46-9507-23A0593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F5A09-DCAB-B245-B67F-C4691F4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6BADC-CFC9-5542-AEF6-8C3A0C18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C6C8D0-B5C8-4A40-84AD-8DE59C7C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5659A4-407A-A543-AEFF-64A0CD04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41CEB-2CA3-064E-AED0-501AD30BA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3A0BB2-A4E3-F448-A410-E3F087D2F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237CAC-CB62-9644-8B3E-4769A652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DBD3B3-1D67-4342-A703-5552BBF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7075E3-7FF0-0B42-BF95-0084B41F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93120-D00B-0248-9ABC-C17B0E85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3B6ECA-7176-2E45-97CD-35313B9A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1E8CFA-8F5F-564C-A781-80C385D6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2D0EF-B1B9-B74C-8136-7A8389F2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903924-9113-2240-A88A-FBE70033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EC0DB1-201F-044A-879B-B6848212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96C83-6A95-BC4E-B55F-8E7A4350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EC564-C88A-8043-B02E-B86326D5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8C561-FD9A-AA40-B747-B28D3BF6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4B6E6B-9611-9545-9CAB-7F6A4014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302FA-BF07-2E48-A4E2-28C6D6BD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E9E53-DB8D-8C43-A3E2-1F524623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0A6F2-D91C-514A-BAC5-8E3C8C36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A8534-9590-A74D-88D9-E9CC835E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A2284415-C729-BA4A-AC90-E1288FAEA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2318B-25D5-DA4F-B7A5-8F0AD13B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EB14-022A-E041-A824-55789716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E3D5F-E336-2D45-9BC2-0661F1B9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884B50-182D-AB46-BFB2-EB7F6134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340E51-603F-6B40-BFBD-C8EFF909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DCFF2-6501-6642-B709-5A2F6A2C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7FB05-6DD1-E84C-8D34-F1D2085A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886B5-B94D-1543-84B6-938F0F899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6BD85-8839-EB4A-934E-789A4D77B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6A3E724-E7DF-6043-BC46-7408D51929BB}"/>
              </a:ext>
            </a:extLst>
          </p:cNvPr>
          <p:cNvGrpSpPr/>
          <p:nvPr/>
        </p:nvGrpSpPr>
        <p:grpSpPr>
          <a:xfrm>
            <a:off x="5468290" y="1242924"/>
            <a:ext cx="2618509" cy="2330975"/>
            <a:chOff x="4539099" y="1245724"/>
            <a:chExt cx="2618509" cy="2330975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FF52038-6B19-0F45-8EDE-010E59532BF2}"/>
                </a:ext>
              </a:extLst>
            </p:cNvPr>
            <p:cNvSpPr/>
            <p:nvPr/>
          </p:nvSpPr>
          <p:spPr>
            <a:xfrm>
              <a:off x="4539099" y="1245724"/>
              <a:ext cx="1528948" cy="1528948"/>
            </a:xfrm>
            <a:prstGeom prst="ellipse">
              <a:avLst/>
            </a:prstGeom>
            <a:solidFill>
              <a:schemeClr val="accent1">
                <a:lumMod val="75000"/>
                <a:alpha val="42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6DD632B-FAE8-5E4E-9DA8-7C7060F0A447}"/>
                </a:ext>
              </a:extLst>
            </p:cNvPr>
            <p:cNvSpPr/>
            <p:nvPr/>
          </p:nvSpPr>
          <p:spPr>
            <a:xfrm>
              <a:off x="5628660" y="1245724"/>
              <a:ext cx="1528948" cy="1528948"/>
            </a:xfrm>
            <a:prstGeom prst="ellipse">
              <a:avLst/>
            </a:prstGeom>
            <a:solidFill>
              <a:srgbClr val="00B050">
                <a:alpha val="46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148F73D-183E-A74C-B9FB-2372391DDF15}"/>
                </a:ext>
              </a:extLst>
            </p:cNvPr>
            <p:cNvSpPr/>
            <p:nvPr/>
          </p:nvSpPr>
          <p:spPr>
            <a:xfrm>
              <a:off x="5083880" y="2010198"/>
              <a:ext cx="1528948" cy="15289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0B8B79E-00E3-FD43-8F73-97AD1DFB047E}"/>
                </a:ext>
              </a:extLst>
            </p:cNvPr>
            <p:cNvSpPr txBox="1"/>
            <p:nvPr/>
          </p:nvSpPr>
          <p:spPr>
            <a:xfrm>
              <a:off x="4835881" y="154734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92FFBDF-F3D2-D34A-91C2-3AE289B0C82D}"/>
                </a:ext>
              </a:extLst>
            </p:cNvPr>
            <p:cNvSpPr txBox="1"/>
            <p:nvPr/>
          </p:nvSpPr>
          <p:spPr>
            <a:xfrm>
              <a:off x="6543110" y="1547348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0ACED8F-77A9-8948-BAD5-8ADFECBC2051}"/>
                </a:ext>
              </a:extLst>
            </p:cNvPr>
            <p:cNvSpPr txBox="1"/>
            <p:nvPr/>
          </p:nvSpPr>
          <p:spPr>
            <a:xfrm>
              <a:off x="5658349" y="3115034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992C433-6E69-FE4B-8B45-CDD3EE849F21}"/>
                </a:ext>
              </a:extLst>
            </p:cNvPr>
            <p:cNvSpPr txBox="1"/>
            <p:nvPr/>
          </p:nvSpPr>
          <p:spPr>
            <a:xfrm>
              <a:off x="5692212" y="1584901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B45D18E-765D-164A-A77B-3F637354D9ED}"/>
                </a:ext>
              </a:extLst>
            </p:cNvPr>
            <p:cNvSpPr txBox="1"/>
            <p:nvPr/>
          </p:nvSpPr>
          <p:spPr>
            <a:xfrm>
              <a:off x="5705855" y="2040300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7E53D4A-7A06-FE45-8C60-ED44A4E63801}"/>
                </a:ext>
              </a:extLst>
            </p:cNvPr>
            <p:cNvSpPr txBox="1"/>
            <p:nvPr/>
          </p:nvSpPr>
          <p:spPr>
            <a:xfrm>
              <a:off x="5198481" y="231063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0B694FA-2DF5-E84E-B4D7-6E94EB7C370B}"/>
                </a:ext>
              </a:extLst>
            </p:cNvPr>
            <p:cNvSpPr txBox="1"/>
            <p:nvPr/>
          </p:nvSpPr>
          <p:spPr>
            <a:xfrm>
              <a:off x="6081690" y="22582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CD2BB40-C895-3D48-B5F7-067FD5A631C6}"/>
              </a:ext>
            </a:extLst>
          </p:cNvPr>
          <p:cNvGrpSpPr/>
          <p:nvPr/>
        </p:nvGrpSpPr>
        <p:grpSpPr>
          <a:xfrm>
            <a:off x="2730318" y="1237931"/>
            <a:ext cx="2618509" cy="2330975"/>
            <a:chOff x="1160814" y="1246909"/>
            <a:chExt cx="2618509" cy="2330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152C643-6D62-9245-95A1-F3B3C19D0FCA}"/>
                </a:ext>
              </a:extLst>
            </p:cNvPr>
            <p:cNvSpPr/>
            <p:nvPr/>
          </p:nvSpPr>
          <p:spPr>
            <a:xfrm>
              <a:off x="1160814" y="1246909"/>
              <a:ext cx="1528948" cy="1528948"/>
            </a:xfrm>
            <a:prstGeom prst="ellipse">
              <a:avLst/>
            </a:prstGeom>
            <a:solidFill>
              <a:schemeClr val="accent1">
                <a:lumMod val="75000"/>
                <a:alpha val="42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4096FC-8708-2945-8F41-01937A0802AF}"/>
                </a:ext>
              </a:extLst>
            </p:cNvPr>
            <p:cNvSpPr/>
            <p:nvPr/>
          </p:nvSpPr>
          <p:spPr>
            <a:xfrm>
              <a:off x="2250375" y="1246909"/>
              <a:ext cx="1528948" cy="1528948"/>
            </a:xfrm>
            <a:prstGeom prst="ellipse">
              <a:avLst/>
            </a:prstGeom>
            <a:solidFill>
              <a:srgbClr val="00B050">
                <a:alpha val="46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F4B5D3E-EF46-0B4C-8422-FBE28202ADE4}"/>
                </a:ext>
              </a:extLst>
            </p:cNvPr>
            <p:cNvSpPr/>
            <p:nvPr/>
          </p:nvSpPr>
          <p:spPr>
            <a:xfrm>
              <a:off x="1705595" y="2011383"/>
              <a:ext cx="1528948" cy="15289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FC47949-EEA6-DC4C-A72C-C93FAC9CFD52}"/>
                </a:ext>
              </a:extLst>
            </p:cNvPr>
            <p:cNvSpPr txBox="1"/>
            <p:nvPr/>
          </p:nvSpPr>
          <p:spPr>
            <a:xfrm>
              <a:off x="1457596" y="154853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EFAC308-00EA-2840-9B94-77A80F2B2CE7}"/>
                </a:ext>
              </a:extLst>
            </p:cNvPr>
            <p:cNvSpPr txBox="1"/>
            <p:nvPr/>
          </p:nvSpPr>
          <p:spPr>
            <a:xfrm>
              <a:off x="3164825" y="1548533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613A17-ADFB-CB4D-B5E2-235B7D6D7F85}"/>
                </a:ext>
              </a:extLst>
            </p:cNvPr>
            <p:cNvSpPr txBox="1"/>
            <p:nvPr/>
          </p:nvSpPr>
          <p:spPr>
            <a:xfrm>
              <a:off x="2280064" y="3116219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A0F289B-850B-F84E-BE6C-A7E00A04FE7C}"/>
                </a:ext>
              </a:extLst>
            </p:cNvPr>
            <p:cNvSpPr txBox="1"/>
            <p:nvPr/>
          </p:nvSpPr>
          <p:spPr>
            <a:xfrm rot="19995186">
              <a:off x="1664031" y="227426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A∩C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56BE896-9538-DA40-A86D-57F7B5A2B62B}"/>
                </a:ext>
              </a:extLst>
            </p:cNvPr>
            <p:cNvSpPr txBox="1"/>
            <p:nvPr/>
          </p:nvSpPr>
          <p:spPr>
            <a:xfrm>
              <a:off x="2114824" y="2011383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A∩B∩C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C928D65-6E35-4C49-B804-8438CED0F7D9}"/>
                </a:ext>
              </a:extLst>
            </p:cNvPr>
            <p:cNvSpPr txBox="1"/>
            <p:nvPr/>
          </p:nvSpPr>
          <p:spPr>
            <a:xfrm rot="2168312">
              <a:off x="2505906" y="2255714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B∩C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D259C08-ADFF-7246-8448-066254069934}"/>
                </a:ext>
              </a:extLst>
            </p:cNvPr>
            <p:cNvSpPr txBox="1"/>
            <p:nvPr/>
          </p:nvSpPr>
          <p:spPr>
            <a:xfrm rot="5400000">
              <a:off x="2191068" y="157904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A∩B</a:t>
              </a:r>
            </a:p>
          </p:txBody>
        </p:sp>
      </p:grp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CD1245D0-C03B-CA43-9E00-4847F701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37919"/>
              </p:ext>
            </p:extLst>
          </p:nvPr>
        </p:nvGraphicFramePr>
        <p:xfrm>
          <a:off x="2758957" y="4295827"/>
          <a:ext cx="5418666" cy="19023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33083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9030536"/>
                    </a:ext>
                  </a:extLst>
                </a:gridCol>
              </a:tblGrid>
              <a:tr h="418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Multidisciplinarity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Interdisciplinarity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95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A∩B∩C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A∩B∩C &lt;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312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A∩B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A∩B &lt;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590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B∩C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B∩C &lt;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74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C∩B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A∩C &lt;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1577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D6306D37-6B57-AC46-B6E0-FAEB5E25FAF2}"/>
              </a:ext>
            </a:extLst>
          </p:cNvPr>
          <p:cNvSpPr txBox="1"/>
          <p:nvPr/>
        </p:nvSpPr>
        <p:spPr>
          <a:xfrm>
            <a:off x="2866766" y="369827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Disciplines: A; B; C;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A608FF-E2F6-9A49-BA63-422E124F0DF7}"/>
              </a:ext>
            </a:extLst>
          </p:cNvPr>
          <p:cNvSpPr txBox="1"/>
          <p:nvPr/>
        </p:nvSpPr>
        <p:spPr>
          <a:xfrm>
            <a:off x="3034183" y="58923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Multidisciplinarity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3A360-2D76-CE41-BEC2-9CB3E03E5E6C}"/>
              </a:ext>
            </a:extLst>
          </p:cNvPr>
          <p:cNvSpPr/>
          <p:nvPr/>
        </p:nvSpPr>
        <p:spPr>
          <a:xfrm>
            <a:off x="5868353" y="533230"/>
            <a:ext cx="181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Interdisciplinarity</a:t>
            </a:r>
          </a:p>
        </p:txBody>
      </p:sp>
    </p:spTree>
    <p:extLst>
      <p:ext uri="{BB962C8B-B14F-4D97-AF65-F5344CB8AC3E}">
        <p14:creationId xmlns:p14="http://schemas.microsoft.com/office/powerpoint/2010/main" val="2673971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</Words>
  <Application>Microsoft Macintosh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Ulcia '</cp:lastModifiedBy>
  <cp:revision>4</cp:revision>
  <cp:lastPrinted>2018-06-10T09:44:36Z</cp:lastPrinted>
  <dcterms:created xsi:type="dcterms:W3CDTF">2018-04-30T13:54:01Z</dcterms:created>
  <dcterms:modified xsi:type="dcterms:W3CDTF">2018-06-10T09:44:52Z</dcterms:modified>
</cp:coreProperties>
</file>