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8740F-AC5C-644C-8A69-B6608E2AC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A8A1B0-4536-934E-8A58-C3C9D2E13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0EC78-F53E-6E4B-9B11-F11D8F89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FBA99-90AD-9240-A9FF-014EB19D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F029E4-7299-FD42-9491-A647A77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BCFBE-965E-FF47-8144-7FAA0CEC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3645F8-96D1-0D41-AE15-D27FE6136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56E45-3766-914E-A938-35CFBD0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179682-0CAB-8E42-9D89-9D0D943D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F039E-AEEF-2041-9E5F-4A14E04C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48E820-A6C7-7544-A6B9-3A6C758DC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A7733-A4C7-D746-A033-72F28B37C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C9A39-989A-624E-836B-416C591B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EE6F13-FE53-6742-AC0B-807D1FC2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8496A-8461-E44C-BF44-69B6251B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DC305-C5D6-8C4B-B51F-F0AF4B8D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D58F6-88EF-3F49-A88C-8B45420D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5500D9-12D0-B849-AC8B-DC15A8B5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C7A4B-4792-224D-8E6F-05DB5578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B95AF2-B105-6B40-AEFD-94517248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E3CB3-03C2-0D47-B297-CD26BD76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7F138C-DB07-AB4E-86D9-6886A65F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D5D74-B317-334E-8168-861F97C3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FCB4D-CFC3-5A41-9053-38E74F9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A9AF-E6D1-CD47-92DD-8BDB649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B222F-2077-D64F-8FA1-E78187A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6659-D0EB-5442-82FD-24AFD5D5F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E15E2F-3244-444F-BEDA-08C0A0449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7FE24-A757-214D-8B20-E96BF9F1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5AD3CD-7DC8-DD46-9507-23A0593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AF5A09-DCAB-B245-B67F-C4691F4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7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6BADC-CFC9-5542-AEF6-8C3A0C18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C6C8D0-B5C8-4A40-84AD-8DE59C7C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5659A4-407A-A543-AEFF-64A0CD04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641CEB-2CA3-064E-AED0-501AD30BA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3A0BB2-A4E3-F448-A410-E3F087D2F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237CAC-CB62-9644-8B3E-4769A652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DBD3B3-1D67-4342-A703-5552BBF8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7075E3-7FF0-0B42-BF95-0084B41F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93120-D00B-0248-9ABC-C17B0E85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3B6ECA-7176-2E45-97CD-35313B9A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1E8CFA-8F5F-564C-A781-80C385D6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C2D0EF-B1B9-B74C-8136-7A8389F2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903924-9113-2240-A88A-FBE70033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EC0DB1-201F-044A-879B-B6848212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796C83-6A95-BC4E-B55F-8E7A4350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EC564-C88A-8043-B02E-B86326D5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8C561-FD9A-AA40-B747-B28D3BF6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4B6E6B-9611-9545-9CAB-7F6A4014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6302FA-BF07-2E48-A4E2-28C6D6BD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E9E53-DB8D-8C43-A3E2-1F524623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0A6F2-D91C-514A-BAC5-8E3C8C36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A8534-9590-A74D-88D9-E9CC835E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A2284415-C729-BA4A-AC90-E1288FAEA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2318B-25D5-DA4F-B7A5-8F0AD13B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EB14-022A-E041-A824-55789716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2E3D5F-E336-2D45-9BC2-0661F1B9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884B50-182D-AB46-BFB2-EB7F6134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3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340E51-603F-6B40-BFBD-C8EFF909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DCFF2-6501-6642-B709-5A2F6A2C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E7FB05-6DD1-E84C-8D34-F1D2085A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F98B-A71E-6341-9A08-C07264DA9E02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886B5-B94D-1543-84B6-938F0F899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06BD85-8839-EB4A-934E-789A4D77B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10AE-AAAF-DB41-A195-73BA34DD85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6306D37-6B57-AC46-B6E0-FAEB5E25FAF2}"/>
              </a:ext>
            </a:extLst>
          </p:cNvPr>
          <p:cNvSpPr txBox="1"/>
          <p:nvPr/>
        </p:nvSpPr>
        <p:spPr>
          <a:xfrm>
            <a:off x="2939374" y="3363704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Disciplines: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1"/>
                </a:solidFill>
              </a:rPr>
              <a:t>B</a:t>
            </a:r>
            <a:r>
              <a:rPr lang="en-US" b="1" dirty="0"/>
              <a:t>; </a:t>
            </a:r>
            <a:r>
              <a:rPr lang="en-US" b="1" dirty="0">
                <a:solidFill>
                  <a:schemeClr val="accent6"/>
                </a:solidFill>
              </a:rPr>
              <a:t>C</a:t>
            </a:r>
            <a:r>
              <a:rPr lang="en-US" b="1" dirty="0"/>
              <a:t>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A608FF-E2F6-9A49-BA63-422E124F0DF7}"/>
              </a:ext>
            </a:extLst>
          </p:cNvPr>
          <p:cNvSpPr txBox="1"/>
          <p:nvPr/>
        </p:nvSpPr>
        <p:spPr>
          <a:xfrm>
            <a:off x="3014946" y="662063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Multidisciplinarity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3A360-2D76-CE41-BEC2-9CB3E03E5E6C}"/>
              </a:ext>
            </a:extLst>
          </p:cNvPr>
          <p:cNvSpPr/>
          <p:nvPr/>
        </p:nvSpPr>
        <p:spPr>
          <a:xfrm>
            <a:off x="5837094" y="664686"/>
            <a:ext cx="186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Interdisciplinarity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2189AAA-A249-8C4C-BF2A-3AE9F7037B41}"/>
              </a:ext>
            </a:extLst>
          </p:cNvPr>
          <p:cNvGrpSpPr/>
          <p:nvPr/>
        </p:nvGrpSpPr>
        <p:grpSpPr>
          <a:xfrm>
            <a:off x="3467795" y="1162911"/>
            <a:ext cx="1019831" cy="1493505"/>
            <a:chOff x="3034182" y="1186781"/>
            <a:chExt cx="1019831" cy="1493505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F9CB5A0-945E-DF4A-8CA3-22E61051AD6D}"/>
                </a:ext>
              </a:extLst>
            </p:cNvPr>
            <p:cNvSpPr txBox="1"/>
            <p:nvPr/>
          </p:nvSpPr>
          <p:spPr>
            <a:xfrm>
              <a:off x="3034182" y="118678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 + </a:t>
              </a:r>
              <a:r>
                <a:rPr lang="en-US" b="1" dirty="0">
                  <a:solidFill>
                    <a:schemeClr val="accent1"/>
                  </a:solidFill>
                </a:rPr>
                <a:t>B</a:t>
              </a:r>
              <a:r>
                <a:rPr lang="en-US" dirty="0"/>
                <a:t> + </a:t>
              </a:r>
              <a:r>
                <a:rPr lang="en-US" b="1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E507161-D6BD-4E47-BB6A-B08340CAF46D}"/>
                </a:ext>
              </a:extLst>
            </p:cNvPr>
            <p:cNvSpPr txBox="1"/>
            <p:nvPr/>
          </p:nvSpPr>
          <p:spPr>
            <a:xfrm>
              <a:off x="3034182" y="155611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 +</a:t>
              </a:r>
              <a:r>
                <a:rPr lang="en-US" b="1" dirty="0">
                  <a:solidFill>
                    <a:schemeClr val="accent1"/>
                  </a:solidFill>
                </a:rPr>
                <a:t> B</a:t>
              </a:r>
              <a:endParaRPr lang="en-US" dirty="0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7C951B1-9301-C549-BFD0-AF8F9D368624}"/>
                </a:ext>
              </a:extLst>
            </p:cNvPr>
            <p:cNvSpPr txBox="1"/>
            <p:nvPr/>
          </p:nvSpPr>
          <p:spPr>
            <a:xfrm>
              <a:off x="3034182" y="194162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</a:t>
              </a:r>
              <a:r>
                <a:rPr lang="en-US" dirty="0"/>
                <a:t> + </a:t>
              </a:r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endParaRPr lang="en-US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A25F4505-CC0D-4D45-B273-EDAFCB43414A}"/>
                </a:ext>
              </a:extLst>
            </p:cNvPr>
            <p:cNvSpPr txBox="1"/>
            <p:nvPr/>
          </p:nvSpPr>
          <p:spPr>
            <a:xfrm>
              <a:off x="3034182" y="2310954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dirty="0"/>
                <a:t> + </a:t>
              </a:r>
              <a:r>
                <a:rPr lang="en-US" b="1" dirty="0">
                  <a:solidFill>
                    <a:srgbClr val="FF0000"/>
                  </a:solidFill>
                </a:rPr>
                <a:t>A</a:t>
              </a:r>
              <a:endParaRPr lang="en-US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4E568D9A-4478-5D40-B6C2-38F2B1497D7A}"/>
              </a:ext>
            </a:extLst>
          </p:cNvPr>
          <p:cNvGrpSpPr/>
          <p:nvPr/>
        </p:nvGrpSpPr>
        <p:grpSpPr>
          <a:xfrm>
            <a:off x="5247062" y="1211383"/>
            <a:ext cx="300082" cy="1493505"/>
            <a:chOff x="5168208" y="1186781"/>
            <a:chExt cx="300082" cy="1493505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29F950A-15AC-C24C-8091-A13BC6067B00}"/>
                </a:ext>
              </a:extLst>
            </p:cNvPr>
            <p:cNvSpPr txBox="1"/>
            <p:nvPr/>
          </p:nvSpPr>
          <p:spPr>
            <a:xfrm>
              <a:off x="5168208" y="11867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4B9DC11-69B1-3345-B48A-E5259CF31140}"/>
                </a:ext>
              </a:extLst>
            </p:cNvPr>
            <p:cNvSpPr txBox="1"/>
            <p:nvPr/>
          </p:nvSpPr>
          <p:spPr>
            <a:xfrm>
              <a:off x="5168208" y="155611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CA82732-8D4A-3F4C-AA66-998CF4243582}"/>
                </a:ext>
              </a:extLst>
            </p:cNvPr>
            <p:cNvSpPr txBox="1"/>
            <p:nvPr/>
          </p:nvSpPr>
          <p:spPr>
            <a:xfrm>
              <a:off x="5168208" y="19254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07FF5C62-9AB6-A242-B811-C1C58E1B7471}"/>
                </a:ext>
              </a:extLst>
            </p:cNvPr>
            <p:cNvSpPr txBox="1"/>
            <p:nvPr/>
          </p:nvSpPr>
          <p:spPr>
            <a:xfrm>
              <a:off x="5168208" y="23109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25B85E3-DDD5-264A-B8A1-7C66C87BA274}"/>
              </a:ext>
            </a:extLst>
          </p:cNvPr>
          <p:cNvGrpSpPr/>
          <p:nvPr/>
        </p:nvGrpSpPr>
        <p:grpSpPr>
          <a:xfrm>
            <a:off x="6273239" y="1186781"/>
            <a:ext cx="1019831" cy="1509682"/>
            <a:chOff x="6127657" y="1186781"/>
            <a:chExt cx="1019831" cy="1509682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A7166DA-BE88-4C46-91EA-1AE8955D59BA}"/>
                </a:ext>
              </a:extLst>
            </p:cNvPr>
            <p:cNvSpPr txBox="1"/>
            <p:nvPr/>
          </p:nvSpPr>
          <p:spPr>
            <a:xfrm>
              <a:off x="6127657" y="118678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 + </a:t>
              </a:r>
              <a:r>
                <a:rPr lang="en-US" b="1" dirty="0">
                  <a:solidFill>
                    <a:schemeClr val="accent1"/>
                  </a:solidFill>
                </a:rPr>
                <a:t>B</a:t>
              </a:r>
              <a:r>
                <a:rPr lang="en-US" dirty="0"/>
                <a:t> + </a:t>
              </a:r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endParaRPr lang="en-US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E131BDE-F576-FD4A-8B70-BE085936393B}"/>
                </a:ext>
              </a:extLst>
            </p:cNvPr>
            <p:cNvSpPr txBox="1"/>
            <p:nvPr/>
          </p:nvSpPr>
          <p:spPr>
            <a:xfrm>
              <a:off x="6127657" y="155611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 + </a:t>
              </a:r>
              <a:r>
                <a:rPr lang="en-US" b="1" dirty="0">
                  <a:solidFill>
                    <a:schemeClr val="accent1"/>
                  </a:solidFill>
                </a:rPr>
                <a:t>B</a:t>
              </a:r>
              <a:endParaRPr lang="en-US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7064AC9-7AEC-B34E-BE3A-C3A85F5B4CB5}"/>
                </a:ext>
              </a:extLst>
            </p:cNvPr>
            <p:cNvSpPr txBox="1"/>
            <p:nvPr/>
          </p:nvSpPr>
          <p:spPr>
            <a:xfrm>
              <a:off x="6127657" y="194162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</a:t>
              </a:r>
              <a:r>
                <a:rPr lang="en-US" dirty="0"/>
                <a:t> + </a:t>
              </a:r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endParaRPr lang="en-US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4C0B3D0-D809-224A-B0B7-C4E3F2690371}"/>
                </a:ext>
              </a:extLst>
            </p:cNvPr>
            <p:cNvSpPr txBox="1"/>
            <p:nvPr/>
          </p:nvSpPr>
          <p:spPr>
            <a:xfrm>
              <a:off x="6127657" y="2327131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C</a:t>
              </a:r>
              <a:r>
                <a:rPr lang="en-US" dirty="0"/>
                <a:t> + </a:t>
              </a:r>
              <a:r>
                <a:rPr lang="en-US" b="1" dirty="0">
                  <a:solidFill>
                    <a:srgbClr val="FF0000"/>
                  </a:solidFill>
                </a:rPr>
                <a:t>A</a:t>
              </a:r>
              <a:endParaRPr lang="en-US" dirty="0"/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C80DA79C-91F1-7A4D-9F9F-CBEA8A28BDD6}"/>
              </a:ext>
            </a:extLst>
          </p:cNvPr>
          <p:cNvSpPr txBox="1"/>
          <p:nvPr/>
        </p:nvSpPr>
        <p:spPr>
          <a:xfrm>
            <a:off x="5241949" y="6492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FB2609-0056-9348-8CB4-F3422990AE44}"/>
              </a:ext>
            </a:extLst>
          </p:cNvPr>
          <p:cNvSpPr txBox="1"/>
          <p:nvPr/>
        </p:nvSpPr>
        <p:spPr>
          <a:xfrm>
            <a:off x="2939374" y="2825394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sum of disciplines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66A00B8-EFF8-F643-9A33-357915ED82BE}"/>
              </a:ext>
            </a:extLst>
          </p:cNvPr>
          <p:cNvSpPr txBox="1"/>
          <p:nvPr/>
        </p:nvSpPr>
        <p:spPr>
          <a:xfrm>
            <a:off x="5856458" y="282539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Synergy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A1412-D6F5-1045-A4A5-273B7A0B3FD1}"/>
              </a:ext>
            </a:extLst>
          </p:cNvPr>
          <p:cNvSpPr/>
          <p:nvPr/>
        </p:nvSpPr>
        <p:spPr>
          <a:xfrm>
            <a:off x="2840392" y="579928"/>
            <a:ext cx="5113421" cy="544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1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49</Words>
  <Application>Microsoft Macintosh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Ulcia '</cp:lastModifiedBy>
  <cp:revision>7</cp:revision>
  <cp:lastPrinted>2018-06-10T10:17:18Z</cp:lastPrinted>
  <dcterms:created xsi:type="dcterms:W3CDTF">2018-04-30T13:54:01Z</dcterms:created>
  <dcterms:modified xsi:type="dcterms:W3CDTF">2018-06-11T13:13:33Z</dcterms:modified>
</cp:coreProperties>
</file>