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15"/>
  </p:normalViewPr>
  <p:slideViewPr>
    <p:cSldViewPr snapToGrid="0" snapToObjects="1">
      <p:cViewPr varScale="1">
        <p:scale>
          <a:sx n="112" d="100"/>
          <a:sy n="112" d="100"/>
        </p:scale>
        <p:origin x="16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BF2C-80AA-F64D-8A46-153CE77BD46F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D2F70-52B6-1B4E-9F4C-243908414F7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2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BF2C-80AA-F64D-8A46-153CE77BD46F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D2F70-52B6-1B4E-9F4C-243908414F7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72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BF2C-80AA-F64D-8A46-153CE77BD46F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D2F70-52B6-1B4E-9F4C-243908414F7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7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BF2C-80AA-F64D-8A46-153CE77BD46F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D2F70-52B6-1B4E-9F4C-243908414F7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8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BF2C-80AA-F64D-8A46-153CE77BD46F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D2F70-52B6-1B4E-9F4C-243908414F7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95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BF2C-80AA-F64D-8A46-153CE77BD46F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D2F70-52B6-1B4E-9F4C-243908414F7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58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BF2C-80AA-F64D-8A46-153CE77BD46F}" type="datetimeFigureOut">
              <a:rPr lang="en-US" smtClean="0"/>
              <a:t>6/7/18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D2F70-52B6-1B4E-9F4C-243908414F7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0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BF2C-80AA-F64D-8A46-153CE77BD46F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D2F70-52B6-1B4E-9F4C-243908414F7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1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BF2C-80AA-F64D-8A46-153CE77BD46F}" type="datetimeFigureOut">
              <a:rPr lang="en-US" smtClean="0"/>
              <a:t>6/7/18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D2F70-52B6-1B4E-9F4C-243908414F7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25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BF2C-80AA-F64D-8A46-153CE77BD46F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D2F70-52B6-1B4E-9F4C-243908414F7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7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BF2C-80AA-F64D-8A46-153CE77BD46F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D2F70-52B6-1B4E-9F4C-243908414F7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89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6BF2C-80AA-F64D-8A46-153CE77BD46F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D2F70-52B6-1B4E-9F4C-243908414F7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8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D6530129-0A2C-9C4E-BDC8-DEBC28A7D3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773" t="10783" r="6488" b="16473"/>
          <a:stretch/>
        </p:blipFill>
        <p:spPr>
          <a:xfrm>
            <a:off x="1035052" y="1931317"/>
            <a:ext cx="2216103" cy="372316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6A684B1-2DC5-B24D-AB18-F6404B2608A5}"/>
              </a:ext>
            </a:extLst>
          </p:cNvPr>
          <p:cNvSpPr txBox="1"/>
          <p:nvPr/>
        </p:nvSpPr>
        <p:spPr>
          <a:xfrm>
            <a:off x="65576" y="3260762"/>
            <a:ext cx="794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genes</a:t>
            </a:r>
            <a:endParaRPr lang="fr-FR" sz="1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E7D67EE-1D0D-E148-BA32-2ECD1C89D08A}"/>
              </a:ext>
            </a:extLst>
          </p:cNvPr>
          <p:cNvSpPr txBox="1"/>
          <p:nvPr/>
        </p:nvSpPr>
        <p:spPr>
          <a:xfrm>
            <a:off x="1624371" y="1416638"/>
            <a:ext cx="1037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samples</a:t>
            </a:r>
            <a:endParaRPr lang="fr-FR" sz="20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D35CB90-D430-994D-8A28-D342A8534A8D}"/>
              </a:ext>
            </a:extLst>
          </p:cNvPr>
          <p:cNvSpPr txBox="1"/>
          <p:nvPr/>
        </p:nvSpPr>
        <p:spPr>
          <a:xfrm>
            <a:off x="3653213" y="3241486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≈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255D5B4-44CC-3D40-A30C-0D2F08FAE9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918" t="36681" r="53169" b="16664"/>
          <a:stretch/>
        </p:blipFill>
        <p:spPr>
          <a:xfrm rot="5400000">
            <a:off x="6139251" y="2484142"/>
            <a:ext cx="185616" cy="224739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2D466B9-187A-324E-B9AA-D3BE2596A6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42" t="10613" r="39891" b="16283"/>
          <a:stretch/>
        </p:blipFill>
        <p:spPr>
          <a:xfrm>
            <a:off x="4467541" y="1988886"/>
            <a:ext cx="160225" cy="374161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574FC2C-879A-7549-BF9A-BFDAD4304525}"/>
              </a:ext>
            </a:extLst>
          </p:cNvPr>
          <p:cNvSpPr txBox="1"/>
          <p:nvPr/>
        </p:nvSpPr>
        <p:spPr>
          <a:xfrm>
            <a:off x="3175450" y="5796346"/>
            <a:ext cx="2904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contribution of </a:t>
            </a:r>
            <a:r>
              <a:rPr lang="fr-FR" sz="1600" dirty="0" err="1"/>
              <a:t>genes</a:t>
            </a:r>
            <a:r>
              <a:rPr lang="fr-FR" sz="1600" dirty="0"/>
              <a:t> to component C1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F0C470B-01DC-E04C-A7A9-3CF7F9BC5F50}"/>
              </a:ext>
            </a:extLst>
          </p:cNvPr>
          <p:cNvSpPr txBox="1"/>
          <p:nvPr/>
        </p:nvSpPr>
        <p:spPr>
          <a:xfrm>
            <a:off x="4627765" y="3045688"/>
            <a:ext cx="3323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sample</a:t>
            </a:r>
            <a:r>
              <a:rPr lang="fr-FR" sz="1600" dirty="0"/>
              <a:t> projection </a:t>
            </a:r>
            <a:r>
              <a:rPr lang="fr-FR" sz="1600" dirty="0" err="1"/>
              <a:t>into</a:t>
            </a:r>
            <a:r>
              <a:rPr lang="fr-FR" sz="1600" dirty="0"/>
              <a:t> component C1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F61E3EB-1012-BD49-B8E9-2DB056E1A22B}"/>
              </a:ext>
            </a:extLst>
          </p:cNvPr>
          <p:cNvSpPr txBox="1"/>
          <p:nvPr/>
        </p:nvSpPr>
        <p:spPr>
          <a:xfrm>
            <a:off x="4727830" y="3348946"/>
            <a:ext cx="537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x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CBD44E6-9B32-A34D-BDB1-A01AC7E6F68D}"/>
              </a:ext>
            </a:extLst>
          </p:cNvPr>
          <p:cNvSpPr txBox="1"/>
          <p:nvPr/>
        </p:nvSpPr>
        <p:spPr>
          <a:xfrm>
            <a:off x="7551136" y="333917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+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4A1E1B0-44F6-DC4F-AE87-44EC5E9362FE}"/>
              </a:ext>
            </a:extLst>
          </p:cNvPr>
          <p:cNvSpPr txBox="1"/>
          <p:nvPr/>
        </p:nvSpPr>
        <p:spPr>
          <a:xfrm>
            <a:off x="7913049" y="34915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/>
              <a:t>…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E6FA77C-E1AE-384C-AC18-9A85984CCC56}"/>
              </a:ext>
            </a:extLst>
          </p:cNvPr>
          <p:cNvSpPr txBox="1"/>
          <p:nvPr/>
        </p:nvSpPr>
        <p:spPr>
          <a:xfrm>
            <a:off x="844798" y="6191236"/>
            <a:ext cx="2596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gene</a:t>
            </a:r>
            <a:r>
              <a:rPr lang="fr-FR" sz="2000" dirty="0"/>
              <a:t> expression matrix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FA800CA-6EC5-9340-BE36-16E0C51748D0}"/>
              </a:ext>
            </a:extLst>
          </p:cNvPr>
          <p:cNvSpPr txBox="1"/>
          <p:nvPr/>
        </p:nvSpPr>
        <p:spPr>
          <a:xfrm>
            <a:off x="8377612" y="333527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+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8F1D0D-9896-8E43-A239-07F771F348ED}"/>
              </a:ext>
            </a:extLst>
          </p:cNvPr>
          <p:cNvSpPr/>
          <p:nvPr/>
        </p:nvSpPr>
        <p:spPr>
          <a:xfrm>
            <a:off x="3892811" y="1474599"/>
            <a:ext cx="1255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00B0F0"/>
                </a:solidFill>
              </a:rPr>
              <a:t>METAGENE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638EEB-032A-4649-9C3C-912F9225A056}"/>
              </a:ext>
            </a:extLst>
          </p:cNvPr>
          <p:cNvSpPr/>
          <p:nvPr/>
        </p:nvSpPr>
        <p:spPr>
          <a:xfrm>
            <a:off x="5532084" y="2676356"/>
            <a:ext cx="1515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00B0F0"/>
                </a:solidFill>
              </a:rPr>
              <a:t>METASAMPLE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EF76350-0062-9F48-B470-9A7B049975A3}"/>
              </a:ext>
            </a:extLst>
          </p:cNvPr>
          <p:cNvSpPr txBox="1"/>
          <p:nvPr/>
        </p:nvSpPr>
        <p:spPr>
          <a:xfrm>
            <a:off x="8594129" y="342356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</a:t>
            </a:r>
            <a:r>
              <a:rPr lang="fr-FR" baseline="-25000" dirty="0"/>
              <a:t>K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694A8BF-6BBC-624F-BDE0-4E82DFAC5EAA}"/>
              </a:ext>
            </a:extLst>
          </p:cNvPr>
          <p:cNvSpPr txBox="1"/>
          <p:nvPr/>
        </p:nvSpPr>
        <p:spPr>
          <a:xfrm>
            <a:off x="2068778" y="578266"/>
            <a:ext cx="469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ontserrat" pitchFamily="2" charset="77"/>
              </a:rPr>
              <a:t>X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1A0C1B9-65D2-5C44-8D44-9BDDCABB44BC}"/>
              </a:ext>
            </a:extLst>
          </p:cNvPr>
          <p:cNvSpPr txBox="1"/>
          <p:nvPr/>
        </p:nvSpPr>
        <p:spPr>
          <a:xfrm>
            <a:off x="3578487" y="578266"/>
            <a:ext cx="314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Montserrat" pitchFamily="2" charset="77"/>
              </a:rPr>
              <a:t>≈</a:t>
            </a:r>
          </a:p>
          <a:p>
            <a:endParaRPr lang="en-US" sz="2400" dirty="0">
              <a:latin typeface="Montserrat" pitchFamily="2" charset="77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C6920DD-5E4C-DF42-BBE4-094CA838ED52}"/>
              </a:ext>
            </a:extLst>
          </p:cNvPr>
          <p:cNvSpPr txBox="1"/>
          <p:nvPr/>
        </p:nvSpPr>
        <p:spPr>
          <a:xfrm>
            <a:off x="4286421" y="578266"/>
            <a:ext cx="468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ontserrat" pitchFamily="2" charset="77"/>
              </a:rPr>
              <a:t>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FE2F2EE-CA3F-C345-83E7-9E6EC2B44FEC}"/>
              </a:ext>
            </a:extLst>
          </p:cNvPr>
          <p:cNvSpPr txBox="1"/>
          <p:nvPr/>
        </p:nvSpPr>
        <p:spPr>
          <a:xfrm flipH="1">
            <a:off x="5495484" y="578266"/>
            <a:ext cx="584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ontserrat" pitchFamily="2" charset="77"/>
              </a:rPr>
              <a:t>A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AC7D83E-6661-7542-9CA1-385167DD618D}"/>
              </a:ext>
            </a:extLst>
          </p:cNvPr>
          <p:cNvSpPr txBox="1"/>
          <p:nvPr/>
        </p:nvSpPr>
        <p:spPr>
          <a:xfrm>
            <a:off x="4932840" y="551269"/>
            <a:ext cx="4306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Montserrat" pitchFamily="2" charset="77"/>
              </a:rPr>
              <a:t>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1751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29</Words>
  <Application>Microsoft Macintosh PowerPoint</Application>
  <PresentationFormat>Affichage à l'écran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Montserrat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Ulcia '</dc:creator>
  <cp:lastModifiedBy>Ulcia '</cp:lastModifiedBy>
  <cp:revision>1</cp:revision>
  <cp:lastPrinted>2018-06-07T14:12:32Z</cp:lastPrinted>
  <dcterms:created xsi:type="dcterms:W3CDTF">2018-06-07T14:09:42Z</dcterms:created>
  <dcterms:modified xsi:type="dcterms:W3CDTF">2018-06-07T14:12:42Z</dcterms:modified>
</cp:coreProperties>
</file>