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0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7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5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7" name="Oval 104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piele und Spielzeug: Schach - Spiele und Spielzeug - Gesellschaft - Planet  Wissen">
            <a:extLst>
              <a:ext uri="{FF2B5EF4-FFF2-40B4-BE49-F238E27FC236}">
                <a16:creationId xmlns:a16="http://schemas.microsoft.com/office/drawing/2014/main" id="{26FFD33D-54EF-DEAC-BBC6-75BCD0539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3" r="20759" b="-2"/>
          <a:stretch/>
        </p:blipFill>
        <p:spPr bwMode="auto">
          <a:xfrm>
            <a:off x="2511713" y="3104705"/>
            <a:ext cx="3634674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899BE1-F606-6CFC-4B2C-EB5F529B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j-ea"/>
              </a:rPr>
              <a:t>enPassant</a:t>
            </a:r>
          </a:p>
        </p:txBody>
      </p:sp>
      <p:grpSp>
        <p:nvGrpSpPr>
          <p:cNvPr id="105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1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0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2F2E52EC-1FE1-5758-216F-4E8853C8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 err="1"/>
              <a:t>Projekt</a:t>
            </a:r>
            <a:r>
              <a:rPr lang="en-US" dirty="0"/>
              <a:t> von: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Corsin</a:t>
            </a:r>
            <a:r>
              <a:rPr lang="en-US" dirty="0"/>
              <a:t> Pollo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Deniz </a:t>
            </a:r>
            <a:r>
              <a:rPr lang="en-US" dirty="0" err="1"/>
              <a:t>Ugur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Mustafa </a:t>
            </a:r>
            <a:r>
              <a:rPr lang="en-US" dirty="0" err="1"/>
              <a:t>Sagaaro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Nicolaj</a:t>
            </a:r>
            <a:r>
              <a:rPr lang="en-US" dirty="0"/>
              <a:t> </a:t>
            </a:r>
            <a:r>
              <a:rPr lang="en-US" dirty="0" err="1"/>
              <a:t>Haueter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Niel</a:t>
            </a:r>
            <a:r>
              <a:rPr lang="en-US" dirty="0"/>
              <a:t> Müller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Noris</a:t>
            </a:r>
            <a:r>
              <a:rPr lang="en-US" dirty="0"/>
              <a:t> </a:t>
            </a:r>
            <a:r>
              <a:rPr lang="en-US" dirty="0" err="1"/>
              <a:t>Girolimetto</a:t>
            </a:r>
            <a:r>
              <a:rPr lang="en-US" dirty="0"/>
              <a:t>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Samuel Muggli</a:t>
            </a:r>
          </a:p>
        </p:txBody>
      </p:sp>
    </p:spTree>
    <p:extLst>
      <p:ext uri="{BB962C8B-B14F-4D97-AF65-F5344CB8AC3E}">
        <p14:creationId xmlns:p14="http://schemas.microsoft.com/office/powerpoint/2010/main" val="165600477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FunkyShapesDarkVTI</vt:lpstr>
      <vt:lpstr>enPassant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enPassant</dc:title>
  <dc:creator>Muggli Samuel Roland</dc:creator>
  <cp:lastModifiedBy>Muggli Samuel Roland</cp:lastModifiedBy>
  <cp:revision>1</cp:revision>
  <dcterms:created xsi:type="dcterms:W3CDTF">2023-02-01T09:19:23Z</dcterms:created>
  <dcterms:modified xsi:type="dcterms:W3CDTF">2023-02-01T10:03:07Z</dcterms:modified>
</cp:coreProperties>
</file>