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2/1/2023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‹Nr.›</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4530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2/1/2023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‹Nr.›</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3967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2/1/2023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‹Nr.›</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7240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2/1/2023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‹Nr.›</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4039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2/1/2023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‹Nr.›</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9307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2/1/2023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‹Nr.›</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5362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2/1/2023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‹Nr.›</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378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2/1/2023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‹Nr.›</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9466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2/1/2023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‹Nr.›</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072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2/1/2023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‹Nr.›</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421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2/1/2023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‹Nr.›</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3584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2/1/2023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‹Nr.›</a:t>
            </a:fld>
            <a:endParaRPr lang="en-US" b="1" dirty="0"/>
          </a:p>
        </p:txBody>
      </p:sp>
    </p:spTree>
    <p:extLst>
      <p:ext uri="{BB962C8B-B14F-4D97-AF65-F5344CB8AC3E}">
        <p14:creationId xmlns:p14="http://schemas.microsoft.com/office/powerpoint/2010/main" val="225657114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0"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41" name="Freeform: Shape 1040">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047" name="Oval 1046">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049" name="Rectangle 104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Spiele und Spielzeug: Schach - Spiele und Spielzeug - Gesellschaft - Planet  Wissen">
            <a:extLst>
              <a:ext uri="{FF2B5EF4-FFF2-40B4-BE49-F238E27FC236}">
                <a16:creationId xmlns:a16="http://schemas.microsoft.com/office/drawing/2014/main" id="{26FFD33D-54EF-DEAC-BBC6-75BCD05396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93" r="20759" b="-2"/>
          <a:stretch/>
        </p:blipFill>
        <p:spPr bwMode="auto">
          <a:xfrm>
            <a:off x="2511713" y="3104705"/>
            <a:ext cx="3634674" cy="3217333"/>
          </a:xfrm>
          <a:prstGeom prst="rect">
            <a:avLst/>
          </a:prstGeom>
          <a:noFill/>
          <a:extLst>
            <a:ext uri="{909E8E84-426E-40DD-AFC4-6F175D3DCCD1}">
              <a14:hiddenFill xmlns:a14="http://schemas.microsoft.com/office/drawing/2010/main">
                <a:solidFill>
                  <a:srgbClr val="FFFFFF"/>
                </a:solidFill>
              </a14:hiddenFill>
            </a:ext>
          </a:extLst>
        </p:spPr>
      </p:pic>
      <p:grpSp>
        <p:nvGrpSpPr>
          <p:cNvPr id="1051" name="Group 1050">
            <a:extLst>
              <a:ext uri="{FF2B5EF4-FFF2-40B4-BE49-F238E27FC236}">
                <a16:creationId xmlns:a16="http://schemas.microsoft.com/office/drawing/2014/main" id="{89C6B508-0B2C-4D80-99F6-BC8C9C6934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052" name="Rectangle 1051">
              <a:extLst>
                <a:ext uri="{FF2B5EF4-FFF2-40B4-BE49-F238E27FC236}">
                  <a16:creationId xmlns:a16="http://schemas.microsoft.com/office/drawing/2014/main" id="{EA54034F-F9B1-4048-9AEF-C7AB99053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F583F029-E06B-49B5-9779-2E8CEFD77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055" name="Rectangle 1054">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A899BE1-F606-6CFC-4B2C-EB5F529B98F6}"/>
              </a:ext>
            </a:extLst>
          </p:cNvPr>
          <p:cNvSpPr>
            <a:spLocks noGrp="1"/>
          </p:cNvSpPr>
          <p:nvPr>
            <p:ph type="ctrTitle"/>
          </p:nvPr>
        </p:nvSpPr>
        <p:spPr>
          <a:xfrm>
            <a:off x="740584" y="859808"/>
            <a:ext cx="3543197" cy="2878986"/>
          </a:xfrm>
        </p:spPr>
        <p:txBody>
          <a:bodyPr vert="horz" lIns="91440" tIns="45720" rIns="91440" bIns="45720" rtlCol="0" anchor="ctr">
            <a:normAutofit/>
          </a:bodyPr>
          <a:lstStyle/>
          <a:p>
            <a:r>
              <a:rPr lang="en-US" sz="2400">
                <a:ea typeface="+mj-ea"/>
              </a:rPr>
              <a:t>enPassant</a:t>
            </a:r>
          </a:p>
        </p:txBody>
      </p:sp>
      <p:grpSp>
        <p:nvGrpSpPr>
          <p:cNvPr id="1057"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solidFill>
        </p:grpSpPr>
        <p:sp>
          <p:nvSpPr>
            <p:cNvPr id="1058" name="Freeform: Shape 1057">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059" name="Freeform: Shape 1058">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061" name="Graphic 38">
            <a:extLst>
              <a:ext uri="{FF2B5EF4-FFF2-40B4-BE49-F238E27FC236}">
                <a16:creationId xmlns:a16="http://schemas.microsoft.com/office/drawing/2014/main" id="{36C5CE76-F42E-4B75-84C4-A9B2C8CE8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alpha val="60000"/>
            </a:schemeClr>
          </a:solidFill>
        </p:grpSpPr>
        <p:sp>
          <p:nvSpPr>
            <p:cNvPr id="1062" name="Freeform: Shape 1061">
              <a:extLst>
                <a:ext uri="{FF2B5EF4-FFF2-40B4-BE49-F238E27FC236}">
                  <a16:creationId xmlns:a16="http://schemas.microsoft.com/office/drawing/2014/main" id="{F62D2BF9-9B3C-4B4B-B525-BFABA8B44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063" name="Freeform: Shape 1062">
              <a:extLst>
                <a:ext uri="{FF2B5EF4-FFF2-40B4-BE49-F238E27FC236}">
                  <a16:creationId xmlns:a16="http://schemas.microsoft.com/office/drawing/2014/main" id="{5022D0D2-0602-4CB2-97D5-418641B4F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065"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rgbClr val="FFFFFF"/>
          </a:solidFill>
        </p:grpSpPr>
        <p:sp>
          <p:nvSpPr>
            <p:cNvPr id="1066" name="Freeform: Shape 1065">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067" name="Freeform: Shape 1066">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068" name="Freeform: Shape 1067">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069" name="Freeform: Shape 1068">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70" name="Freeform: Shape 1069">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71" name="Freeform: Shape 1070">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072" name="Freeform: Shape 1071">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073" name="Freeform: Shape 1072">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074" name="Freeform: Shape 1073">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075" name="Freeform: Shape 1074">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076" name="Freeform: Shape 1075">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77" name="Freeform: Shape 1076">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78" name="Freeform: Shape 1077">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080" name="Graphic 4">
            <a:extLst>
              <a:ext uri="{FF2B5EF4-FFF2-40B4-BE49-F238E27FC236}">
                <a16:creationId xmlns:a16="http://schemas.microsoft.com/office/drawing/2014/main" id="{DDFA5A3F-B050-4826-ACB4-F634DD12C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chemeClr val="tx1"/>
          </a:solidFill>
        </p:grpSpPr>
        <p:sp>
          <p:nvSpPr>
            <p:cNvPr id="1081" name="Freeform: Shape 1080">
              <a:extLst>
                <a:ext uri="{FF2B5EF4-FFF2-40B4-BE49-F238E27FC236}">
                  <a16:creationId xmlns:a16="http://schemas.microsoft.com/office/drawing/2014/main" id="{C45D7489-248E-4EB2-A887-30A9C396E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082" name="Freeform: Shape 1081">
              <a:extLst>
                <a:ext uri="{FF2B5EF4-FFF2-40B4-BE49-F238E27FC236}">
                  <a16:creationId xmlns:a16="http://schemas.microsoft.com/office/drawing/2014/main" id="{AB6BF832-C29A-4992-8772-6B33118C5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083" name="Freeform: Shape 1082">
              <a:extLst>
                <a:ext uri="{FF2B5EF4-FFF2-40B4-BE49-F238E27FC236}">
                  <a16:creationId xmlns:a16="http://schemas.microsoft.com/office/drawing/2014/main" id="{5E06C84D-D026-40FC-A1FB-0482450B6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084" name="Freeform: Shape 1083">
              <a:extLst>
                <a:ext uri="{FF2B5EF4-FFF2-40B4-BE49-F238E27FC236}">
                  <a16:creationId xmlns:a16="http://schemas.microsoft.com/office/drawing/2014/main" id="{32D9620B-AA48-430C-BACC-01BF1B128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85" name="Freeform: Shape 1084">
              <a:extLst>
                <a:ext uri="{FF2B5EF4-FFF2-40B4-BE49-F238E27FC236}">
                  <a16:creationId xmlns:a16="http://schemas.microsoft.com/office/drawing/2014/main" id="{0C7842E4-3E00-4846-B285-345F6B32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86" name="Freeform: Shape 1085">
              <a:extLst>
                <a:ext uri="{FF2B5EF4-FFF2-40B4-BE49-F238E27FC236}">
                  <a16:creationId xmlns:a16="http://schemas.microsoft.com/office/drawing/2014/main" id="{F120E203-7898-4AE9-A9E5-F5C364415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087" name="Freeform: Shape 1086">
              <a:extLst>
                <a:ext uri="{FF2B5EF4-FFF2-40B4-BE49-F238E27FC236}">
                  <a16:creationId xmlns:a16="http://schemas.microsoft.com/office/drawing/2014/main" id="{06A5C8C3-E77D-410A-8D95-0B15B8E61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088" name="Freeform: Shape 1087">
              <a:extLst>
                <a:ext uri="{FF2B5EF4-FFF2-40B4-BE49-F238E27FC236}">
                  <a16:creationId xmlns:a16="http://schemas.microsoft.com/office/drawing/2014/main" id="{8E9CE1FB-B266-47D2-A0AC-79D1DDBAA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089" name="Freeform: Shape 1088">
              <a:extLst>
                <a:ext uri="{FF2B5EF4-FFF2-40B4-BE49-F238E27FC236}">
                  <a16:creationId xmlns:a16="http://schemas.microsoft.com/office/drawing/2014/main" id="{B8862FCB-5370-44C9-803F-017FF893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090" name="Freeform: Shape 1089">
              <a:extLst>
                <a:ext uri="{FF2B5EF4-FFF2-40B4-BE49-F238E27FC236}">
                  <a16:creationId xmlns:a16="http://schemas.microsoft.com/office/drawing/2014/main" id="{D1EC218E-7E2A-4304-96EA-1A7AA046E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091" name="Freeform: Shape 1090">
              <a:extLst>
                <a:ext uri="{FF2B5EF4-FFF2-40B4-BE49-F238E27FC236}">
                  <a16:creationId xmlns:a16="http://schemas.microsoft.com/office/drawing/2014/main" id="{C6904051-0B1B-4340-8A1F-FC345A50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92" name="Freeform: Shape 1091">
              <a:extLst>
                <a:ext uri="{FF2B5EF4-FFF2-40B4-BE49-F238E27FC236}">
                  <a16:creationId xmlns:a16="http://schemas.microsoft.com/office/drawing/2014/main" id="{8D8B68CD-1F5B-4E19-A474-4290A7386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93" name="Freeform: Shape 1092">
              <a:extLst>
                <a:ext uri="{FF2B5EF4-FFF2-40B4-BE49-F238E27FC236}">
                  <a16:creationId xmlns:a16="http://schemas.microsoft.com/office/drawing/2014/main" id="{A219F1BA-F2AD-4C0B-B881-AF7702BFA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Untertitel 2">
            <a:extLst>
              <a:ext uri="{FF2B5EF4-FFF2-40B4-BE49-F238E27FC236}">
                <a16:creationId xmlns:a16="http://schemas.microsoft.com/office/drawing/2014/main" id="{2F2E52EC-1FE1-5758-216F-4E8853C8E763}"/>
              </a:ext>
            </a:extLst>
          </p:cNvPr>
          <p:cNvSpPr>
            <a:spLocks noGrp="1"/>
          </p:cNvSpPr>
          <p:nvPr>
            <p:ph type="subTitle" idx="1"/>
          </p:nvPr>
        </p:nvSpPr>
        <p:spPr>
          <a:xfrm>
            <a:off x="6477270" y="1130846"/>
            <a:ext cx="4974771" cy="4351338"/>
          </a:xfrm>
        </p:spPr>
        <p:txBody>
          <a:bodyPr vert="horz" lIns="91440" tIns="45720" rIns="91440" bIns="45720" rtlCol="0">
            <a:normAutofit/>
          </a:bodyPr>
          <a:lstStyle/>
          <a:p>
            <a:pPr algn="l"/>
            <a:r>
              <a:rPr lang="en-US" dirty="0" err="1"/>
              <a:t>Projekt</a:t>
            </a:r>
            <a:r>
              <a:rPr lang="en-US" dirty="0"/>
              <a:t> von: </a:t>
            </a:r>
          </a:p>
          <a:p>
            <a:pPr marL="342900" indent="-228600" algn="l">
              <a:buFont typeface="Arial" panose="020B0604020202020204" pitchFamily="34" charset="0"/>
              <a:buChar char="•"/>
            </a:pPr>
            <a:r>
              <a:rPr lang="en-US" dirty="0" err="1"/>
              <a:t>Corsin</a:t>
            </a:r>
            <a:r>
              <a:rPr lang="en-US" dirty="0"/>
              <a:t> Pollo</a:t>
            </a:r>
          </a:p>
          <a:p>
            <a:pPr marL="342900" indent="-228600" algn="l">
              <a:buFont typeface="Arial" panose="020B0604020202020204" pitchFamily="34" charset="0"/>
              <a:buChar char="•"/>
            </a:pPr>
            <a:r>
              <a:rPr lang="en-US" dirty="0"/>
              <a:t>Deniz </a:t>
            </a:r>
            <a:r>
              <a:rPr lang="en-US" dirty="0" err="1"/>
              <a:t>Ugur</a:t>
            </a:r>
            <a:endParaRPr lang="en-US" dirty="0"/>
          </a:p>
          <a:p>
            <a:pPr marL="342900" indent="-228600" algn="l">
              <a:buFont typeface="Arial" panose="020B0604020202020204" pitchFamily="34" charset="0"/>
              <a:buChar char="•"/>
            </a:pPr>
            <a:r>
              <a:rPr lang="en-US" dirty="0"/>
              <a:t>Mustafa </a:t>
            </a:r>
            <a:r>
              <a:rPr lang="en-US" dirty="0" err="1"/>
              <a:t>Sagaaro</a:t>
            </a:r>
            <a:endParaRPr lang="en-US" dirty="0"/>
          </a:p>
          <a:p>
            <a:pPr marL="342900" indent="-228600" algn="l">
              <a:buFont typeface="Arial" panose="020B0604020202020204" pitchFamily="34" charset="0"/>
              <a:buChar char="•"/>
            </a:pPr>
            <a:r>
              <a:rPr lang="en-US" dirty="0" err="1"/>
              <a:t>Nicolaj</a:t>
            </a:r>
            <a:r>
              <a:rPr lang="en-US" dirty="0"/>
              <a:t> </a:t>
            </a:r>
            <a:r>
              <a:rPr lang="en-US" dirty="0" err="1"/>
              <a:t>Haueter</a:t>
            </a:r>
            <a:endParaRPr lang="en-US" dirty="0"/>
          </a:p>
          <a:p>
            <a:pPr marL="342900" indent="-228600" algn="l">
              <a:buFont typeface="Arial" panose="020B0604020202020204" pitchFamily="34" charset="0"/>
              <a:buChar char="•"/>
            </a:pPr>
            <a:r>
              <a:rPr lang="en-US" dirty="0" err="1"/>
              <a:t>Niel</a:t>
            </a:r>
            <a:r>
              <a:rPr lang="en-US" dirty="0"/>
              <a:t> Müller</a:t>
            </a:r>
          </a:p>
          <a:p>
            <a:pPr marL="342900" indent="-228600" algn="l">
              <a:buFont typeface="Arial" panose="020B0604020202020204" pitchFamily="34" charset="0"/>
              <a:buChar char="•"/>
            </a:pPr>
            <a:r>
              <a:rPr lang="en-US" dirty="0" err="1"/>
              <a:t>Noris</a:t>
            </a:r>
            <a:r>
              <a:rPr lang="en-US" dirty="0"/>
              <a:t> </a:t>
            </a:r>
            <a:r>
              <a:rPr lang="en-US" dirty="0" err="1"/>
              <a:t>Girolimetto</a:t>
            </a:r>
            <a:r>
              <a:rPr lang="en-US" dirty="0"/>
              <a:t> </a:t>
            </a:r>
          </a:p>
          <a:p>
            <a:pPr marL="342900" indent="-228600" algn="l">
              <a:buFont typeface="Arial" panose="020B0604020202020204" pitchFamily="34" charset="0"/>
              <a:buChar char="•"/>
            </a:pPr>
            <a:r>
              <a:rPr lang="en-US" dirty="0"/>
              <a:t>Samuel Muggli</a:t>
            </a:r>
          </a:p>
        </p:txBody>
      </p:sp>
    </p:spTree>
    <p:extLst>
      <p:ext uri="{BB962C8B-B14F-4D97-AF65-F5344CB8AC3E}">
        <p14:creationId xmlns:p14="http://schemas.microsoft.com/office/powerpoint/2010/main" val="165600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2" name="Rectangle 139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Fragezeichen-zeichen-pinselstrich-trash-stil-typografie-vektor | Kostenlose  Vektor">
            <a:extLst>
              <a:ext uri="{FF2B5EF4-FFF2-40B4-BE49-F238E27FC236}">
                <a16:creationId xmlns:a16="http://schemas.microsoft.com/office/drawing/2014/main" id="{774EE275-A86E-C49C-5E70-E943AB243C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102823" y="28987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a:noFill/>
          <a:extLst>
            <a:ext uri="{909E8E84-426E-40DD-AFC4-6F175D3DCCD1}">
              <a14:hiddenFill xmlns:a14="http://schemas.microsoft.com/office/drawing/2010/main">
                <a:solidFill>
                  <a:srgbClr val="FFFFFF"/>
                </a:solidFill>
              </a14:hiddenFill>
            </a:ext>
          </a:extLst>
        </p:spPr>
      </p:pic>
      <p:sp>
        <p:nvSpPr>
          <p:cNvPr id="1394" name="Oval 1393">
            <a:extLst>
              <a:ext uri="{FF2B5EF4-FFF2-40B4-BE49-F238E27FC236}">
                <a16:creationId xmlns:a16="http://schemas.microsoft.com/office/drawing/2014/main" id="{8EEB3127-4A39-4F76-935D-6AC8D51AC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6" name="Oval 1395">
            <a:extLst>
              <a:ext uri="{FF2B5EF4-FFF2-40B4-BE49-F238E27FC236}">
                <a16:creationId xmlns:a16="http://schemas.microsoft.com/office/drawing/2014/main" id="{98F2E216-6526-433B-8072-DEE222DC9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8" name="Oval 1397">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31A7AE02-3B8E-C0AE-E2C3-2265513A2B71}"/>
              </a:ext>
            </a:extLst>
          </p:cNvPr>
          <p:cNvSpPr>
            <a:spLocks noGrp="1"/>
          </p:cNvSpPr>
          <p:nvPr>
            <p:ph type="title"/>
          </p:nvPr>
        </p:nvSpPr>
        <p:spPr>
          <a:xfrm>
            <a:off x="838201" y="2567199"/>
            <a:ext cx="4031808" cy="3053052"/>
          </a:xfrm>
        </p:spPr>
        <p:txBody>
          <a:bodyPr>
            <a:normAutofit/>
          </a:bodyPr>
          <a:lstStyle/>
          <a:p>
            <a:pPr algn="ctr"/>
            <a:r>
              <a:rPr lang="de-CH" dirty="0"/>
              <a:t>Wieso Schach?</a:t>
            </a:r>
            <a:endParaRPr lang="de-CH"/>
          </a:p>
        </p:txBody>
      </p:sp>
      <p:grpSp>
        <p:nvGrpSpPr>
          <p:cNvPr id="1400"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1401" name="Freeform: Shape 1400">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02" name="Freeform: Shape 1401">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404" name="Graphic 4">
            <a:extLst>
              <a:ext uri="{FF2B5EF4-FFF2-40B4-BE49-F238E27FC236}">
                <a16:creationId xmlns:a16="http://schemas.microsoft.com/office/drawing/2014/main" id="{0AD1D347-1879-4D73-8825-EB52119D1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tx1"/>
          </a:solidFill>
        </p:grpSpPr>
        <p:sp>
          <p:nvSpPr>
            <p:cNvPr id="1405" name="Freeform: Shape 1404">
              <a:extLst>
                <a:ext uri="{FF2B5EF4-FFF2-40B4-BE49-F238E27FC236}">
                  <a16:creationId xmlns:a16="http://schemas.microsoft.com/office/drawing/2014/main" id="{7F1D1C6D-7D18-44AC-80B7-823AD45FD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06" name="Freeform: Shape 1405">
              <a:extLst>
                <a:ext uri="{FF2B5EF4-FFF2-40B4-BE49-F238E27FC236}">
                  <a16:creationId xmlns:a16="http://schemas.microsoft.com/office/drawing/2014/main" id="{070CF9AD-9B31-49A2-8AF5-69B249840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07" name="Freeform: Shape 1406">
              <a:extLst>
                <a:ext uri="{FF2B5EF4-FFF2-40B4-BE49-F238E27FC236}">
                  <a16:creationId xmlns:a16="http://schemas.microsoft.com/office/drawing/2014/main" id="{4E9D0A03-A290-4C8D-8498-85F0E5B1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4" name="Freeform: Shape 1023">
              <a:extLst>
                <a:ext uri="{FF2B5EF4-FFF2-40B4-BE49-F238E27FC236}">
                  <a16:creationId xmlns:a16="http://schemas.microsoft.com/office/drawing/2014/main" id="{5F4661E7-465D-4874-BC3A-E55093CD3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5" name="Freeform: Shape 1024">
              <a:extLst>
                <a:ext uri="{FF2B5EF4-FFF2-40B4-BE49-F238E27FC236}">
                  <a16:creationId xmlns:a16="http://schemas.microsoft.com/office/drawing/2014/main" id="{EB79F073-B639-485B-93F6-958951EF3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6" name="Freeform: Shape 1025">
              <a:extLst>
                <a:ext uri="{FF2B5EF4-FFF2-40B4-BE49-F238E27FC236}">
                  <a16:creationId xmlns:a16="http://schemas.microsoft.com/office/drawing/2014/main" id="{9153A942-5C48-4EF4-AA18-82AC90C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27" name="Freeform: Shape 1026">
              <a:extLst>
                <a:ext uri="{FF2B5EF4-FFF2-40B4-BE49-F238E27FC236}">
                  <a16:creationId xmlns:a16="http://schemas.microsoft.com/office/drawing/2014/main" id="{8EA4BCEE-B2B4-4870-B921-B3C0D729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9" name="Freeform: Shape 1028">
              <a:extLst>
                <a:ext uri="{FF2B5EF4-FFF2-40B4-BE49-F238E27FC236}">
                  <a16:creationId xmlns:a16="http://schemas.microsoft.com/office/drawing/2014/main" id="{41271C20-03BB-47FA-A17B-09825E723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0" name="Freeform: Shape 1029">
              <a:extLst>
                <a:ext uri="{FF2B5EF4-FFF2-40B4-BE49-F238E27FC236}">
                  <a16:creationId xmlns:a16="http://schemas.microsoft.com/office/drawing/2014/main" id="{62C689A3-3820-4AFE-950D-CDA05D968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1" name="Freeform: Shape 1030">
              <a:extLst>
                <a:ext uri="{FF2B5EF4-FFF2-40B4-BE49-F238E27FC236}">
                  <a16:creationId xmlns:a16="http://schemas.microsoft.com/office/drawing/2014/main" id="{0EB9DAC1-A980-4285-9059-16D6B748C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2" name="Freeform: Shape 1031">
              <a:extLst>
                <a:ext uri="{FF2B5EF4-FFF2-40B4-BE49-F238E27FC236}">
                  <a16:creationId xmlns:a16="http://schemas.microsoft.com/office/drawing/2014/main" id="{8D286A4C-6E67-462D-8807-EEF90F4C5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4" name="Freeform: Shape 1033">
              <a:extLst>
                <a:ext uri="{FF2B5EF4-FFF2-40B4-BE49-F238E27FC236}">
                  <a16:creationId xmlns:a16="http://schemas.microsoft.com/office/drawing/2014/main" id="{B7CABE22-D7D1-4970-BE8D-8E7B26FAA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8" name="Freeform: Shape 1037">
              <a:extLst>
                <a:ext uri="{FF2B5EF4-FFF2-40B4-BE49-F238E27FC236}">
                  <a16:creationId xmlns:a16="http://schemas.microsoft.com/office/drawing/2014/main" id="{9A59EB07-44AA-4839-A550-764F0C1C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A07BD093-A681-4C0E-89E1-28B79FD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8" name="Freeform: Shape 1407">
              <a:extLst>
                <a:ext uri="{FF2B5EF4-FFF2-40B4-BE49-F238E27FC236}">
                  <a16:creationId xmlns:a16="http://schemas.microsoft.com/office/drawing/2014/main" id="{954D3B41-D31B-418C-98E8-3DA9F7BE0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9" name="Freeform: Shape 1408">
              <a:extLst>
                <a:ext uri="{FF2B5EF4-FFF2-40B4-BE49-F238E27FC236}">
                  <a16:creationId xmlns:a16="http://schemas.microsoft.com/office/drawing/2014/main" id="{22C9153D-F851-40ED-A291-F586E67A8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10" name="Freeform: Shape 1409">
              <a:extLst>
                <a:ext uri="{FF2B5EF4-FFF2-40B4-BE49-F238E27FC236}">
                  <a16:creationId xmlns:a16="http://schemas.microsoft.com/office/drawing/2014/main" id="{D14F8536-E81B-4336-9991-6F1B3447E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1" name="Freeform: Shape 1410">
              <a:extLst>
                <a:ext uri="{FF2B5EF4-FFF2-40B4-BE49-F238E27FC236}">
                  <a16:creationId xmlns:a16="http://schemas.microsoft.com/office/drawing/2014/main" id="{1BCE3D87-8E1E-4E3C-B336-E161FE142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2" name="Freeform: Shape 1411">
              <a:extLst>
                <a:ext uri="{FF2B5EF4-FFF2-40B4-BE49-F238E27FC236}">
                  <a16:creationId xmlns:a16="http://schemas.microsoft.com/office/drawing/2014/main" id="{0E57FCB1-61DD-4742-9F4E-0622EE262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3" name="Freeform: Shape 1412">
              <a:extLst>
                <a:ext uri="{FF2B5EF4-FFF2-40B4-BE49-F238E27FC236}">
                  <a16:creationId xmlns:a16="http://schemas.microsoft.com/office/drawing/2014/main" id="{8AC07452-C190-4DFF-9A85-7E0494E63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14" name="Freeform: Shape 1413">
              <a:extLst>
                <a:ext uri="{FF2B5EF4-FFF2-40B4-BE49-F238E27FC236}">
                  <a16:creationId xmlns:a16="http://schemas.microsoft.com/office/drawing/2014/main" id="{DDC1E49D-0160-40EF-B62C-3682A0113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5" name="Freeform: Shape 1414">
              <a:extLst>
                <a:ext uri="{FF2B5EF4-FFF2-40B4-BE49-F238E27FC236}">
                  <a16:creationId xmlns:a16="http://schemas.microsoft.com/office/drawing/2014/main" id="{0FF01E4E-41B3-4E3A-9069-2C00F199A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6" name="Freeform: Shape 1415">
              <a:extLst>
                <a:ext uri="{FF2B5EF4-FFF2-40B4-BE49-F238E27FC236}">
                  <a16:creationId xmlns:a16="http://schemas.microsoft.com/office/drawing/2014/main" id="{5C155535-D387-426C-8835-08EA1625D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7" name="Freeform: Shape 1416">
              <a:extLst>
                <a:ext uri="{FF2B5EF4-FFF2-40B4-BE49-F238E27FC236}">
                  <a16:creationId xmlns:a16="http://schemas.microsoft.com/office/drawing/2014/main" id="{130D8708-8C20-411A-99F6-39B7A15D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8" name="Freeform: Shape 1417">
              <a:extLst>
                <a:ext uri="{FF2B5EF4-FFF2-40B4-BE49-F238E27FC236}">
                  <a16:creationId xmlns:a16="http://schemas.microsoft.com/office/drawing/2014/main" id="{172CE489-867A-498C-85D0-99ED8A50D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9" name="Freeform: Shape 1418">
              <a:extLst>
                <a:ext uri="{FF2B5EF4-FFF2-40B4-BE49-F238E27FC236}">
                  <a16:creationId xmlns:a16="http://schemas.microsoft.com/office/drawing/2014/main" id="{13A369D6-BC7C-46B6-9802-41F7FE32F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20" name="Freeform: Shape 1419">
              <a:extLst>
                <a:ext uri="{FF2B5EF4-FFF2-40B4-BE49-F238E27FC236}">
                  <a16:creationId xmlns:a16="http://schemas.microsoft.com/office/drawing/2014/main" id="{A735936F-8515-4CF4-A1E4-7466BFA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1" name="Freeform: Shape 1420">
              <a:extLst>
                <a:ext uri="{FF2B5EF4-FFF2-40B4-BE49-F238E27FC236}">
                  <a16:creationId xmlns:a16="http://schemas.microsoft.com/office/drawing/2014/main" id="{952E14F4-2A50-4876-A835-D7B7B7F05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22" name="Freeform: Shape 1421">
              <a:extLst>
                <a:ext uri="{FF2B5EF4-FFF2-40B4-BE49-F238E27FC236}">
                  <a16:creationId xmlns:a16="http://schemas.microsoft.com/office/drawing/2014/main" id="{5AD1B584-BCD9-47C1-BF94-A9B03E0A5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3" name="Freeform: Shape 1422">
              <a:extLst>
                <a:ext uri="{FF2B5EF4-FFF2-40B4-BE49-F238E27FC236}">
                  <a16:creationId xmlns:a16="http://schemas.microsoft.com/office/drawing/2014/main" id="{CE78B189-4AAE-4308-BE2A-561CE6E26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4" name="Freeform: Shape 1423">
              <a:extLst>
                <a:ext uri="{FF2B5EF4-FFF2-40B4-BE49-F238E27FC236}">
                  <a16:creationId xmlns:a16="http://schemas.microsoft.com/office/drawing/2014/main" id="{534F693D-9FD0-4BF4-9BCA-CAA391EE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5" name="Freeform: Shape 1424">
              <a:extLst>
                <a:ext uri="{FF2B5EF4-FFF2-40B4-BE49-F238E27FC236}">
                  <a16:creationId xmlns:a16="http://schemas.microsoft.com/office/drawing/2014/main" id="{DC8A20BE-5976-437A-94F2-7869D1D4C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6" name="Freeform: Shape 1425">
              <a:extLst>
                <a:ext uri="{FF2B5EF4-FFF2-40B4-BE49-F238E27FC236}">
                  <a16:creationId xmlns:a16="http://schemas.microsoft.com/office/drawing/2014/main" id="{C2797F1A-9D8B-4AC7-8A7E-C088A7B61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7" name="Freeform: Shape 1426">
              <a:extLst>
                <a:ext uri="{FF2B5EF4-FFF2-40B4-BE49-F238E27FC236}">
                  <a16:creationId xmlns:a16="http://schemas.microsoft.com/office/drawing/2014/main" id="{BB8BB9ED-3A10-495E-A450-4573A83A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8" name="Freeform: Shape 1427">
              <a:extLst>
                <a:ext uri="{FF2B5EF4-FFF2-40B4-BE49-F238E27FC236}">
                  <a16:creationId xmlns:a16="http://schemas.microsoft.com/office/drawing/2014/main" id="{C84AAD79-9D91-4601-AE6B-E3CC0AC23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9" name="Freeform: Shape 1428">
              <a:extLst>
                <a:ext uri="{FF2B5EF4-FFF2-40B4-BE49-F238E27FC236}">
                  <a16:creationId xmlns:a16="http://schemas.microsoft.com/office/drawing/2014/main" id="{06966F3D-45BD-4D12-8447-B9669E9AD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0" name="Freeform: Shape 1429">
              <a:extLst>
                <a:ext uri="{FF2B5EF4-FFF2-40B4-BE49-F238E27FC236}">
                  <a16:creationId xmlns:a16="http://schemas.microsoft.com/office/drawing/2014/main" id="{C19B4C07-AFE8-42F6-8060-AB4FD27F8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1" name="Freeform: Shape 1430">
              <a:extLst>
                <a:ext uri="{FF2B5EF4-FFF2-40B4-BE49-F238E27FC236}">
                  <a16:creationId xmlns:a16="http://schemas.microsoft.com/office/drawing/2014/main" id="{6BCBEC46-CA76-424D-AE21-335765D37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2" name="Freeform: Shape 1431">
              <a:extLst>
                <a:ext uri="{FF2B5EF4-FFF2-40B4-BE49-F238E27FC236}">
                  <a16:creationId xmlns:a16="http://schemas.microsoft.com/office/drawing/2014/main" id="{32244D96-1DD8-4D90-B4DA-58056941D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3" name="Freeform: Shape 1432">
              <a:extLst>
                <a:ext uri="{FF2B5EF4-FFF2-40B4-BE49-F238E27FC236}">
                  <a16:creationId xmlns:a16="http://schemas.microsoft.com/office/drawing/2014/main" id="{EBFFC670-5D4A-4609-979B-30BE38D3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4" name="Freeform: Shape 1433">
              <a:extLst>
                <a:ext uri="{FF2B5EF4-FFF2-40B4-BE49-F238E27FC236}">
                  <a16:creationId xmlns:a16="http://schemas.microsoft.com/office/drawing/2014/main" id="{BBA6EA23-F2B4-49FA-86BB-40794E01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5" name="Freeform: Shape 1434">
              <a:extLst>
                <a:ext uri="{FF2B5EF4-FFF2-40B4-BE49-F238E27FC236}">
                  <a16:creationId xmlns:a16="http://schemas.microsoft.com/office/drawing/2014/main" id="{89E16F95-4ED7-4D4A-A1FB-A9FFE338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6" name="Freeform: Shape 1435">
              <a:extLst>
                <a:ext uri="{FF2B5EF4-FFF2-40B4-BE49-F238E27FC236}">
                  <a16:creationId xmlns:a16="http://schemas.microsoft.com/office/drawing/2014/main" id="{B6602585-A0C4-419E-9F64-E17CC3004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7" name="Freeform: Shape 1436">
              <a:extLst>
                <a:ext uri="{FF2B5EF4-FFF2-40B4-BE49-F238E27FC236}">
                  <a16:creationId xmlns:a16="http://schemas.microsoft.com/office/drawing/2014/main" id="{680EC182-6DF1-4FF2-9C46-E24857CE3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8" name="Freeform: Shape 1437">
              <a:extLst>
                <a:ext uri="{FF2B5EF4-FFF2-40B4-BE49-F238E27FC236}">
                  <a16:creationId xmlns:a16="http://schemas.microsoft.com/office/drawing/2014/main" id="{E71D4C4B-3242-45D7-BBC6-3168AF117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9" name="Freeform: Shape 1438">
              <a:extLst>
                <a:ext uri="{FF2B5EF4-FFF2-40B4-BE49-F238E27FC236}">
                  <a16:creationId xmlns:a16="http://schemas.microsoft.com/office/drawing/2014/main" id="{5C43A586-0AEE-4520-8AE3-78557E8D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0" name="Freeform: Shape 1439">
              <a:extLst>
                <a:ext uri="{FF2B5EF4-FFF2-40B4-BE49-F238E27FC236}">
                  <a16:creationId xmlns:a16="http://schemas.microsoft.com/office/drawing/2014/main" id="{3881E1E2-63F4-44A6-8FD4-E0031DD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1" name="Freeform: Shape 1440">
              <a:extLst>
                <a:ext uri="{FF2B5EF4-FFF2-40B4-BE49-F238E27FC236}">
                  <a16:creationId xmlns:a16="http://schemas.microsoft.com/office/drawing/2014/main" id="{8209E85B-A99A-4679-B958-DFD6FAC3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2" name="Freeform: Shape 1441">
              <a:extLst>
                <a:ext uri="{FF2B5EF4-FFF2-40B4-BE49-F238E27FC236}">
                  <a16:creationId xmlns:a16="http://schemas.microsoft.com/office/drawing/2014/main" id="{5AD3B901-0837-4EB4-B0BD-B5317762B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3" name="Freeform: Shape 1442">
              <a:extLst>
                <a:ext uri="{FF2B5EF4-FFF2-40B4-BE49-F238E27FC236}">
                  <a16:creationId xmlns:a16="http://schemas.microsoft.com/office/drawing/2014/main" id="{407F6141-18B7-42F5-AB8A-095FA602A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4" name="Freeform: Shape 1443">
              <a:extLst>
                <a:ext uri="{FF2B5EF4-FFF2-40B4-BE49-F238E27FC236}">
                  <a16:creationId xmlns:a16="http://schemas.microsoft.com/office/drawing/2014/main" id="{185154CE-9C1F-421D-A58A-D337E3179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5" name="Freeform: Shape 1444">
              <a:extLst>
                <a:ext uri="{FF2B5EF4-FFF2-40B4-BE49-F238E27FC236}">
                  <a16:creationId xmlns:a16="http://schemas.microsoft.com/office/drawing/2014/main" id="{959AAA97-B6F9-4CB6-B294-955DE265B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446" name="Freeform: Shape 1445">
              <a:extLst>
                <a:ext uri="{FF2B5EF4-FFF2-40B4-BE49-F238E27FC236}">
                  <a16:creationId xmlns:a16="http://schemas.microsoft.com/office/drawing/2014/main" id="{3696AC66-45F9-4D0A-978B-EBAFCBA8B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7" name="Freeform: Shape 1446">
              <a:extLst>
                <a:ext uri="{FF2B5EF4-FFF2-40B4-BE49-F238E27FC236}">
                  <a16:creationId xmlns:a16="http://schemas.microsoft.com/office/drawing/2014/main" id="{C8064064-C0D3-4A54-9D36-EB2759F07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448" name="Freeform: Shape 1447">
              <a:extLst>
                <a:ext uri="{FF2B5EF4-FFF2-40B4-BE49-F238E27FC236}">
                  <a16:creationId xmlns:a16="http://schemas.microsoft.com/office/drawing/2014/main" id="{696DAF67-B510-431C-81CE-598A220ED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49" name="Freeform: Shape 1448">
              <a:extLst>
                <a:ext uri="{FF2B5EF4-FFF2-40B4-BE49-F238E27FC236}">
                  <a16:creationId xmlns:a16="http://schemas.microsoft.com/office/drawing/2014/main" id="{4DFF3B41-BD0E-4E80-BE32-AAB566084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0" name="Freeform: Shape 1449">
              <a:extLst>
                <a:ext uri="{FF2B5EF4-FFF2-40B4-BE49-F238E27FC236}">
                  <a16:creationId xmlns:a16="http://schemas.microsoft.com/office/drawing/2014/main" id="{2E1C296D-C2BB-405E-A9E1-CD0C777E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1" name="Freeform: Shape 1450">
              <a:extLst>
                <a:ext uri="{FF2B5EF4-FFF2-40B4-BE49-F238E27FC236}">
                  <a16:creationId xmlns:a16="http://schemas.microsoft.com/office/drawing/2014/main" id="{5E012E94-1E82-4743-9646-D27796E3D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52" name="Freeform: Shape 1451">
              <a:extLst>
                <a:ext uri="{FF2B5EF4-FFF2-40B4-BE49-F238E27FC236}">
                  <a16:creationId xmlns:a16="http://schemas.microsoft.com/office/drawing/2014/main" id="{0506F7E7-8613-4F49-9B22-E8B9A8F8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3" name="Freeform: Shape 1452">
              <a:extLst>
                <a:ext uri="{FF2B5EF4-FFF2-40B4-BE49-F238E27FC236}">
                  <a16:creationId xmlns:a16="http://schemas.microsoft.com/office/drawing/2014/main" id="{667EFAB5-5519-4B20-B488-61E36535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54" name="Freeform: Shape 1453">
              <a:extLst>
                <a:ext uri="{FF2B5EF4-FFF2-40B4-BE49-F238E27FC236}">
                  <a16:creationId xmlns:a16="http://schemas.microsoft.com/office/drawing/2014/main" id="{7A46CD3C-8282-430D-84A6-668594635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5" name="Freeform: Shape 1454">
              <a:extLst>
                <a:ext uri="{FF2B5EF4-FFF2-40B4-BE49-F238E27FC236}">
                  <a16:creationId xmlns:a16="http://schemas.microsoft.com/office/drawing/2014/main" id="{09F667CC-51FA-4373-BF89-FDA9E6F57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6" name="Freeform: Shape 1455">
              <a:extLst>
                <a:ext uri="{FF2B5EF4-FFF2-40B4-BE49-F238E27FC236}">
                  <a16:creationId xmlns:a16="http://schemas.microsoft.com/office/drawing/2014/main" id="{52824720-77CA-4EFE-9B9B-F3C5DA5EC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7" name="Freeform: Shape 1456">
              <a:extLst>
                <a:ext uri="{FF2B5EF4-FFF2-40B4-BE49-F238E27FC236}">
                  <a16:creationId xmlns:a16="http://schemas.microsoft.com/office/drawing/2014/main" id="{DAAD48D1-498E-407D-8773-B32DA5177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58" name="Freeform: Shape 1457">
              <a:extLst>
                <a:ext uri="{FF2B5EF4-FFF2-40B4-BE49-F238E27FC236}">
                  <a16:creationId xmlns:a16="http://schemas.microsoft.com/office/drawing/2014/main" id="{F3761232-AC0F-4415-8849-2CE14A66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9" name="Freeform: Shape 1458">
              <a:extLst>
                <a:ext uri="{FF2B5EF4-FFF2-40B4-BE49-F238E27FC236}">
                  <a16:creationId xmlns:a16="http://schemas.microsoft.com/office/drawing/2014/main" id="{F9671C34-F1B1-4964-861B-05E12FC14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60" name="Freeform: Shape 1459">
              <a:extLst>
                <a:ext uri="{FF2B5EF4-FFF2-40B4-BE49-F238E27FC236}">
                  <a16:creationId xmlns:a16="http://schemas.microsoft.com/office/drawing/2014/main" id="{A6D215CD-DE5C-4A36-8294-B856C4DFF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61" name="Freeform: Shape 1460">
              <a:extLst>
                <a:ext uri="{FF2B5EF4-FFF2-40B4-BE49-F238E27FC236}">
                  <a16:creationId xmlns:a16="http://schemas.microsoft.com/office/drawing/2014/main" id="{14F60611-ACD0-4AE1-9FF4-655DEF77E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62" name="Freeform: Shape 1461">
              <a:extLst>
                <a:ext uri="{FF2B5EF4-FFF2-40B4-BE49-F238E27FC236}">
                  <a16:creationId xmlns:a16="http://schemas.microsoft.com/office/drawing/2014/main" id="{54878BD8-4838-4CE8-8CED-48C75E453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63" name="Freeform: Shape 1462">
              <a:extLst>
                <a:ext uri="{FF2B5EF4-FFF2-40B4-BE49-F238E27FC236}">
                  <a16:creationId xmlns:a16="http://schemas.microsoft.com/office/drawing/2014/main" id="{ED34C671-92D6-4570-BDA7-7047026C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64" name="Freeform: Shape 1463">
              <a:extLst>
                <a:ext uri="{FF2B5EF4-FFF2-40B4-BE49-F238E27FC236}">
                  <a16:creationId xmlns:a16="http://schemas.microsoft.com/office/drawing/2014/main" id="{E4ADB496-4E8C-4F69-A20E-AC11036CB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65" name="Freeform: Shape 1464">
              <a:extLst>
                <a:ext uri="{FF2B5EF4-FFF2-40B4-BE49-F238E27FC236}">
                  <a16:creationId xmlns:a16="http://schemas.microsoft.com/office/drawing/2014/main" id="{E05521A6-994C-4653-BE99-FCE71F6D1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66" name="Freeform: Shape 1465">
              <a:extLst>
                <a:ext uri="{FF2B5EF4-FFF2-40B4-BE49-F238E27FC236}">
                  <a16:creationId xmlns:a16="http://schemas.microsoft.com/office/drawing/2014/main" id="{10F93860-B875-4D68-ACE0-2F8F7CAAD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7" name="Freeform: Shape 1466">
              <a:extLst>
                <a:ext uri="{FF2B5EF4-FFF2-40B4-BE49-F238E27FC236}">
                  <a16:creationId xmlns:a16="http://schemas.microsoft.com/office/drawing/2014/main" id="{74CF85EE-C965-4602-9DB3-B2212515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8" name="Freeform: Shape 1467">
              <a:extLst>
                <a:ext uri="{FF2B5EF4-FFF2-40B4-BE49-F238E27FC236}">
                  <a16:creationId xmlns:a16="http://schemas.microsoft.com/office/drawing/2014/main" id="{CAC91C65-14F2-4458-A79D-647B28E0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9" name="Freeform: Shape 1468">
              <a:extLst>
                <a:ext uri="{FF2B5EF4-FFF2-40B4-BE49-F238E27FC236}">
                  <a16:creationId xmlns:a16="http://schemas.microsoft.com/office/drawing/2014/main" id="{91958A69-ABD1-441F-817D-8868D3E79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70" name="Freeform: Shape 1469">
              <a:extLst>
                <a:ext uri="{FF2B5EF4-FFF2-40B4-BE49-F238E27FC236}">
                  <a16:creationId xmlns:a16="http://schemas.microsoft.com/office/drawing/2014/main" id="{85B41124-1179-4F9F-8B23-B94A98BA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1" name="Freeform: Shape 1470">
              <a:extLst>
                <a:ext uri="{FF2B5EF4-FFF2-40B4-BE49-F238E27FC236}">
                  <a16:creationId xmlns:a16="http://schemas.microsoft.com/office/drawing/2014/main" id="{A44F475B-8586-4535-86BE-7FB5F76C6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72" name="Freeform: Shape 1471">
              <a:extLst>
                <a:ext uri="{FF2B5EF4-FFF2-40B4-BE49-F238E27FC236}">
                  <a16:creationId xmlns:a16="http://schemas.microsoft.com/office/drawing/2014/main" id="{285243B3-5329-4312-9C9F-FBC77AF48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3" name="Freeform: Shape 1472">
              <a:extLst>
                <a:ext uri="{FF2B5EF4-FFF2-40B4-BE49-F238E27FC236}">
                  <a16:creationId xmlns:a16="http://schemas.microsoft.com/office/drawing/2014/main" id="{87C78038-CD15-4BEE-8688-B22F822C6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74" name="Freeform: Shape 1473">
              <a:extLst>
                <a:ext uri="{FF2B5EF4-FFF2-40B4-BE49-F238E27FC236}">
                  <a16:creationId xmlns:a16="http://schemas.microsoft.com/office/drawing/2014/main" id="{401EB7F4-2569-4602-A5DC-ECF750A64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75" name="Freeform: Shape 1474">
              <a:extLst>
                <a:ext uri="{FF2B5EF4-FFF2-40B4-BE49-F238E27FC236}">
                  <a16:creationId xmlns:a16="http://schemas.microsoft.com/office/drawing/2014/main" id="{C5AFCDCE-A4B9-4DFD-A39D-6C4513C47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76" name="Freeform: Shape 1475">
              <a:extLst>
                <a:ext uri="{FF2B5EF4-FFF2-40B4-BE49-F238E27FC236}">
                  <a16:creationId xmlns:a16="http://schemas.microsoft.com/office/drawing/2014/main" id="{1869FF3F-68C9-4316-AF81-44CCC551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77" name="Freeform: Shape 1476">
              <a:extLst>
                <a:ext uri="{FF2B5EF4-FFF2-40B4-BE49-F238E27FC236}">
                  <a16:creationId xmlns:a16="http://schemas.microsoft.com/office/drawing/2014/main" id="{AAD11538-8098-4355-8DDD-D681DFAC3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78" name="Freeform: Shape 1477">
              <a:extLst>
                <a:ext uri="{FF2B5EF4-FFF2-40B4-BE49-F238E27FC236}">
                  <a16:creationId xmlns:a16="http://schemas.microsoft.com/office/drawing/2014/main" id="{0F3F997E-AED9-480A-A0E8-2593AF3C1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9" name="Freeform: Shape 1478">
              <a:extLst>
                <a:ext uri="{FF2B5EF4-FFF2-40B4-BE49-F238E27FC236}">
                  <a16:creationId xmlns:a16="http://schemas.microsoft.com/office/drawing/2014/main" id="{F621AF23-CD1C-4A82-934F-1C051FE78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0" name="Freeform: Shape 1479">
              <a:extLst>
                <a:ext uri="{FF2B5EF4-FFF2-40B4-BE49-F238E27FC236}">
                  <a16:creationId xmlns:a16="http://schemas.microsoft.com/office/drawing/2014/main" id="{CF7C8D23-402E-4902-9877-2933C68B3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1" name="Freeform: Shape 1480">
              <a:extLst>
                <a:ext uri="{FF2B5EF4-FFF2-40B4-BE49-F238E27FC236}">
                  <a16:creationId xmlns:a16="http://schemas.microsoft.com/office/drawing/2014/main" id="{166214BF-105C-4C50-A658-BB800D624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82" name="Freeform: Shape 1481">
              <a:extLst>
                <a:ext uri="{FF2B5EF4-FFF2-40B4-BE49-F238E27FC236}">
                  <a16:creationId xmlns:a16="http://schemas.microsoft.com/office/drawing/2014/main" id="{DB657FB8-0889-47B9-9F7A-35C6F5E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3" name="Freeform: Shape 1482">
              <a:extLst>
                <a:ext uri="{FF2B5EF4-FFF2-40B4-BE49-F238E27FC236}">
                  <a16:creationId xmlns:a16="http://schemas.microsoft.com/office/drawing/2014/main" id="{A02347C2-D097-4E47-9E71-D0AC7E0B2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84" name="Freeform: Shape 1483">
              <a:extLst>
                <a:ext uri="{FF2B5EF4-FFF2-40B4-BE49-F238E27FC236}">
                  <a16:creationId xmlns:a16="http://schemas.microsoft.com/office/drawing/2014/main" id="{DF0D715C-2DC6-4444-95E7-C9E31D654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5" name="Freeform: Shape 1484">
              <a:extLst>
                <a:ext uri="{FF2B5EF4-FFF2-40B4-BE49-F238E27FC236}">
                  <a16:creationId xmlns:a16="http://schemas.microsoft.com/office/drawing/2014/main" id="{3E98A78E-FE40-406F-BB29-CE723A4A2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86" name="Freeform: Shape 1485">
              <a:extLst>
                <a:ext uri="{FF2B5EF4-FFF2-40B4-BE49-F238E27FC236}">
                  <a16:creationId xmlns:a16="http://schemas.microsoft.com/office/drawing/2014/main" id="{25623FBB-A3DE-4893-B1E4-09BFE6EB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87" name="Freeform: Shape 1486">
              <a:extLst>
                <a:ext uri="{FF2B5EF4-FFF2-40B4-BE49-F238E27FC236}">
                  <a16:creationId xmlns:a16="http://schemas.microsoft.com/office/drawing/2014/main" id="{98BD75D0-FB16-44AA-8F4B-9319502DD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8" name="Freeform: Shape 1487">
              <a:extLst>
                <a:ext uri="{FF2B5EF4-FFF2-40B4-BE49-F238E27FC236}">
                  <a16:creationId xmlns:a16="http://schemas.microsoft.com/office/drawing/2014/main" id="{65B25A8E-2993-4CE5-A81A-932105A4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9" name="Freeform: Shape 1488">
              <a:extLst>
                <a:ext uri="{FF2B5EF4-FFF2-40B4-BE49-F238E27FC236}">
                  <a16:creationId xmlns:a16="http://schemas.microsoft.com/office/drawing/2014/main" id="{8D8D167B-C705-4729-899E-AC9AE463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0" name="Freeform: Shape 1489">
              <a:extLst>
                <a:ext uri="{FF2B5EF4-FFF2-40B4-BE49-F238E27FC236}">
                  <a16:creationId xmlns:a16="http://schemas.microsoft.com/office/drawing/2014/main" id="{670FBA7C-F842-4775-B83D-AEC5F14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91" name="Freeform: Shape 1490">
              <a:extLst>
                <a:ext uri="{FF2B5EF4-FFF2-40B4-BE49-F238E27FC236}">
                  <a16:creationId xmlns:a16="http://schemas.microsoft.com/office/drawing/2014/main" id="{DC68FA78-D012-4A89-8B7E-3CF189316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2" name="Freeform: Shape 1491">
              <a:extLst>
                <a:ext uri="{FF2B5EF4-FFF2-40B4-BE49-F238E27FC236}">
                  <a16:creationId xmlns:a16="http://schemas.microsoft.com/office/drawing/2014/main" id="{8F14C2D5-2A65-48C1-AC1C-D4C29BBA9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3" name="Freeform: Shape 1492">
              <a:extLst>
                <a:ext uri="{FF2B5EF4-FFF2-40B4-BE49-F238E27FC236}">
                  <a16:creationId xmlns:a16="http://schemas.microsoft.com/office/drawing/2014/main" id="{22D4725A-DD05-406E-84D7-50DAC6BFB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4" name="Freeform: Shape 1493">
              <a:extLst>
                <a:ext uri="{FF2B5EF4-FFF2-40B4-BE49-F238E27FC236}">
                  <a16:creationId xmlns:a16="http://schemas.microsoft.com/office/drawing/2014/main" id="{1F292F3E-E6A6-41E9-9AF9-DF240E914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5" name="Freeform: Shape 1494">
              <a:extLst>
                <a:ext uri="{FF2B5EF4-FFF2-40B4-BE49-F238E27FC236}">
                  <a16:creationId xmlns:a16="http://schemas.microsoft.com/office/drawing/2014/main" id="{152F5E4F-6F5D-4FF5-AADC-77BF4906C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6" name="Freeform: Shape 1495">
              <a:extLst>
                <a:ext uri="{FF2B5EF4-FFF2-40B4-BE49-F238E27FC236}">
                  <a16:creationId xmlns:a16="http://schemas.microsoft.com/office/drawing/2014/main" id="{2EA96C5C-38D5-4D0F-9A75-F1C485604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7" name="Freeform: Shape 1496">
              <a:extLst>
                <a:ext uri="{FF2B5EF4-FFF2-40B4-BE49-F238E27FC236}">
                  <a16:creationId xmlns:a16="http://schemas.microsoft.com/office/drawing/2014/main" id="{A213E386-079B-4951-BD48-B86432246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8" name="Freeform: Shape 1497">
              <a:extLst>
                <a:ext uri="{FF2B5EF4-FFF2-40B4-BE49-F238E27FC236}">
                  <a16:creationId xmlns:a16="http://schemas.microsoft.com/office/drawing/2014/main" id="{F9C52A50-FC6F-4CF8-96ED-B16AC428B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9" name="Freeform: Shape 1498">
              <a:extLst>
                <a:ext uri="{FF2B5EF4-FFF2-40B4-BE49-F238E27FC236}">
                  <a16:creationId xmlns:a16="http://schemas.microsoft.com/office/drawing/2014/main" id="{0AD79090-842D-4363-9CDB-03CA19DB2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0" name="Freeform: Shape 1499">
              <a:extLst>
                <a:ext uri="{FF2B5EF4-FFF2-40B4-BE49-F238E27FC236}">
                  <a16:creationId xmlns:a16="http://schemas.microsoft.com/office/drawing/2014/main" id="{8B923BC0-6A72-4261-907F-568CEF3D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1" name="Freeform: Shape 1500">
              <a:extLst>
                <a:ext uri="{FF2B5EF4-FFF2-40B4-BE49-F238E27FC236}">
                  <a16:creationId xmlns:a16="http://schemas.microsoft.com/office/drawing/2014/main" id="{682D956C-7F2C-45F4-8EB5-B9637909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2" name="Freeform: Shape 1501">
              <a:extLst>
                <a:ext uri="{FF2B5EF4-FFF2-40B4-BE49-F238E27FC236}">
                  <a16:creationId xmlns:a16="http://schemas.microsoft.com/office/drawing/2014/main" id="{5AF71042-41A5-405B-A14C-9E194529D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3" name="Freeform: Shape 1502">
              <a:extLst>
                <a:ext uri="{FF2B5EF4-FFF2-40B4-BE49-F238E27FC236}">
                  <a16:creationId xmlns:a16="http://schemas.microsoft.com/office/drawing/2014/main" id="{DC068DA5-7174-4664-9C13-4F7ABAFC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4" name="Freeform: Shape 1503">
              <a:extLst>
                <a:ext uri="{FF2B5EF4-FFF2-40B4-BE49-F238E27FC236}">
                  <a16:creationId xmlns:a16="http://schemas.microsoft.com/office/drawing/2014/main" id="{00525F2C-C937-4BE3-AF79-3540A6E1C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5" name="Freeform: Shape 1504">
              <a:extLst>
                <a:ext uri="{FF2B5EF4-FFF2-40B4-BE49-F238E27FC236}">
                  <a16:creationId xmlns:a16="http://schemas.microsoft.com/office/drawing/2014/main" id="{6CA46F03-C9C9-4425-82A8-2110001F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6" name="Freeform: Shape 1505">
              <a:extLst>
                <a:ext uri="{FF2B5EF4-FFF2-40B4-BE49-F238E27FC236}">
                  <a16:creationId xmlns:a16="http://schemas.microsoft.com/office/drawing/2014/main" id="{6D21589A-A316-4E71-B638-D33C4141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7" name="Freeform: Shape 1506">
              <a:extLst>
                <a:ext uri="{FF2B5EF4-FFF2-40B4-BE49-F238E27FC236}">
                  <a16:creationId xmlns:a16="http://schemas.microsoft.com/office/drawing/2014/main" id="{C0B918FA-95C1-4373-B66D-56936BB79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8" name="Freeform: Shape 1507">
              <a:extLst>
                <a:ext uri="{FF2B5EF4-FFF2-40B4-BE49-F238E27FC236}">
                  <a16:creationId xmlns:a16="http://schemas.microsoft.com/office/drawing/2014/main" id="{CBF04F9E-EC09-43BE-A049-082DE1531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9" name="Freeform: Shape 1508">
              <a:extLst>
                <a:ext uri="{FF2B5EF4-FFF2-40B4-BE49-F238E27FC236}">
                  <a16:creationId xmlns:a16="http://schemas.microsoft.com/office/drawing/2014/main" id="{35A8838D-5812-49CE-80E4-E0CE11424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0" name="Freeform: Shape 1509">
              <a:extLst>
                <a:ext uri="{FF2B5EF4-FFF2-40B4-BE49-F238E27FC236}">
                  <a16:creationId xmlns:a16="http://schemas.microsoft.com/office/drawing/2014/main" id="{379B4036-BE45-42C0-929B-42932369A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1" name="Freeform: Shape 1510">
              <a:extLst>
                <a:ext uri="{FF2B5EF4-FFF2-40B4-BE49-F238E27FC236}">
                  <a16:creationId xmlns:a16="http://schemas.microsoft.com/office/drawing/2014/main" id="{40E913D5-5568-4901-883B-8C42A8F3D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2" name="Freeform: Shape 1511">
              <a:extLst>
                <a:ext uri="{FF2B5EF4-FFF2-40B4-BE49-F238E27FC236}">
                  <a16:creationId xmlns:a16="http://schemas.microsoft.com/office/drawing/2014/main" id="{A1B52038-9622-4802-81BA-ACC19847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3" name="Freeform: Shape 1512">
              <a:extLst>
                <a:ext uri="{FF2B5EF4-FFF2-40B4-BE49-F238E27FC236}">
                  <a16:creationId xmlns:a16="http://schemas.microsoft.com/office/drawing/2014/main" id="{D0DEAC10-5A6B-47AD-A728-CE2C8CF13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14" name="Freeform: Shape 1513">
              <a:extLst>
                <a:ext uri="{FF2B5EF4-FFF2-40B4-BE49-F238E27FC236}">
                  <a16:creationId xmlns:a16="http://schemas.microsoft.com/office/drawing/2014/main" id="{D1B38B28-66AD-4A02-AE15-F762137B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5" name="Freeform: Shape 1514">
              <a:extLst>
                <a:ext uri="{FF2B5EF4-FFF2-40B4-BE49-F238E27FC236}">
                  <a16:creationId xmlns:a16="http://schemas.microsoft.com/office/drawing/2014/main" id="{0BAF1CE8-3AF3-4FF2-8F0B-3BC7A4740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6" name="Freeform: Shape 1515">
              <a:extLst>
                <a:ext uri="{FF2B5EF4-FFF2-40B4-BE49-F238E27FC236}">
                  <a16:creationId xmlns:a16="http://schemas.microsoft.com/office/drawing/2014/main" id="{4D9937F5-39C5-49BB-A3F1-21D0730B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7" name="Freeform: Shape 1516">
              <a:extLst>
                <a:ext uri="{FF2B5EF4-FFF2-40B4-BE49-F238E27FC236}">
                  <a16:creationId xmlns:a16="http://schemas.microsoft.com/office/drawing/2014/main" id="{A48A61DC-ED1D-4B72-828E-9FD85AF26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8" name="Freeform: Shape 1517">
              <a:extLst>
                <a:ext uri="{FF2B5EF4-FFF2-40B4-BE49-F238E27FC236}">
                  <a16:creationId xmlns:a16="http://schemas.microsoft.com/office/drawing/2014/main" id="{6A89B28D-13E0-46C3-AB20-6DBEDB61D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9" name="Freeform: Shape 1518">
              <a:extLst>
                <a:ext uri="{FF2B5EF4-FFF2-40B4-BE49-F238E27FC236}">
                  <a16:creationId xmlns:a16="http://schemas.microsoft.com/office/drawing/2014/main" id="{B17F470D-67A6-475E-9F1C-9D1FCD4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0" name="Freeform: Shape 1519">
              <a:extLst>
                <a:ext uri="{FF2B5EF4-FFF2-40B4-BE49-F238E27FC236}">
                  <a16:creationId xmlns:a16="http://schemas.microsoft.com/office/drawing/2014/main" id="{0C116B5B-C2BF-4A29-920C-0E6D2A86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21" name="Freeform: Shape 1520">
              <a:extLst>
                <a:ext uri="{FF2B5EF4-FFF2-40B4-BE49-F238E27FC236}">
                  <a16:creationId xmlns:a16="http://schemas.microsoft.com/office/drawing/2014/main" id="{977DFF22-98A9-4A00-B45B-BA0024E4B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2" name="Freeform: Shape 1521">
              <a:extLst>
                <a:ext uri="{FF2B5EF4-FFF2-40B4-BE49-F238E27FC236}">
                  <a16:creationId xmlns:a16="http://schemas.microsoft.com/office/drawing/2014/main" id="{233D6D17-E307-4F26-9F91-607B2D1B9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3" name="Freeform: Shape 1522">
              <a:extLst>
                <a:ext uri="{FF2B5EF4-FFF2-40B4-BE49-F238E27FC236}">
                  <a16:creationId xmlns:a16="http://schemas.microsoft.com/office/drawing/2014/main" id="{F044F5F0-FB5F-4364-A17D-B476349E1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4" name="Freeform: Shape 1523">
              <a:extLst>
                <a:ext uri="{FF2B5EF4-FFF2-40B4-BE49-F238E27FC236}">
                  <a16:creationId xmlns:a16="http://schemas.microsoft.com/office/drawing/2014/main" id="{C51E13B0-54FA-4C07-A08D-0035E29D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5" name="Freeform: Shape 1524">
              <a:extLst>
                <a:ext uri="{FF2B5EF4-FFF2-40B4-BE49-F238E27FC236}">
                  <a16:creationId xmlns:a16="http://schemas.microsoft.com/office/drawing/2014/main" id="{B23AA2A7-69AA-4892-8D19-6786784B8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6" name="Freeform: Shape 1525">
              <a:extLst>
                <a:ext uri="{FF2B5EF4-FFF2-40B4-BE49-F238E27FC236}">
                  <a16:creationId xmlns:a16="http://schemas.microsoft.com/office/drawing/2014/main" id="{C22409CA-4103-489E-9A88-9E822AC42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7" name="Freeform: Shape 1526">
              <a:extLst>
                <a:ext uri="{FF2B5EF4-FFF2-40B4-BE49-F238E27FC236}">
                  <a16:creationId xmlns:a16="http://schemas.microsoft.com/office/drawing/2014/main" id="{2941B7FE-F0B4-4717-BE8E-31EE09F5C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8" name="Freeform: Shape 1527">
              <a:extLst>
                <a:ext uri="{FF2B5EF4-FFF2-40B4-BE49-F238E27FC236}">
                  <a16:creationId xmlns:a16="http://schemas.microsoft.com/office/drawing/2014/main" id="{AA36A1CD-E7E3-400D-BBA9-1B8363460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9" name="Freeform: Shape 1528">
              <a:extLst>
                <a:ext uri="{FF2B5EF4-FFF2-40B4-BE49-F238E27FC236}">
                  <a16:creationId xmlns:a16="http://schemas.microsoft.com/office/drawing/2014/main" id="{42D8F4BE-D92B-483E-8049-5FDA3FD40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30" name="Freeform: Shape 1529">
              <a:extLst>
                <a:ext uri="{FF2B5EF4-FFF2-40B4-BE49-F238E27FC236}">
                  <a16:creationId xmlns:a16="http://schemas.microsoft.com/office/drawing/2014/main" id="{77725CAB-E398-42F8-A5E5-8ACED1B61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31" name="Freeform: Shape 1530">
              <a:extLst>
                <a:ext uri="{FF2B5EF4-FFF2-40B4-BE49-F238E27FC236}">
                  <a16:creationId xmlns:a16="http://schemas.microsoft.com/office/drawing/2014/main" id="{782EF470-319A-4DCA-AB6F-B4441DD59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32" name="Freeform: Shape 1531">
              <a:extLst>
                <a:ext uri="{FF2B5EF4-FFF2-40B4-BE49-F238E27FC236}">
                  <a16:creationId xmlns:a16="http://schemas.microsoft.com/office/drawing/2014/main" id="{ECBF0AE1-7C37-4F3E-B37A-44CAD6900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33" name="Freeform: Shape 1532">
              <a:extLst>
                <a:ext uri="{FF2B5EF4-FFF2-40B4-BE49-F238E27FC236}">
                  <a16:creationId xmlns:a16="http://schemas.microsoft.com/office/drawing/2014/main" id="{87EE399C-60A0-43AB-AD85-CAEDD25A8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4" name="Freeform: Shape 1533">
              <a:extLst>
                <a:ext uri="{FF2B5EF4-FFF2-40B4-BE49-F238E27FC236}">
                  <a16:creationId xmlns:a16="http://schemas.microsoft.com/office/drawing/2014/main" id="{6DEF9E1C-0288-422F-9D39-B2B97B0B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5" name="Freeform: Shape 1534">
              <a:extLst>
                <a:ext uri="{FF2B5EF4-FFF2-40B4-BE49-F238E27FC236}">
                  <a16:creationId xmlns:a16="http://schemas.microsoft.com/office/drawing/2014/main" id="{B9FD4213-CE93-46E6-A356-5C9B681A6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36" name="Freeform: Shape 1535">
              <a:extLst>
                <a:ext uri="{FF2B5EF4-FFF2-40B4-BE49-F238E27FC236}">
                  <a16:creationId xmlns:a16="http://schemas.microsoft.com/office/drawing/2014/main" id="{32AF21C6-5C6A-4ADC-98CE-0C897306F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7" name="Freeform: Shape 1536">
              <a:extLst>
                <a:ext uri="{FF2B5EF4-FFF2-40B4-BE49-F238E27FC236}">
                  <a16:creationId xmlns:a16="http://schemas.microsoft.com/office/drawing/2014/main" id="{67C50FF0-A4F6-4B10-91CC-CC456891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8" name="Freeform: Shape 1537">
              <a:extLst>
                <a:ext uri="{FF2B5EF4-FFF2-40B4-BE49-F238E27FC236}">
                  <a16:creationId xmlns:a16="http://schemas.microsoft.com/office/drawing/2014/main" id="{DF34FC9E-632A-4B97-AB95-812ABD85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9" name="Freeform: Shape 1538">
              <a:extLst>
                <a:ext uri="{FF2B5EF4-FFF2-40B4-BE49-F238E27FC236}">
                  <a16:creationId xmlns:a16="http://schemas.microsoft.com/office/drawing/2014/main" id="{6943D9D5-E01E-4A32-A5D1-AD61A32E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0" name="Freeform: Shape 1539">
              <a:extLst>
                <a:ext uri="{FF2B5EF4-FFF2-40B4-BE49-F238E27FC236}">
                  <a16:creationId xmlns:a16="http://schemas.microsoft.com/office/drawing/2014/main" id="{5F93C502-F4AC-4D2C-A43D-85093C59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1" name="Freeform: Shape 1540">
              <a:extLst>
                <a:ext uri="{FF2B5EF4-FFF2-40B4-BE49-F238E27FC236}">
                  <a16:creationId xmlns:a16="http://schemas.microsoft.com/office/drawing/2014/main" id="{AFCADD6C-627D-43CE-9413-A793AAA08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42" name="Freeform: Shape 1541">
              <a:extLst>
                <a:ext uri="{FF2B5EF4-FFF2-40B4-BE49-F238E27FC236}">
                  <a16:creationId xmlns:a16="http://schemas.microsoft.com/office/drawing/2014/main" id="{E7838A6E-823E-4306-9088-5AFE0912E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3" name="Freeform: Shape 1542">
              <a:extLst>
                <a:ext uri="{FF2B5EF4-FFF2-40B4-BE49-F238E27FC236}">
                  <a16:creationId xmlns:a16="http://schemas.microsoft.com/office/drawing/2014/main" id="{5F20A74B-CE15-4678-8E60-8983D4B53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44" name="Freeform: Shape 1543">
              <a:extLst>
                <a:ext uri="{FF2B5EF4-FFF2-40B4-BE49-F238E27FC236}">
                  <a16:creationId xmlns:a16="http://schemas.microsoft.com/office/drawing/2014/main" id="{AB4409F0-44F9-411F-8711-53B028783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5" name="Freeform: Shape 1544">
              <a:extLst>
                <a:ext uri="{FF2B5EF4-FFF2-40B4-BE49-F238E27FC236}">
                  <a16:creationId xmlns:a16="http://schemas.microsoft.com/office/drawing/2014/main" id="{64A642A9-686F-402A-920C-EDB02B2FE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6" name="Freeform: Shape 1545">
              <a:extLst>
                <a:ext uri="{FF2B5EF4-FFF2-40B4-BE49-F238E27FC236}">
                  <a16:creationId xmlns:a16="http://schemas.microsoft.com/office/drawing/2014/main" id="{B2B4D5D4-0C5C-4D98-9738-D245840A7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7" name="Freeform: Shape 1546">
              <a:extLst>
                <a:ext uri="{FF2B5EF4-FFF2-40B4-BE49-F238E27FC236}">
                  <a16:creationId xmlns:a16="http://schemas.microsoft.com/office/drawing/2014/main" id="{F70D7430-18D9-4B8F-9F7A-308C7019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48" name="Freeform: Shape 1547">
              <a:extLst>
                <a:ext uri="{FF2B5EF4-FFF2-40B4-BE49-F238E27FC236}">
                  <a16:creationId xmlns:a16="http://schemas.microsoft.com/office/drawing/2014/main" id="{764FC2A4-5817-4FA0-A4A7-6653D1DA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9" name="Freeform: Shape 1548">
              <a:extLst>
                <a:ext uri="{FF2B5EF4-FFF2-40B4-BE49-F238E27FC236}">
                  <a16:creationId xmlns:a16="http://schemas.microsoft.com/office/drawing/2014/main" id="{84DCF9E7-E283-43A0-9C25-F7001626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50" name="Freeform: Shape 1549">
              <a:extLst>
                <a:ext uri="{FF2B5EF4-FFF2-40B4-BE49-F238E27FC236}">
                  <a16:creationId xmlns:a16="http://schemas.microsoft.com/office/drawing/2014/main" id="{A24478FE-2D73-495D-A2CE-6D1D87C2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1" name="Freeform: Shape 1550">
              <a:extLst>
                <a:ext uri="{FF2B5EF4-FFF2-40B4-BE49-F238E27FC236}">
                  <a16:creationId xmlns:a16="http://schemas.microsoft.com/office/drawing/2014/main" id="{024EF5F2-46E7-4950-93D0-371415B7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2" name="Freeform: Shape 1551">
              <a:extLst>
                <a:ext uri="{FF2B5EF4-FFF2-40B4-BE49-F238E27FC236}">
                  <a16:creationId xmlns:a16="http://schemas.microsoft.com/office/drawing/2014/main" id="{F1E76799-6B37-47A7-B311-D4AD1BB56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3" name="Freeform: Shape 1552">
              <a:extLst>
                <a:ext uri="{FF2B5EF4-FFF2-40B4-BE49-F238E27FC236}">
                  <a16:creationId xmlns:a16="http://schemas.microsoft.com/office/drawing/2014/main" id="{18E48635-AD82-4B9C-BD64-E19D0DCD3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54" name="Freeform: Shape 1553">
              <a:extLst>
                <a:ext uri="{FF2B5EF4-FFF2-40B4-BE49-F238E27FC236}">
                  <a16:creationId xmlns:a16="http://schemas.microsoft.com/office/drawing/2014/main" id="{FFE8012D-8F5A-48C7-A667-EF1782E17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5" name="Freeform: Shape 1554">
              <a:extLst>
                <a:ext uri="{FF2B5EF4-FFF2-40B4-BE49-F238E27FC236}">
                  <a16:creationId xmlns:a16="http://schemas.microsoft.com/office/drawing/2014/main" id="{24D6A3A1-CDCE-458B-B3ED-792E80025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56" name="Freeform: Shape 1555">
              <a:extLst>
                <a:ext uri="{FF2B5EF4-FFF2-40B4-BE49-F238E27FC236}">
                  <a16:creationId xmlns:a16="http://schemas.microsoft.com/office/drawing/2014/main" id="{CD8FB40D-7336-4F24-9F28-25EC9AE6C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7" name="Freeform: Shape 1556">
              <a:extLst>
                <a:ext uri="{FF2B5EF4-FFF2-40B4-BE49-F238E27FC236}">
                  <a16:creationId xmlns:a16="http://schemas.microsoft.com/office/drawing/2014/main" id="{75683C3C-C038-49EA-9635-AC7B82AF2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8" name="Freeform: Shape 1557">
              <a:extLst>
                <a:ext uri="{FF2B5EF4-FFF2-40B4-BE49-F238E27FC236}">
                  <a16:creationId xmlns:a16="http://schemas.microsoft.com/office/drawing/2014/main" id="{6286FF4B-0471-47B5-AA6C-8BA5CC04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9" name="Freeform: Shape 1558">
              <a:extLst>
                <a:ext uri="{FF2B5EF4-FFF2-40B4-BE49-F238E27FC236}">
                  <a16:creationId xmlns:a16="http://schemas.microsoft.com/office/drawing/2014/main" id="{CEB73580-6577-4A7A-A7EA-E79093D9D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60" name="Freeform: Shape 1559">
              <a:extLst>
                <a:ext uri="{FF2B5EF4-FFF2-40B4-BE49-F238E27FC236}">
                  <a16:creationId xmlns:a16="http://schemas.microsoft.com/office/drawing/2014/main" id="{9E97866D-632F-4778-992C-F2750D60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1" name="Freeform: Shape 1560">
              <a:extLst>
                <a:ext uri="{FF2B5EF4-FFF2-40B4-BE49-F238E27FC236}">
                  <a16:creationId xmlns:a16="http://schemas.microsoft.com/office/drawing/2014/main" id="{5A7AC897-3ADD-4A69-A122-EA6F8EFD2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62" name="Freeform: Shape 1561">
              <a:extLst>
                <a:ext uri="{FF2B5EF4-FFF2-40B4-BE49-F238E27FC236}">
                  <a16:creationId xmlns:a16="http://schemas.microsoft.com/office/drawing/2014/main" id="{06C3FE79-4EEC-4CF3-92A0-F6BC9F8B4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nhaltsplatzhalter 2">
            <a:extLst>
              <a:ext uri="{FF2B5EF4-FFF2-40B4-BE49-F238E27FC236}">
                <a16:creationId xmlns:a16="http://schemas.microsoft.com/office/drawing/2014/main" id="{761E562F-EB93-8838-8F9C-02DA23F06AAA}"/>
              </a:ext>
            </a:extLst>
          </p:cNvPr>
          <p:cNvSpPr>
            <a:spLocks noGrp="1"/>
          </p:cNvSpPr>
          <p:nvPr>
            <p:ph idx="1"/>
          </p:nvPr>
        </p:nvSpPr>
        <p:spPr>
          <a:xfrm>
            <a:off x="6477270" y="1130846"/>
            <a:ext cx="4974771" cy="4839102"/>
          </a:xfrm>
        </p:spPr>
        <p:txBody>
          <a:bodyPr>
            <a:normAutofit/>
          </a:bodyPr>
          <a:lstStyle/>
          <a:p>
            <a:r>
              <a:rPr lang="de-CH" dirty="0"/>
              <a:t>Modular erweiterbar mit </a:t>
            </a:r>
            <a:r>
              <a:rPr lang="de-CH" dirty="0" err="1"/>
              <a:t>z.b</a:t>
            </a:r>
            <a:r>
              <a:rPr lang="de-CH" dirty="0"/>
              <a:t> Rangliste oder online Erreichbarkeit</a:t>
            </a:r>
          </a:p>
          <a:p>
            <a:r>
              <a:rPr lang="de-CH" dirty="0"/>
              <a:t>Einfach für eigene Backend mit Datenbank.</a:t>
            </a:r>
          </a:p>
          <a:p>
            <a:r>
              <a:rPr lang="de-CH" dirty="0"/>
              <a:t>Einfache Übergabe zwischen Wochen durch YAML </a:t>
            </a:r>
            <a:r>
              <a:rPr lang="de-CH" dirty="0" err="1"/>
              <a:t>file</a:t>
            </a:r>
            <a:r>
              <a:rPr lang="de-CH" dirty="0"/>
              <a:t>.</a:t>
            </a:r>
          </a:p>
          <a:p>
            <a:r>
              <a:rPr lang="de-CH" dirty="0"/>
              <a:t>Einfach Position Übergabe mit API.</a:t>
            </a:r>
          </a:p>
          <a:p>
            <a:r>
              <a:rPr lang="de-CH" dirty="0"/>
              <a:t>Spass</a:t>
            </a:r>
          </a:p>
          <a:p>
            <a:endParaRPr lang="de-CH" dirty="0"/>
          </a:p>
          <a:p>
            <a:endParaRPr lang="de-CH" dirty="0"/>
          </a:p>
        </p:txBody>
      </p:sp>
    </p:spTree>
    <p:extLst>
      <p:ext uri="{BB962C8B-B14F-4D97-AF65-F5344CB8AC3E}">
        <p14:creationId xmlns:p14="http://schemas.microsoft.com/office/powerpoint/2010/main" val="287420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1968AB5-35BA-CCAA-B8AC-351E19469678}"/>
              </a:ext>
            </a:extLst>
          </p:cNvPr>
          <p:cNvSpPr>
            <a:spLocks noGrp="1"/>
          </p:cNvSpPr>
          <p:nvPr>
            <p:ph type="title"/>
          </p:nvPr>
        </p:nvSpPr>
        <p:spPr>
          <a:xfrm>
            <a:off x="938907" y="282800"/>
            <a:ext cx="5217172" cy="1288673"/>
          </a:xfrm>
        </p:spPr>
        <p:txBody>
          <a:bodyPr anchor="b">
            <a:normAutofit/>
          </a:bodyPr>
          <a:lstStyle/>
          <a:p>
            <a:r>
              <a:rPr lang="de-CH" dirty="0"/>
              <a:t>Team Name</a:t>
            </a:r>
          </a:p>
        </p:txBody>
      </p:sp>
      <p:grpSp>
        <p:nvGrpSpPr>
          <p:cNvPr id="2059" name="Graphic 38">
            <a:extLst>
              <a:ext uri="{FF2B5EF4-FFF2-40B4-BE49-F238E27FC236}">
                <a16:creationId xmlns:a16="http://schemas.microsoft.com/office/drawing/2014/main" id="{A3709225-45BD-4CB5-BED5-6A68EDA555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22669" y="764273"/>
            <a:ext cx="1910252" cy="709660"/>
            <a:chOff x="2267504" y="2540250"/>
            <a:chExt cx="1990951" cy="739640"/>
          </a:xfrm>
          <a:solidFill>
            <a:schemeClr val="tx1"/>
          </a:solidFill>
        </p:grpSpPr>
        <p:sp>
          <p:nvSpPr>
            <p:cNvPr id="2060" name="Freeform: Shape 2059">
              <a:extLst>
                <a:ext uri="{FF2B5EF4-FFF2-40B4-BE49-F238E27FC236}">
                  <a16:creationId xmlns:a16="http://schemas.microsoft.com/office/drawing/2014/main" id="{8C942C2B-45B1-458A-8005-9D3AB343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61" name="Freeform: Shape 2060">
              <a:extLst>
                <a:ext uri="{FF2B5EF4-FFF2-40B4-BE49-F238E27FC236}">
                  <a16:creationId xmlns:a16="http://schemas.microsoft.com/office/drawing/2014/main" id="{13F7C494-DAD3-45A9-B68C-D69E3DED5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063" name="Graphic 38">
            <a:extLst>
              <a:ext uri="{FF2B5EF4-FFF2-40B4-BE49-F238E27FC236}">
                <a16:creationId xmlns:a16="http://schemas.microsoft.com/office/drawing/2014/main" id="{BC9D362F-A0BC-46E8-B739-CC9BEBDA5B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22669" y="764273"/>
            <a:ext cx="1910252" cy="709660"/>
            <a:chOff x="2267504" y="2540250"/>
            <a:chExt cx="1990951" cy="739640"/>
          </a:xfrm>
          <a:solidFill>
            <a:schemeClr val="tx1">
              <a:alpha val="60000"/>
            </a:schemeClr>
          </a:solidFill>
        </p:grpSpPr>
        <p:sp>
          <p:nvSpPr>
            <p:cNvPr id="2064" name="Freeform: Shape 2063">
              <a:extLst>
                <a:ext uri="{FF2B5EF4-FFF2-40B4-BE49-F238E27FC236}">
                  <a16:creationId xmlns:a16="http://schemas.microsoft.com/office/drawing/2014/main" id="{DBA52944-DE64-4F5C-B8FC-B70E68B5E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65" name="Freeform: Shape 2064">
              <a:extLst>
                <a:ext uri="{FF2B5EF4-FFF2-40B4-BE49-F238E27FC236}">
                  <a16:creationId xmlns:a16="http://schemas.microsoft.com/office/drawing/2014/main" id="{256C7690-20D4-475A-BC10-531EE3E15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 name="Inhaltsplatzhalter 2">
            <a:extLst>
              <a:ext uri="{FF2B5EF4-FFF2-40B4-BE49-F238E27FC236}">
                <a16:creationId xmlns:a16="http://schemas.microsoft.com/office/drawing/2014/main" id="{0B840598-1146-3583-C109-ED90B0F104EC}"/>
              </a:ext>
            </a:extLst>
          </p:cNvPr>
          <p:cNvSpPr>
            <a:spLocks noGrp="1"/>
          </p:cNvSpPr>
          <p:nvPr>
            <p:ph idx="1"/>
          </p:nvPr>
        </p:nvSpPr>
        <p:spPr>
          <a:xfrm>
            <a:off x="938906" y="1715151"/>
            <a:ext cx="5217173" cy="4351338"/>
          </a:xfrm>
        </p:spPr>
        <p:txBody>
          <a:bodyPr>
            <a:normAutofit/>
          </a:bodyPr>
          <a:lstStyle/>
          <a:p>
            <a:pPr marL="0" indent="0">
              <a:buNone/>
            </a:pPr>
            <a:r>
              <a:rPr lang="de-CH" sz="2000" u="sng" err="1"/>
              <a:t>enPassant</a:t>
            </a:r>
            <a:endParaRPr lang="de-CH" sz="2000" u="sng"/>
          </a:p>
          <a:p>
            <a:pPr marL="0" indent="0">
              <a:buNone/>
            </a:pPr>
            <a:r>
              <a:rPr lang="de-CH" sz="2000"/>
              <a:t>Beim Schach ist das Schlagen im Vorbeigehen definiert als die Zugmöglichkeit, mit einem Bauern einen gegnerischen Bauern auch dann zu schlagen, wenn dieser von der Ausgangsstellung heraus durch einen Doppelschritt über den Schlagbereich des eigenen Bauern hinaus zieht. In diesem Fall ist der Bauernzug so zu werten, als ob er nur einen Feldschritt von der Ausgangsstellung nach vorne getan hätte statt derer zwei. En </a:t>
            </a:r>
            <a:r>
              <a:rPr lang="de-CH" sz="2000" err="1"/>
              <a:t>passant</a:t>
            </a:r>
            <a:r>
              <a:rPr lang="de-CH" sz="2000"/>
              <a:t> darf nur unmittelbar nach dem Doppelschritt des gegnerischen Bauern und nur durch einen eigenen Bauern geschlagen werden.</a:t>
            </a:r>
          </a:p>
        </p:txBody>
      </p:sp>
      <p:sp>
        <p:nvSpPr>
          <p:cNvPr id="2067" name="Oval 2066">
            <a:extLst>
              <a:ext uri="{FF2B5EF4-FFF2-40B4-BE49-F238E27FC236}">
                <a16:creationId xmlns:a16="http://schemas.microsoft.com/office/drawing/2014/main" id="{7665E5EC-40DD-4076-879B-B07223D5A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045"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69" name="Oval 2068">
            <a:extLst>
              <a:ext uri="{FF2B5EF4-FFF2-40B4-BE49-F238E27FC236}">
                <a16:creationId xmlns:a16="http://schemas.microsoft.com/office/drawing/2014/main" id="{96F7F90D-227A-418D-9A0A-2E04468C6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045"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52" name="Picture 4">
            <a:extLst>
              <a:ext uri="{FF2B5EF4-FFF2-40B4-BE49-F238E27FC236}">
                <a16:creationId xmlns:a16="http://schemas.microsoft.com/office/drawing/2014/main" id="{1786D8A5-809F-F8DD-DBA5-E7EB4E680A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995" y="1551629"/>
            <a:ext cx="3217333" cy="3217333"/>
          </a:xfrm>
          <a:prstGeom prst="rect">
            <a:avLst/>
          </a:prstGeom>
          <a:noFill/>
          <a:extLst>
            <a:ext uri="{909E8E84-426E-40DD-AFC4-6F175D3DCCD1}">
              <a14:hiddenFill xmlns:a14="http://schemas.microsoft.com/office/drawing/2010/main">
                <a:solidFill>
                  <a:srgbClr val="FFFFFF"/>
                </a:solidFill>
              </a14:hiddenFill>
            </a:ext>
          </a:extLst>
        </p:spPr>
      </p:pic>
      <p:grpSp>
        <p:nvGrpSpPr>
          <p:cNvPr id="2071" name="Graphic 4">
            <a:extLst>
              <a:ext uri="{FF2B5EF4-FFF2-40B4-BE49-F238E27FC236}">
                <a16:creationId xmlns:a16="http://schemas.microsoft.com/office/drawing/2014/main" id="{E2DB0E87-A743-40DF-A082-9D0767DC42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35753" y="4903343"/>
            <a:ext cx="975169" cy="975171"/>
            <a:chOff x="5829300" y="3162300"/>
            <a:chExt cx="532256" cy="532257"/>
          </a:xfrm>
          <a:solidFill>
            <a:schemeClr val="tx1"/>
          </a:solidFill>
        </p:grpSpPr>
        <p:sp>
          <p:nvSpPr>
            <p:cNvPr id="2072" name="Freeform: Shape 2071">
              <a:extLst>
                <a:ext uri="{FF2B5EF4-FFF2-40B4-BE49-F238E27FC236}">
                  <a16:creationId xmlns:a16="http://schemas.microsoft.com/office/drawing/2014/main" id="{3C4CB329-05C8-413D-9C7D-0D0971977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73" name="Freeform: Shape 2072">
              <a:extLst>
                <a:ext uri="{FF2B5EF4-FFF2-40B4-BE49-F238E27FC236}">
                  <a16:creationId xmlns:a16="http://schemas.microsoft.com/office/drawing/2014/main" id="{455A2053-BA33-4AD1-AE53-12E0B713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074" name="Freeform: Shape 2073">
              <a:extLst>
                <a:ext uri="{FF2B5EF4-FFF2-40B4-BE49-F238E27FC236}">
                  <a16:creationId xmlns:a16="http://schemas.microsoft.com/office/drawing/2014/main" id="{06B486E5-C097-4CB7-8E4E-651DB6E06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075" name="Freeform: Shape 2074">
              <a:extLst>
                <a:ext uri="{FF2B5EF4-FFF2-40B4-BE49-F238E27FC236}">
                  <a16:creationId xmlns:a16="http://schemas.microsoft.com/office/drawing/2014/main" id="{2F1E8012-3B20-4A44-93FB-9CB5882D5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076" name="Freeform: Shape 2075">
              <a:extLst>
                <a:ext uri="{FF2B5EF4-FFF2-40B4-BE49-F238E27FC236}">
                  <a16:creationId xmlns:a16="http://schemas.microsoft.com/office/drawing/2014/main" id="{6ADD32FA-095F-48AB-AA71-053F4D7A5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77" name="Freeform: Shape 2076">
              <a:extLst>
                <a:ext uri="{FF2B5EF4-FFF2-40B4-BE49-F238E27FC236}">
                  <a16:creationId xmlns:a16="http://schemas.microsoft.com/office/drawing/2014/main" id="{D8B29E0D-87FE-476C-A364-9680E4DE1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078" name="Freeform: Shape 2077">
              <a:extLst>
                <a:ext uri="{FF2B5EF4-FFF2-40B4-BE49-F238E27FC236}">
                  <a16:creationId xmlns:a16="http://schemas.microsoft.com/office/drawing/2014/main" id="{1431F908-419F-44CA-8BA2-BB96254CC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079" name="Freeform: Shape 2078">
              <a:extLst>
                <a:ext uri="{FF2B5EF4-FFF2-40B4-BE49-F238E27FC236}">
                  <a16:creationId xmlns:a16="http://schemas.microsoft.com/office/drawing/2014/main" id="{456E902C-1CA2-4A3D-8C73-5537C04E7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080" name="Freeform: Shape 2079">
              <a:extLst>
                <a:ext uri="{FF2B5EF4-FFF2-40B4-BE49-F238E27FC236}">
                  <a16:creationId xmlns:a16="http://schemas.microsoft.com/office/drawing/2014/main" id="{D26707B0-58E2-46EF-A5B0-515DD2BD3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081" name="Freeform: Shape 2080">
              <a:extLst>
                <a:ext uri="{FF2B5EF4-FFF2-40B4-BE49-F238E27FC236}">
                  <a16:creationId xmlns:a16="http://schemas.microsoft.com/office/drawing/2014/main" id="{E890154F-9612-499A-A309-D0E7F20F7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082" name="Freeform: Shape 2081">
              <a:extLst>
                <a:ext uri="{FF2B5EF4-FFF2-40B4-BE49-F238E27FC236}">
                  <a16:creationId xmlns:a16="http://schemas.microsoft.com/office/drawing/2014/main" id="{41467740-8E67-48D4-847A-8DD3AD454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083" name="Freeform: Shape 2082">
              <a:extLst>
                <a:ext uri="{FF2B5EF4-FFF2-40B4-BE49-F238E27FC236}">
                  <a16:creationId xmlns:a16="http://schemas.microsoft.com/office/drawing/2014/main" id="{6D73D957-ED24-4DD6-8B95-23739654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084" name="Freeform: Shape 2083">
              <a:extLst>
                <a:ext uri="{FF2B5EF4-FFF2-40B4-BE49-F238E27FC236}">
                  <a16:creationId xmlns:a16="http://schemas.microsoft.com/office/drawing/2014/main" id="{7D024E57-FA5B-4FC0-AAB1-16E4F8FC3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pSp>
        <p:nvGrpSpPr>
          <p:cNvPr id="2086" name="Graphic 4">
            <a:extLst>
              <a:ext uri="{FF2B5EF4-FFF2-40B4-BE49-F238E27FC236}">
                <a16:creationId xmlns:a16="http://schemas.microsoft.com/office/drawing/2014/main" id="{AAA73A3E-7B86-4D04-B8D7-C566697E5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35753" y="4903343"/>
            <a:ext cx="975169" cy="975171"/>
            <a:chOff x="5829300" y="3162300"/>
            <a:chExt cx="532256" cy="532257"/>
          </a:xfrm>
          <a:solidFill>
            <a:schemeClr val="tx1">
              <a:alpha val="60000"/>
            </a:schemeClr>
          </a:solidFill>
        </p:grpSpPr>
        <p:sp>
          <p:nvSpPr>
            <p:cNvPr id="2087" name="Freeform: Shape 2086">
              <a:extLst>
                <a:ext uri="{FF2B5EF4-FFF2-40B4-BE49-F238E27FC236}">
                  <a16:creationId xmlns:a16="http://schemas.microsoft.com/office/drawing/2014/main" id="{1490932E-B0A8-480B-AA47-673D90BDC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88" name="Freeform: Shape 2087">
              <a:extLst>
                <a:ext uri="{FF2B5EF4-FFF2-40B4-BE49-F238E27FC236}">
                  <a16:creationId xmlns:a16="http://schemas.microsoft.com/office/drawing/2014/main" id="{DCA4BAFD-9F09-472D-B03B-8191FB75A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089" name="Freeform: Shape 2088">
              <a:extLst>
                <a:ext uri="{FF2B5EF4-FFF2-40B4-BE49-F238E27FC236}">
                  <a16:creationId xmlns:a16="http://schemas.microsoft.com/office/drawing/2014/main" id="{167D5D29-0826-40F5-BD36-3F594CC5D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090" name="Freeform: Shape 2089">
              <a:extLst>
                <a:ext uri="{FF2B5EF4-FFF2-40B4-BE49-F238E27FC236}">
                  <a16:creationId xmlns:a16="http://schemas.microsoft.com/office/drawing/2014/main" id="{C4CC2EAE-558B-4335-89A8-5C4DC70E0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091" name="Freeform: Shape 2090">
              <a:extLst>
                <a:ext uri="{FF2B5EF4-FFF2-40B4-BE49-F238E27FC236}">
                  <a16:creationId xmlns:a16="http://schemas.microsoft.com/office/drawing/2014/main" id="{F2B87642-ADE1-4FFB-A934-4BF2FD17C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92" name="Freeform: Shape 2091">
              <a:extLst>
                <a:ext uri="{FF2B5EF4-FFF2-40B4-BE49-F238E27FC236}">
                  <a16:creationId xmlns:a16="http://schemas.microsoft.com/office/drawing/2014/main" id="{9CD3D3DF-A163-4B1E-A95E-96630955F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093" name="Freeform: Shape 2092">
              <a:extLst>
                <a:ext uri="{FF2B5EF4-FFF2-40B4-BE49-F238E27FC236}">
                  <a16:creationId xmlns:a16="http://schemas.microsoft.com/office/drawing/2014/main" id="{36A15EA9-0256-417D-AC7F-6A0AC9EFF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2094" name="Freeform: Shape 2093">
              <a:extLst>
                <a:ext uri="{FF2B5EF4-FFF2-40B4-BE49-F238E27FC236}">
                  <a16:creationId xmlns:a16="http://schemas.microsoft.com/office/drawing/2014/main" id="{F254976A-4809-49C6-9043-98C676C8B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095" name="Freeform: Shape 2094">
              <a:extLst>
                <a:ext uri="{FF2B5EF4-FFF2-40B4-BE49-F238E27FC236}">
                  <a16:creationId xmlns:a16="http://schemas.microsoft.com/office/drawing/2014/main" id="{64202E5B-07F3-45F4-96FD-6FD0E98F44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096" name="Freeform: Shape 2095">
              <a:extLst>
                <a:ext uri="{FF2B5EF4-FFF2-40B4-BE49-F238E27FC236}">
                  <a16:creationId xmlns:a16="http://schemas.microsoft.com/office/drawing/2014/main" id="{9B42F12C-1A6E-462E-99E4-4213B57C8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097" name="Freeform: Shape 2096">
              <a:extLst>
                <a:ext uri="{FF2B5EF4-FFF2-40B4-BE49-F238E27FC236}">
                  <a16:creationId xmlns:a16="http://schemas.microsoft.com/office/drawing/2014/main" id="{AC9A8868-4142-4A34-B40A-E34E03081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098" name="Freeform: Shape 2097">
              <a:extLst>
                <a:ext uri="{FF2B5EF4-FFF2-40B4-BE49-F238E27FC236}">
                  <a16:creationId xmlns:a16="http://schemas.microsoft.com/office/drawing/2014/main" id="{40A35967-9A1D-4088-B5F9-7CECDD700F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099" name="Freeform: Shape 2098">
              <a:extLst>
                <a:ext uri="{FF2B5EF4-FFF2-40B4-BE49-F238E27FC236}">
                  <a16:creationId xmlns:a16="http://schemas.microsoft.com/office/drawing/2014/main" id="{E295E6DA-CA8A-466A-8F34-033A482B2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7941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B2C23D-7909-B10E-DFDC-05DBABC7961D}"/>
              </a:ext>
            </a:extLst>
          </p:cNvPr>
          <p:cNvSpPr>
            <a:spLocks noGrp="1"/>
          </p:cNvSpPr>
          <p:nvPr>
            <p:ph type="title"/>
          </p:nvPr>
        </p:nvSpPr>
        <p:spPr/>
        <p:txBody>
          <a:bodyPr/>
          <a:lstStyle/>
          <a:p>
            <a:r>
              <a:rPr lang="de-CH" dirty="0"/>
              <a:t>Planung</a:t>
            </a:r>
          </a:p>
        </p:txBody>
      </p:sp>
      <p:sp>
        <p:nvSpPr>
          <p:cNvPr id="3" name="Inhaltsplatzhalter 2">
            <a:extLst>
              <a:ext uri="{FF2B5EF4-FFF2-40B4-BE49-F238E27FC236}">
                <a16:creationId xmlns:a16="http://schemas.microsoft.com/office/drawing/2014/main" id="{4FC52CB8-4E63-EDDF-F02A-32144F87EA96}"/>
              </a:ext>
            </a:extLst>
          </p:cNvPr>
          <p:cNvSpPr>
            <a:spLocks noGrp="1"/>
          </p:cNvSpPr>
          <p:nvPr>
            <p:ph idx="1"/>
          </p:nvPr>
        </p:nvSpPr>
        <p:spPr/>
        <p:txBody>
          <a:bodyPr/>
          <a:lstStyle/>
          <a:p>
            <a:r>
              <a:rPr lang="de-CH" dirty="0"/>
              <a:t>Entwicklungsumgebung : </a:t>
            </a:r>
          </a:p>
          <a:p>
            <a:pPr marL="0" indent="0">
              <a:buNone/>
            </a:pPr>
            <a:r>
              <a:rPr lang="de-CH" dirty="0"/>
              <a:t>VSC, </a:t>
            </a:r>
            <a:r>
              <a:rPr lang="de-CH" dirty="0" err="1"/>
              <a:t>Intellij</a:t>
            </a:r>
            <a:r>
              <a:rPr lang="de-CH" dirty="0"/>
              <a:t>, VI und </a:t>
            </a:r>
            <a:r>
              <a:rPr lang="de-CH" dirty="0" err="1"/>
              <a:t>Github</a:t>
            </a:r>
            <a:endParaRPr lang="de-CH" dirty="0"/>
          </a:p>
          <a:p>
            <a:r>
              <a:rPr lang="de-CH" dirty="0"/>
              <a:t>Anforderungen :</a:t>
            </a:r>
          </a:p>
          <a:p>
            <a:pPr marL="0" indent="0">
              <a:buNone/>
            </a:pPr>
            <a:r>
              <a:rPr lang="de-CH" dirty="0"/>
              <a:t>Schach Regeln, Drag and Drop, Login</a:t>
            </a:r>
            <a:r>
              <a:rPr lang="de-CH"/>
              <a:t>, Multiplayer</a:t>
            </a:r>
            <a:endParaRPr lang="de-CH" dirty="0"/>
          </a:p>
          <a:p>
            <a:r>
              <a:rPr lang="de-CH" dirty="0"/>
              <a:t>Arbeitsaufteilung (Arbeitspaket) :</a:t>
            </a:r>
          </a:p>
          <a:p>
            <a:pPr marL="0" indent="0">
              <a:buNone/>
            </a:pPr>
            <a:r>
              <a:rPr lang="de-CH" dirty="0"/>
              <a:t>1. Woche: ERD, SQL schreiben, YAML und API machen</a:t>
            </a:r>
          </a:p>
          <a:p>
            <a:pPr marL="0" indent="0">
              <a:buNone/>
            </a:pPr>
            <a:r>
              <a:rPr lang="de-CH" dirty="0"/>
              <a:t>2. Woche: </a:t>
            </a:r>
            <a:r>
              <a:rPr lang="de-CH" dirty="0" err="1"/>
              <a:t>Fetches</a:t>
            </a:r>
            <a:r>
              <a:rPr lang="de-CH" dirty="0"/>
              <a:t>, HTML Seite, UI</a:t>
            </a:r>
          </a:p>
        </p:txBody>
      </p:sp>
    </p:spTree>
    <p:extLst>
      <p:ext uri="{BB962C8B-B14F-4D97-AF65-F5344CB8AC3E}">
        <p14:creationId xmlns:p14="http://schemas.microsoft.com/office/powerpoint/2010/main" val="331058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A2849B-E61F-7CB1-F236-C73D4EE3AFE5}"/>
              </a:ext>
            </a:extLst>
          </p:cNvPr>
          <p:cNvSpPr>
            <a:spLocks noGrp="1"/>
          </p:cNvSpPr>
          <p:nvPr>
            <p:ph type="title"/>
          </p:nvPr>
        </p:nvSpPr>
        <p:spPr/>
        <p:txBody>
          <a:bodyPr/>
          <a:lstStyle/>
          <a:p>
            <a:r>
              <a:rPr lang="de-CH" dirty="0"/>
              <a:t>Umsetzung</a:t>
            </a:r>
          </a:p>
        </p:txBody>
      </p:sp>
      <p:sp>
        <p:nvSpPr>
          <p:cNvPr id="3" name="Inhaltsplatzhalter 2">
            <a:extLst>
              <a:ext uri="{FF2B5EF4-FFF2-40B4-BE49-F238E27FC236}">
                <a16:creationId xmlns:a16="http://schemas.microsoft.com/office/drawing/2014/main" id="{E72B02C6-7575-A080-E767-11A137AEBB8E}"/>
              </a:ext>
            </a:extLst>
          </p:cNvPr>
          <p:cNvSpPr>
            <a:spLocks noGrp="1"/>
          </p:cNvSpPr>
          <p:nvPr>
            <p:ph idx="1"/>
          </p:nvPr>
        </p:nvSpPr>
        <p:spPr/>
        <p:txBody>
          <a:bodyPr/>
          <a:lstStyle/>
          <a:p>
            <a:pPr marL="0" indent="0">
              <a:buNone/>
            </a:pPr>
            <a:r>
              <a:rPr lang="de-CH" dirty="0"/>
              <a:t>Testfälle : </a:t>
            </a:r>
          </a:p>
          <a:p>
            <a:r>
              <a:rPr lang="de-CH" dirty="0"/>
              <a:t>Testspiel</a:t>
            </a:r>
          </a:p>
          <a:p>
            <a:r>
              <a:rPr lang="de-CH" dirty="0"/>
              <a:t>Spezial Regeln simulieren.</a:t>
            </a:r>
          </a:p>
          <a:p>
            <a:r>
              <a:rPr lang="de-CH" dirty="0"/>
              <a:t>Synchronisation simulieren</a:t>
            </a:r>
          </a:p>
          <a:p>
            <a:endParaRPr lang="de-CH" dirty="0"/>
          </a:p>
          <a:p>
            <a:pPr marL="0" indent="0">
              <a:buNone/>
            </a:pPr>
            <a:r>
              <a:rPr lang="de-CH" dirty="0"/>
              <a:t>Produktpräsentation :</a:t>
            </a:r>
          </a:p>
          <a:p>
            <a:r>
              <a:rPr lang="de-CH" dirty="0"/>
              <a:t>Demospiel</a:t>
            </a:r>
          </a:p>
          <a:p>
            <a:endParaRPr lang="de-CH" dirty="0"/>
          </a:p>
        </p:txBody>
      </p:sp>
    </p:spTree>
    <p:extLst>
      <p:ext uri="{BB962C8B-B14F-4D97-AF65-F5344CB8AC3E}">
        <p14:creationId xmlns:p14="http://schemas.microsoft.com/office/powerpoint/2010/main" val="3193463032"/>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0</TotalTime>
  <Words>207</Words>
  <Application>Microsoft Office PowerPoint</Application>
  <PresentationFormat>Breitbild</PresentationFormat>
  <Paragraphs>34</Paragraphs>
  <Slides>5</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5</vt:i4>
      </vt:variant>
    </vt:vector>
  </HeadingPairs>
  <TitlesOfParts>
    <vt:vector size="8" baseType="lpstr">
      <vt:lpstr>Arial</vt:lpstr>
      <vt:lpstr>Source Sans Pro</vt:lpstr>
      <vt:lpstr>FunkyShapesDarkVTI</vt:lpstr>
      <vt:lpstr>enPassant</vt:lpstr>
      <vt:lpstr>Wieso Schach?</vt:lpstr>
      <vt:lpstr>Team Name</vt:lpstr>
      <vt:lpstr>Planung</vt:lpstr>
      <vt:lpstr>Umsetzung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enPassant</dc:title>
  <dc:creator>Muggli Samuel Roland</dc:creator>
  <cp:lastModifiedBy>Muggli Samuel Roland</cp:lastModifiedBy>
  <cp:revision>2</cp:revision>
  <dcterms:created xsi:type="dcterms:W3CDTF">2023-02-01T09:19:23Z</dcterms:created>
  <dcterms:modified xsi:type="dcterms:W3CDTF">2023-02-01T12:41:14Z</dcterms:modified>
</cp:coreProperties>
</file>