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1" r:id="rId5"/>
    <p:sldId id="264" r:id="rId6"/>
    <p:sldId id="259" r:id="rId7"/>
    <p:sldId id="265" r:id="rId8"/>
    <p:sldId id="260" r:id="rId9"/>
    <p:sldId id="266" r:id="rId10"/>
    <p:sldId id="262" r:id="rId11"/>
    <p:sldId id="268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24EA6-92B9-EC86-5A3A-06C0BD6D3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DE1B8D1-8835-C206-57DD-6B0369805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FC4368-A8B3-0596-745F-0298E036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EB8F-4A60-41EA-AEB5-399F29E6D099}" type="datetimeFigureOut">
              <a:rPr lang="de-CH" smtClean="0"/>
              <a:t>03.01.2023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5A193C-554F-93F5-AC0D-80CF3D86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192171-3163-A8FE-B347-933BDC8B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D6F5-7160-485A-BF4A-50BFBB5F5E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794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4702A-6F95-BF7C-E8E4-E149369E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2A36AF-B937-B8FF-7875-F16586563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9661A5-D60D-054A-2383-2D49DFF0E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EB8F-4A60-41EA-AEB5-399F29E6D099}" type="datetimeFigureOut">
              <a:rPr lang="de-CH" smtClean="0"/>
              <a:t>03.01.2023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28283E-DA49-9FE4-AAD2-800DE9CB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105382-CC54-96E5-5E7A-CC8DE933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D6F5-7160-485A-BF4A-50BFBB5F5E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634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BE48092-2540-BEFB-67D8-2A2080119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6A71A8-2DA6-C902-0354-1A53777E0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456825-8B0E-C280-13AE-DAB811939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EB8F-4A60-41EA-AEB5-399F29E6D099}" type="datetimeFigureOut">
              <a:rPr lang="de-CH" smtClean="0"/>
              <a:t>03.01.2023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E1210C-347E-4C3B-4AD0-64AF71FF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851AF4-08FB-33D2-7801-7F5917AF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D6F5-7160-485A-BF4A-50BFBB5F5E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03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73909-DBE2-3DB5-F62D-61E4A173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3913C6-B48C-2922-0F08-63BDA1854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EBEED3-42BF-661E-76C9-4388F9430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EB8F-4A60-41EA-AEB5-399F29E6D099}" type="datetimeFigureOut">
              <a:rPr lang="de-CH" smtClean="0"/>
              <a:t>03.01.2023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EDE218-BCFE-1FEB-E9FD-5624C153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19E18A-D24D-23C1-A9F1-14F156311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D6F5-7160-485A-BF4A-50BFBB5F5E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66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81816-7605-902D-D852-2200F826A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52BAB8-BF89-3AA1-CB65-D9A7B17DF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10FE35-8BDD-5E6C-A92E-9E832602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EB8F-4A60-41EA-AEB5-399F29E6D099}" type="datetimeFigureOut">
              <a:rPr lang="de-CH" smtClean="0"/>
              <a:t>03.01.2023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A0464F-FDA7-0C6D-B579-5744925A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A72243-8DB0-2F21-39A9-4E128B8C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D6F5-7160-485A-BF4A-50BFBB5F5E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358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7594C-ADCE-757A-C1BD-8A444D89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65F5E1-41F6-20EA-B4AE-A1B2635D7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603393-F2E6-5316-15AD-BB4D3EEFF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AA44A0-EE9C-1F01-45F1-7E407CA5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EB8F-4A60-41EA-AEB5-399F29E6D099}" type="datetimeFigureOut">
              <a:rPr lang="de-CH" smtClean="0"/>
              <a:t>03.01.2023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092891-816D-5409-3428-DE3943896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B41EBD-C95E-3650-9D97-1018E286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D6F5-7160-485A-BF4A-50BFBB5F5E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349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A68CE-A894-0A3C-74B8-5479BB20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EA0D8E-4120-A915-56DE-497676ED0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234CAF-FDAB-F222-EC66-B41580F5F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5707A1B-9616-2A09-67F7-95832EA3B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1368A25-5F19-C121-BF86-16CB25F55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94FE9C9-D3AE-B4E2-75C8-8520B15C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EB8F-4A60-41EA-AEB5-399F29E6D099}" type="datetimeFigureOut">
              <a:rPr lang="de-CH" smtClean="0"/>
              <a:t>03.01.2023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F119EC4-53F2-5E4A-356D-7656481D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49F3EEB-BBE7-C7A4-ADCB-EAB02E3CD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D6F5-7160-485A-BF4A-50BFBB5F5E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680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8C6F9A-429B-6E28-A14C-378377FD2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3F9B31E-3A22-4F46-807C-D947EB0F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EB8F-4A60-41EA-AEB5-399F29E6D099}" type="datetimeFigureOut">
              <a:rPr lang="de-CH" smtClean="0"/>
              <a:t>03.01.2023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3CD957-3ED8-F62D-6C70-ECA5E495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57A005-CF0F-87F9-23E4-CE4ACA2A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D6F5-7160-485A-BF4A-50BFBB5F5E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401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E92914-A015-081F-E300-7272E28C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EB8F-4A60-41EA-AEB5-399F29E6D099}" type="datetimeFigureOut">
              <a:rPr lang="de-CH" smtClean="0"/>
              <a:t>03.01.2023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C39A63D-D082-6F29-069E-EA49F1B9A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5FA3CF-6B42-64EE-B9C5-AE859604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D6F5-7160-485A-BF4A-50BFBB5F5E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521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4C96A-015F-DCEF-DA94-4B445733F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D3D46A-236A-A619-F69C-0F787C1BF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1CD65C-FED6-0B4C-8D77-D606F4561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7B988A-17B2-7FE4-D294-DD330CFB9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EB8F-4A60-41EA-AEB5-399F29E6D099}" type="datetimeFigureOut">
              <a:rPr lang="de-CH" smtClean="0"/>
              <a:t>03.01.2023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CCA605-11AC-19C1-2112-7641CC97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121E8D-9337-4A25-77D3-4B1FBE90B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D6F5-7160-485A-BF4A-50BFBB5F5E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481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0A05-4385-EA41-5FCA-2D95FA26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646D9E4-AC6E-8F4C-60DC-26BE1D86E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6C17C2-DAE8-BBB3-5138-3BE8A5B75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BE23B7-7F31-B1FA-3CA0-E66F71395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EB8F-4A60-41EA-AEB5-399F29E6D099}" type="datetimeFigureOut">
              <a:rPr lang="de-CH" smtClean="0"/>
              <a:t>03.01.2023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9E0938-1263-5B7F-C9E1-287DBDC1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125D5E-CE3C-C97F-879A-99B78D63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D6F5-7160-485A-BF4A-50BFBB5F5E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739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C00539F-249D-03F2-2FFB-1F0D2A89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EC6B92-BBC1-BFA0-2F60-24F73DF2F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69B8C3-3774-5B8E-3E5E-862B64144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6EB8F-4A60-41EA-AEB5-399F29E6D099}" type="datetimeFigureOut">
              <a:rPr lang="de-CH" smtClean="0"/>
              <a:t>03.01.2023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500D11-44BA-A0F3-EB80-DF2BF59BC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B44A19-E770-312D-8DFD-E04AD0569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4D6F5-7160-485A-BF4A-50BFBB5F5EE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712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Grafik 8" descr="Ein Bild, das Text enthält.&#10;&#10;Automatisch generierte Beschreibung">
            <a:hlinkClick r:id="rId2" action="ppaction://hlinksldjump"/>
            <a:extLst>
              <a:ext uri="{FF2B5EF4-FFF2-40B4-BE49-F238E27FC236}">
                <a16:creationId xmlns:a16="http://schemas.microsoft.com/office/drawing/2014/main" id="{C324220F-BD00-F1C5-608B-ED674AB4D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8" y="2119313"/>
            <a:ext cx="3487738" cy="4148138"/>
          </a:xfrm>
          <a:prstGeom prst="rect">
            <a:avLst/>
          </a:prstGeom>
        </p:spPr>
      </p:pic>
      <p:pic>
        <p:nvPicPr>
          <p:cNvPr id="11" name="Grafik 10">
            <a:hlinkClick r:id="rId4" action="ppaction://hlinksldjump"/>
            <a:extLst>
              <a:ext uri="{FF2B5EF4-FFF2-40B4-BE49-F238E27FC236}">
                <a16:creationId xmlns:a16="http://schemas.microsoft.com/office/drawing/2014/main" id="{86FEB77D-CDC6-BE03-AFA1-6E7E03CF4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1625" y="2119313"/>
            <a:ext cx="3736975" cy="2028825"/>
          </a:xfrm>
          <a:prstGeom prst="rect">
            <a:avLst/>
          </a:prstGeom>
        </p:spPr>
      </p:pic>
      <p:pic>
        <p:nvPicPr>
          <p:cNvPr id="13" name="Grafik 12">
            <a:hlinkClick r:id="rId6" action="ppaction://hlinksldjump"/>
            <a:extLst>
              <a:ext uri="{FF2B5EF4-FFF2-40B4-BE49-F238E27FC236}">
                <a16:creationId xmlns:a16="http://schemas.microsoft.com/office/drawing/2014/main" id="{BD546CC6-452B-DA99-4BB5-ABF70DED53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4800" y="2119313"/>
            <a:ext cx="3719513" cy="2028825"/>
          </a:xfrm>
          <a:prstGeom prst="rect">
            <a:avLst/>
          </a:prstGeom>
        </p:spPr>
      </p:pic>
      <p:pic>
        <p:nvPicPr>
          <p:cNvPr id="15" name="Grafik 14" descr="Ein Bild, das Text enthält.&#10;&#10;Automatisch generierte Beschreibung">
            <a:hlinkClick r:id="rId8" action="ppaction://hlinksldjump"/>
            <a:extLst>
              <a:ext uri="{FF2B5EF4-FFF2-40B4-BE49-F238E27FC236}">
                <a16:creationId xmlns:a16="http://schemas.microsoft.com/office/drawing/2014/main" id="{E4467C94-AF1C-2493-2136-C1A656BED3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11625" y="4224338"/>
            <a:ext cx="3733800" cy="2043113"/>
          </a:xfrm>
          <a:prstGeom prst="rect">
            <a:avLst/>
          </a:prstGeom>
        </p:spPr>
      </p:pic>
      <p:pic>
        <p:nvPicPr>
          <p:cNvPr id="17" name="Grafik 16">
            <a:hlinkClick r:id="rId10" action="ppaction://hlinksldjump"/>
            <a:extLst>
              <a:ext uri="{FF2B5EF4-FFF2-40B4-BE49-F238E27FC236}">
                <a16:creationId xmlns:a16="http://schemas.microsoft.com/office/drawing/2014/main" id="{BA55308D-5032-6679-5065-923C158C6B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20038" y="4224338"/>
            <a:ext cx="3724275" cy="204311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3523279-50F9-BE82-45EC-0C4A65D4E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0" y="405575"/>
            <a:ext cx="6430414" cy="1371600"/>
          </a:xfrm>
        </p:spPr>
        <p:txBody>
          <a:bodyPr anchor="ctr">
            <a:normAutofit/>
          </a:bodyPr>
          <a:lstStyle/>
          <a:p>
            <a:pPr algn="l"/>
            <a:r>
              <a:rPr lang="de-CH" sz="4000"/>
              <a:t>5 Usecases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0643A9-8456-3E9F-FCF5-A38F3FB81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796" y="498698"/>
            <a:ext cx="2893382" cy="1185353"/>
          </a:xfrm>
        </p:spPr>
        <p:txBody>
          <a:bodyPr anchor="ctr">
            <a:normAutofit/>
          </a:bodyPr>
          <a:lstStyle/>
          <a:p>
            <a:pPr algn="l"/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2752133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179B6-42F4-3860-608B-CBEA899D4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de-CH" dirty="0"/>
              <a:t>Produkt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230DE8-C719-88EC-DE87-464DD37F8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DA2A247-C124-4DB8-3A8B-1FB3F5DD0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749489"/>
            <a:ext cx="6019331" cy="33557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52274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Text enthält.&#10;&#10;Automatisch generierte Beschreibung">
            <a:hlinkClick r:id="rId2" action="ppaction://hlinksldjump"/>
            <a:extLst>
              <a:ext uri="{FF2B5EF4-FFF2-40B4-BE49-F238E27FC236}">
                <a16:creationId xmlns:a16="http://schemas.microsoft.com/office/drawing/2014/main" id="{C324220F-BD00-F1C5-608B-ED674AB4D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8" y="2119313"/>
            <a:ext cx="3487738" cy="4148138"/>
          </a:xfrm>
          <a:prstGeom prst="rect">
            <a:avLst/>
          </a:prstGeom>
        </p:spPr>
      </p:pic>
      <p:pic>
        <p:nvPicPr>
          <p:cNvPr id="11" name="Grafik 10">
            <a:hlinkClick r:id="rId4" action="ppaction://hlinksldjump"/>
            <a:extLst>
              <a:ext uri="{FF2B5EF4-FFF2-40B4-BE49-F238E27FC236}">
                <a16:creationId xmlns:a16="http://schemas.microsoft.com/office/drawing/2014/main" id="{86FEB77D-CDC6-BE03-AFA1-6E7E03CF4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1625" y="2119313"/>
            <a:ext cx="3736975" cy="2028825"/>
          </a:xfrm>
          <a:prstGeom prst="rect">
            <a:avLst/>
          </a:prstGeom>
        </p:spPr>
      </p:pic>
      <p:pic>
        <p:nvPicPr>
          <p:cNvPr id="13" name="Grafik 12">
            <a:hlinkClick r:id="rId6" action="ppaction://hlinksldjump"/>
            <a:extLst>
              <a:ext uri="{FF2B5EF4-FFF2-40B4-BE49-F238E27FC236}">
                <a16:creationId xmlns:a16="http://schemas.microsoft.com/office/drawing/2014/main" id="{BD546CC6-452B-DA99-4BB5-ABF70DED53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4800" y="2119313"/>
            <a:ext cx="3719513" cy="2028825"/>
          </a:xfrm>
          <a:prstGeom prst="rect">
            <a:avLst/>
          </a:prstGeom>
        </p:spPr>
      </p:pic>
      <p:pic>
        <p:nvPicPr>
          <p:cNvPr id="15" name="Grafik 14" descr="Ein Bild, das Text enthält.&#10;&#10;Automatisch generierte Beschreibung">
            <a:hlinkClick r:id="rId8" action="ppaction://hlinksldjump"/>
            <a:extLst>
              <a:ext uri="{FF2B5EF4-FFF2-40B4-BE49-F238E27FC236}">
                <a16:creationId xmlns:a16="http://schemas.microsoft.com/office/drawing/2014/main" id="{E4467C94-AF1C-2493-2136-C1A656BED3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11625" y="4224338"/>
            <a:ext cx="3733800" cy="2043113"/>
          </a:xfrm>
          <a:prstGeom prst="rect">
            <a:avLst/>
          </a:prstGeom>
        </p:spPr>
      </p:pic>
      <p:pic>
        <p:nvPicPr>
          <p:cNvPr id="17" name="Grafik 16">
            <a:hlinkClick r:id="rId10" action="ppaction://hlinksldjump"/>
            <a:extLst>
              <a:ext uri="{FF2B5EF4-FFF2-40B4-BE49-F238E27FC236}">
                <a16:creationId xmlns:a16="http://schemas.microsoft.com/office/drawing/2014/main" id="{BA55308D-5032-6679-5065-923C158C6B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20038" y="4224338"/>
            <a:ext cx="3724275" cy="204311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3523279-50F9-BE82-45EC-0C4A65D4E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0" y="405575"/>
            <a:ext cx="6430414" cy="1371600"/>
          </a:xfrm>
        </p:spPr>
        <p:txBody>
          <a:bodyPr anchor="ctr">
            <a:normAutofit/>
          </a:bodyPr>
          <a:lstStyle/>
          <a:p>
            <a:pPr algn="l"/>
            <a:r>
              <a:rPr lang="de-CH" sz="4000"/>
              <a:t>5 Usecases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0643A9-8456-3E9F-FCF5-A38F3FB81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796" y="498698"/>
            <a:ext cx="2893382" cy="1185353"/>
          </a:xfrm>
        </p:spPr>
        <p:txBody>
          <a:bodyPr anchor="ctr">
            <a:normAutofit/>
          </a:bodyPr>
          <a:lstStyle/>
          <a:p>
            <a:pPr algn="l"/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338007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3CBEF12-C9B8-466E-A7FE-B00B9ADF4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1F444B-467B-16EC-AEE8-2320D710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0319"/>
            <a:ext cx="4164401" cy="1851885"/>
          </a:xfrm>
        </p:spPr>
        <p:txBody>
          <a:bodyPr>
            <a:normAutofit/>
          </a:bodyPr>
          <a:lstStyle/>
          <a:p>
            <a:r>
              <a:rPr lang="de-CH" sz="4000" dirty="0"/>
              <a:t>Login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E855D9E-12E4-3F22-7F6E-42AEC554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941" y="370319"/>
            <a:ext cx="6298971" cy="18518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CH" sz="4000" dirty="0">
                <a:latin typeface="+mj-lt"/>
              </a:rPr>
              <a:t>Registration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DC231CC-CC8B-B8F5-4E2E-53ECE03603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27" r="26670"/>
          <a:stretch/>
        </p:blipFill>
        <p:spPr>
          <a:xfrm>
            <a:off x="838199" y="2392326"/>
            <a:ext cx="4164414" cy="391720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9E7F9C0-488B-7E46-3B50-781F784457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24" r="1533"/>
          <a:stretch/>
        </p:blipFill>
        <p:spPr>
          <a:xfrm>
            <a:off x="5188940" y="2392326"/>
            <a:ext cx="6298971" cy="391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9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Text enthält.&#10;&#10;Automatisch generierte Beschreibung">
            <a:hlinkClick r:id="rId2" action="ppaction://hlinksldjump"/>
            <a:extLst>
              <a:ext uri="{FF2B5EF4-FFF2-40B4-BE49-F238E27FC236}">
                <a16:creationId xmlns:a16="http://schemas.microsoft.com/office/drawing/2014/main" id="{C324220F-BD00-F1C5-608B-ED674AB4D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8" y="2119313"/>
            <a:ext cx="3487738" cy="4148138"/>
          </a:xfrm>
          <a:prstGeom prst="rect">
            <a:avLst/>
          </a:prstGeom>
        </p:spPr>
      </p:pic>
      <p:pic>
        <p:nvPicPr>
          <p:cNvPr id="11" name="Grafik 10">
            <a:hlinkClick r:id="rId4" action="ppaction://hlinksldjump"/>
            <a:extLst>
              <a:ext uri="{FF2B5EF4-FFF2-40B4-BE49-F238E27FC236}">
                <a16:creationId xmlns:a16="http://schemas.microsoft.com/office/drawing/2014/main" id="{86FEB77D-CDC6-BE03-AFA1-6E7E03CF4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1625" y="2119313"/>
            <a:ext cx="3736975" cy="2028825"/>
          </a:xfrm>
          <a:prstGeom prst="rect">
            <a:avLst/>
          </a:prstGeom>
        </p:spPr>
      </p:pic>
      <p:pic>
        <p:nvPicPr>
          <p:cNvPr id="13" name="Grafik 12">
            <a:hlinkClick r:id="rId6" action="ppaction://hlinksldjump"/>
            <a:extLst>
              <a:ext uri="{FF2B5EF4-FFF2-40B4-BE49-F238E27FC236}">
                <a16:creationId xmlns:a16="http://schemas.microsoft.com/office/drawing/2014/main" id="{BD546CC6-452B-DA99-4BB5-ABF70DED53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4800" y="2119313"/>
            <a:ext cx="3719513" cy="2028825"/>
          </a:xfrm>
          <a:prstGeom prst="rect">
            <a:avLst/>
          </a:prstGeom>
        </p:spPr>
      </p:pic>
      <p:pic>
        <p:nvPicPr>
          <p:cNvPr id="15" name="Grafik 14" descr="Ein Bild, das Text enthält.&#10;&#10;Automatisch generierte Beschreibung">
            <a:hlinkClick r:id="rId8" action="ppaction://hlinksldjump"/>
            <a:extLst>
              <a:ext uri="{FF2B5EF4-FFF2-40B4-BE49-F238E27FC236}">
                <a16:creationId xmlns:a16="http://schemas.microsoft.com/office/drawing/2014/main" id="{E4467C94-AF1C-2493-2136-C1A656BED3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11625" y="4224338"/>
            <a:ext cx="3733800" cy="2043113"/>
          </a:xfrm>
          <a:prstGeom prst="rect">
            <a:avLst/>
          </a:prstGeom>
        </p:spPr>
      </p:pic>
      <p:pic>
        <p:nvPicPr>
          <p:cNvPr id="17" name="Grafik 16">
            <a:hlinkClick r:id="rId10" action="ppaction://hlinksldjump"/>
            <a:extLst>
              <a:ext uri="{FF2B5EF4-FFF2-40B4-BE49-F238E27FC236}">
                <a16:creationId xmlns:a16="http://schemas.microsoft.com/office/drawing/2014/main" id="{BA55308D-5032-6679-5065-923C158C6B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20038" y="4224338"/>
            <a:ext cx="3724275" cy="204311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3523279-50F9-BE82-45EC-0C4A65D4E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0" y="405575"/>
            <a:ext cx="6430414" cy="1371600"/>
          </a:xfrm>
        </p:spPr>
        <p:txBody>
          <a:bodyPr anchor="ctr">
            <a:normAutofit/>
          </a:bodyPr>
          <a:lstStyle/>
          <a:p>
            <a:pPr algn="l"/>
            <a:r>
              <a:rPr lang="de-CH" sz="4000"/>
              <a:t>5 Usecases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0643A9-8456-3E9F-FCF5-A38F3FB81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796" y="498698"/>
            <a:ext cx="2893382" cy="1185353"/>
          </a:xfrm>
        </p:spPr>
        <p:txBody>
          <a:bodyPr anchor="ctr">
            <a:normAutofit/>
          </a:bodyPr>
          <a:lstStyle/>
          <a:p>
            <a:pPr algn="l"/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143362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6A8579-DB41-8E7D-1EC9-150FF2EB2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de-CH" dirty="0"/>
              <a:t>User Profil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ACFE04-0350-A4BF-4F36-88CA79905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endParaRPr lang="de-CH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C4924E9-DB99-ED0F-BA1D-4537A050A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764537"/>
            <a:ext cx="6019331" cy="33256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1724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Text enthält.&#10;&#10;Automatisch generierte Beschreibung">
            <a:hlinkClick r:id="rId2" action="ppaction://hlinksldjump"/>
            <a:extLst>
              <a:ext uri="{FF2B5EF4-FFF2-40B4-BE49-F238E27FC236}">
                <a16:creationId xmlns:a16="http://schemas.microsoft.com/office/drawing/2014/main" id="{C324220F-BD00-F1C5-608B-ED674AB4D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8" y="2119313"/>
            <a:ext cx="3487738" cy="4148138"/>
          </a:xfrm>
          <a:prstGeom prst="rect">
            <a:avLst/>
          </a:prstGeom>
        </p:spPr>
      </p:pic>
      <p:pic>
        <p:nvPicPr>
          <p:cNvPr id="11" name="Grafik 10">
            <a:hlinkClick r:id="rId4" action="ppaction://hlinksldjump"/>
            <a:extLst>
              <a:ext uri="{FF2B5EF4-FFF2-40B4-BE49-F238E27FC236}">
                <a16:creationId xmlns:a16="http://schemas.microsoft.com/office/drawing/2014/main" id="{86FEB77D-CDC6-BE03-AFA1-6E7E03CF4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1625" y="2119313"/>
            <a:ext cx="3736975" cy="2028825"/>
          </a:xfrm>
          <a:prstGeom prst="rect">
            <a:avLst/>
          </a:prstGeom>
        </p:spPr>
      </p:pic>
      <p:pic>
        <p:nvPicPr>
          <p:cNvPr id="13" name="Grafik 12">
            <a:hlinkClick r:id="rId6" action="ppaction://hlinksldjump"/>
            <a:extLst>
              <a:ext uri="{FF2B5EF4-FFF2-40B4-BE49-F238E27FC236}">
                <a16:creationId xmlns:a16="http://schemas.microsoft.com/office/drawing/2014/main" id="{BD546CC6-452B-DA99-4BB5-ABF70DED53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4800" y="2119313"/>
            <a:ext cx="3719513" cy="2028825"/>
          </a:xfrm>
          <a:prstGeom prst="rect">
            <a:avLst/>
          </a:prstGeom>
        </p:spPr>
      </p:pic>
      <p:pic>
        <p:nvPicPr>
          <p:cNvPr id="15" name="Grafik 14" descr="Ein Bild, das Text enthält.&#10;&#10;Automatisch generierte Beschreibung">
            <a:hlinkClick r:id="rId8" action="ppaction://hlinksldjump"/>
            <a:extLst>
              <a:ext uri="{FF2B5EF4-FFF2-40B4-BE49-F238E27FC236}">
                <a16:creationId xmlns:a16="http://schemas.microsoft.com/office/drawing/2014/main" id="{E4467C94-AF1C-2493-2136-C1A656BED3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11625" y="4224338"/>
            <a:ext cx="3733800" cy="2043113"/>
          </a:xfrm>
          <a:prstGeom prst="rect">
            <a:avLst/>
          </a:prstGeom>
        </p:spPr>
      </p:pic>
      <p:pic>
        <p:nvPicPr>
          <p:cNvPr id="17" name="Grafik 16">
            <a:hlinkClick r:id="rId10" action="ppaction://hlinksldjump"/>
            <a:extLst>
              <a:ext uri="{FF2B5EF4-FFF2-40B4-BE49-F238E27FC236}">
                <a16:creationId xmlns:a16="http://schemas.microsoft.com/office/drawing/2014/main" id="{BA55308D-5032-6679-5065-923C158C6B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20038" y="4224338"/>
            <a:ext cx="3724275" cy="204311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3523279-50F9-BE82-45EC-0C4A65D4E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0" y="405575"/>
            <a:ext cx="6430414" cy="1371600"/>
          </a:xfrm>
        </p:spPr>
        <p:txBody>
          <a:bodyPr anchor="ctr">
            <a:normAutofit/>
          </a:bodyPr>
          <a:lstStyle/>
          <a:p>
            <a:pPr algn="l"/>
            <a:r>
              <a:rPr lang="de-CH" sz="4000"/>
              <a:t>5 Usecases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0643A9-8456-3E9F-FCF5-A38F3FB81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796" y="498698"/>
            <a:ext cx="2893382" cy="1185353"/>
          </a:xfrm>
        </p:spPr>
        <p:txBody>
          <a:bodyPr anchor="ctr">
            <a:normAutofit/>
          </a:bodyPr>
          <a:lstStyle/>
          <a:p>
            <a:pPr algn="l"/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203378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E35D9-D840-2BDF-A2DA-691E20F5F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de-CH" dirty="0"/>
              <a:t>Home Page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EDF522-E138-1E9C-0692-6EF9D1C26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18CC663-E337-157C-19F5-D36D44246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757012"/>
            <a:ext cx="6019331" cy="334072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8061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Text enthält.&#10;&#10;Automatisch generierte Beschreibung">
            <a:hlinkClick r:id="rId2" action="ppaction://hlinksldjump"/>
            <a:extLst>
              <a:ext uri="{FF2B5EF4-FFF2-40B4-BE49-F238E27FC236}">
                <a16:creationId xmlns:a16="http://schemas.microsoft.com/office/drawing/2014/main" id="{C324220F-BD00-F1C5-608B-ED674AB4D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8" y="2119313"/>
            <a:ext cx="3487738" cy="4148138"/>
          </a:xfrm>
          <a:prstGeom prst="rect">
            <a:avLst/>
          </a:prstGeom>
        </p:spPr>
      </p:pic>
      <p:pic>
        <p:nvPicPr>
          <p:cNvPr id="11" name="Grafik 10">
            <a:hlinkClick r:id="rId4" action="ppaction://hlinksldjump"/>
            <a:extLst>
              <a:ext uri="{FF2B5EF4-FFF2-40B4-BE49-F238E27FC236}">
                <a16:creationId xmlns:a16="http://schemas.microsoft.com/office/drawing/2014/main" id="{86FEB77D-CDC6-BE03-AFA1-6E7E03CF4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1625" y="2119313"/>
            <a:ext cx="3736975" cy="2028825"/>
          </a:xfrm>
          <a:prstGeom prst="rect">
            <a:avLst/>
          </a:prstGeom>
        </p:spPr>
      </p:pic>
      <p:pic>
        <p:nvPicPr>
          <p:cNvPr id="13" name="Grafik 12">
            <a:hlinkClick r:id="rId6" action="ppaction://hlinksldjump"/>
            <a:extLst>
              <a:ext uri="{FF2B5EF4-FFF2-40B4-BE49-F238E27FC236}">
                <a16:creationId xmlns:a16="http://schemas.microsoft.com/office/drawing/2014/main" id="{BD546CC6-452B-DA99-4BB5-ABF70DED53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4800" y="2119313"/>
            <a:ext cx="3719513" cy="2028825"/>
          </a:xfrm>
          <a:prstGeom prst="rect">
            <a:avLst/>
          </a:prstGeom>
        </p:spPr>
      </p:pic>
      <p:pic>
        <p:nvPicPr>
          <p:cNvPr id="15" name="Grafik 14" descr="Ein Bild, das Text enthält.&#10;&#10;Automatisch generierte Beschreibung">
            <a:hlinkClick r:id="rId8" action="ppaction://hlinksldjump"/>
            <a:extLst>
              <a:ext uri="{FF2B5EF4-FFF2-40B4-BE49-F238E27FC236}">
                <a16:creationId xmlns:a16="http://schemas.microsoft.com/office/drawing/2014/main" id="{E4467C94-AF1C-2493-2136-C1A656BED3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11625" y="4224338"/>
            <a:ext cx="3733800" cy="2043113"/>
          </a:xfrm>
          <a:prstGeom prst="rect">
            <a:avLst/>
          </a:prstGeom>
        </p:spPr>
      </p:pic>
      <p:pic>
        <p:nvPicPr>
          <p:cNvPr id="17" name="Grafik 16">
            <a:hlinkClick r:id="rId10" action="ppaction://hlinksldjump"/>
            <a:extLst>
              <a:ext uri="{FF2B5EF4-FFF2-40B4-BE49-F238E27FC236}">
                <a16:creationId xmlns:a16="http://schemas.microsoft.com/office/drawing/2014/main" id="{BA55308D-5032-6679-5065-923C158C6B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20038" y="4224338"/>
            <a:ext cx="3724275" cy="204311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3523279-50F9-BE82-45EC-0C4A65D4E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0" y="405575"/>
            <a:ext cx="6430414" cy="1371600"/>
          </a:xfrm>
        </p:spPr>
        <p:txBody>
          <a:bodyPr anchor="ctr">
            <a:normAutofit/>
          </a:bodyPr>
          <a:lstStyle/>
          <a:p>
            <a:pPr algn="l"/>
            <a:r>
              <a:rPr lang="de-CH" sz="4000"/>
              <a:t>5 Usecases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0643A9-8456-3E9F-FCF5-A38F3FB81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796" y="498698"/>
            <a:ext cx="2893382" cy="1185353"/>
          </a:xfrm>
        </p:spPr>
        <p:txBody>
          <a:bodyPr anchor="ctr">
            <a:normAutofit/>
          </a:bodyPr>
          <a:lstStyle/>
          <a:p>
            <a:pPr algn="l"/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177744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178BF-A514-498B-9A6D-6FECA64B0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de-CH" dirty="0"/>
              <a:t>Warenkorb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7A8911-FAF3-00C8-1211-12C803F9E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endParaRPr lang="de-CH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CDAFAE0A-EEFA-847F-83C9-92F1AFF30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757012"/>
            <a:ext cx="6019331" cy="334072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45450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Text enthält.&#10;&#10;Automatisch generierte Beschreibung">
            <a:hlinkClick r:id="rId2" action="ppaction://hlinksldjump"/>
            <a:extLst>
              <a:ext uri="{FF2B5EF4-FFF2-40B4-BE49-F238E27FC236}">
                <a16:creationId xmlns:a16="http://schemas.microsoft.com/office/drawing/2014/main" id="{C324220F-BD00-F1C5-608B-ED674AB4D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8" y="2119313"/>
            <a:ext cx="3487738" cy="4148138"/>
          </a:xfrm>
          <a:prstGeom prst="rect">
            <a:avLst/>
          </a:prstGeom>
        </p:spPr>
      </p:pic>
      <p:pic>
        <p:nvPicPr>
          <p:cNvPr id="11" name="Grafik 10">
            <a:hlinkClick r:id="rId4" action="ppaction://hlinksldjump"/>
            <a:extLst>
              <a:ext uri="{FF2B5EF4-FFF2-40B4-BE49-F238E27FC236}">
                <a16:creationId xmlns:a16="http://schemas.microsoft.com/office/drawing/2014/main" id="{86FEB77D-CDC6-BE03-AFA1-6E7E03CF4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1625" y="2119313"/>
            <a:ext cx="3736975" cy="2028825"/>
          </a:xfrm>
          <a:prstGeom prst="rect">
            <a:avLst/>
          </a:prstGeom>
        </p:spPr>
      </p:pic>
      <p:pic>
        <p:nvPicPr>
          <p:cNvPr id="13" name="Grafik 12">
            <a:hlinkClick r:id="rId6" action="ppaction://hlinksldjump"/>
            <a:extLst>
              <a:ext uri="{FF2B5EF4-FFF2-40B4-BE49-F238E27FC236}">
                <a16:creationId xmlns:a16="http://schemas.microsoft.com/office/drawing/2014/main" id="{BD546CC6-452B-DA99-4BB5-ABF70DED53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4800" y="2119313"/>
            <a:ext cx="3719513" cy="2028825"/>
          </a:xfrm>
          <a:prstGeom prst="rect">
            <a:avLst/>
          </a:prstGeom>
        </p:spPr>
      </p:pic>
      <p:pic>
        <p:nvPicPr>
          <p:cNvPr id="15" name="Grafik 14" descr="Ein Bild, das Text enthält.&#10;&#10;Automatisch generierte Beschreibung">
            <a:hlinkClick r:id="rId8" action="ppaction://hlinksldjump"/>
            <a:extLst>
              <a:ext uri="{FF2B5EF4-FFF2-40B4-BE49-F238E27FC236}">
                <a16:creationId xmlns:a16="http://schemas.microsoft.com/office/drawing/2014/main" id="{E4467C94-AF1C-2493-2136-C1A656BED3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11625" y="4224338"/>
            <a:ext cx="3733800" cy="2043113"/>
          </a:xfrm>
          <a:prstGeom prst="rect">
            <a:avLst/>
          </a:prstGeom>
        </p:spPr>
      </p:pic>
      <p:pic>
        <p:nvPicPr>
          <p:cNvPr id="17" name="Grafik 16">
            <a:hlinkClick r:id="rId10" action="ppaction://hlinksldjump"/>
            <a:extLst>
              <a:ext uri="{FF2B5EF4-FFF2-40B4-BE49-F238E27FC236}">
                <a16:creationId xmlns:a16="http://schemas.microsoft.com/office/drawing/2014/main" id="{BA55308D-5032-6679-5065-923C158C6B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20038" y="4224338"/>
            <a:ext cx="3724275" cy="204311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3523279-50F9-BE82-45EC-0C4A65D4E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0" y="405575"/>
            <a:ext cx="6430414" cy="1371600"/>
          </a:xfrm>
        </p:spPr>
        <p:txBody>
          <a:bodyPr anchor="ctr">
            <a:normAutofit/>
          </a:bodyPr>
          <a:lstStyle/>
          <a:p>
            <a:pPr algn="l"/>
            <a:r>
              <a:rPr lang="de-CH" sz="4000"/>
              <a:t>5 Usecases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0643A9-8456-3E9F-FCF5-A38F3FB81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796" y="498698"/>
            <a:ext cx="2893382" cy="1185353"/>
          </a:xfrm>
        </p:spPr>
        <p:txBody>
          <a:bodyPr anchor="ctr">
            <a:normAutofit/>
          </a:bodyPr>
          <a:lstStyle/>
          <a:p>
            <a:pPr algn="l"/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3980450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12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5 Usecases</vt:lpstr>
      <vt:lpstr>Login</vt:lpstr>
      <vt:lpstr>5 Usecases</vt:lpstr>
      <vt:lpstr>User Profil</vt:lpstr>
      <vt:lpstr>5 Usecases</vt:lpstr>
      <vt:lpstr>Home Page</vt:lpstr>
      <vt:lpstr>5 Usecases</vt:lpstr>
      <vt:lpstr>Warenkorb</vt:lpstr>
      <vt:lpstr>5 Usecases</vt:lpstr>
      <vt:lpstr>Produkt</vt:lpstr>
      <vt:lpstr>5 Usecases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Usecases</dc:title>
  <dc:creator>Gino Kujanak Thomas Paganini</dc:creator>
  <cp:lastModifiedBy>Gino Kujanak Thomas Paganini</cp:lastModifiedBy>
  <cp:revision>2</cp:revision>
  <dcterms:created xsi:type="dcterms:W3CDTF">2023-01-03T09:45:15Z</dcterms:created>
  <dcterms:modified xsi:type="dcterms:W3CDTF">2023-01-03T10:13:45Z</dcterms:modified>
</cp:coreProperties>
</file>