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11B-724D-4631-9A9C-1814C9BBAC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E5D-6D68-45BB-907F-C45D3BDD48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11B-724D-4631-9A9C-1814C9BBAC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E5D-6D68-45BB-907F-C45D3BDD4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11B-724D-4631-9A9C-1814C9BBAC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E5D-6D68-45BB-907F-C45D3BDD4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11B-724D-4631-9A9C-1814C9BBAC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E5D-6D68-45BB-907F-C45D3BDD4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11B-724D-4631-9A9C-1814C9BBAC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B3DCE5D-6D68-45BB-907F-C45D3BDD48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11B-724D-4631-9A9C-1814C9BBAC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E5D-6D68-45BB-907F-C45D3BDD4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11B-724D-4631-9A9C-1814C9BBAC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E5D-6D68-45BB-907F-C45D3BDD4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11B-724D-4631-9A9C-1814C9BBAC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E5D-6D68-45BB-907F-C45D3BDD4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11B-724D-4631-9A9C-1814C9BBAC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E5D-6D68-45BB-907F-C45D3BDD4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11B-724D-4631-9A9C-1814C9BBAC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E5D-6D68-45BB-907F-C45D3BDD4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11B-724D-4631-9A9C-1814C9BBAC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E5D-6D68-45BB-907F-C45D3BDD4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00FC11B-724D-4631-9A9C-1814C9BBACB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B3DCE5D-6D68-45BB-907F-C45D3BDD480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Toxic  CommeNt  classifier</a:t>
            </a:r>
            <a:endParaRPr lang="en-US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Algerian" panose="04020705040A02060702" pitchFamily="82" charset="0"/>
              </a:rPr>
              <a:t>Using NLP</a:t>
            </a:r>
            <a:endParaRPr lang="en-US" sz="3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2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305800" cy="60198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14671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tx1"/>
                </a:solidFill>
                <a:latin typeface="Algerian" panose="04020705040A02060702" pitchFamily="82" charset="0"/>
              </a:rPr>
              <a:t>Introduction</a:t>
            </a:r>
            <a:endParaRPr lang="en-US" sz="4000" u="sng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Toxic comment classification is a vital application of Natural Language Processing (NLP) aimed at identifying and categorizing offensive, harmful, or abusive comments posted on various online platforms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These </a:t>
            </a:r>
            <a:r>
              <a:rPr lang="en-US" sz="2400" dirty="0">
                <a:solidFill>
                  <a:schemeClr val="bg1"/>
                </a:solidFill>
              </a:rPr>
              <a:t>platforms include social media, discussion forums, news websites, and </a:t>
            </a:r>
            <a:r>
              <a:rPr lang="en-US" sz="2400" dirty="0" smtClean="0">
                <a:solidFill>
                  <a:schemeClr val="bg1"/>
                </a:solidFill>
              </a:rPr>
              <a:t>more.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905000" y="4191000"/>
            <a:ext cx="5029200" cy="2514600"/>
          </a:xfrm>
          <a:prstGeom prst="flowChartAlternateProcess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4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PROBLEM Statement</a:t>
            </a:r>
            <a:endParaRPr lang="en-US" sz="4000" u="sng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goal is to create a classifier model that can predict if input text is inappropriate (toxic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u="sng" dirty="0" smtClean="0">
                <a:solidFill>
                  <a:schemeClr val="bg1"/>
                </a:solidFill>
              </a:rPr>
              <a:t>Clean comment:- </a:t>
            </a:r>
            <a:r>
              <a:rPr lang="en-US" dirty="0" smtClean="0">
                <a:solidFill>
                  <a:schemeClr val="bg1"/>
                </a:solidFill>
              </a:rPr>
              <a:t>The comment which is normal and doesn’t create any disturbance in one’s environment 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u="sng" dirty="0" smtClean="0">
                <a:solidFill>
                  <a:schemeClr val="bg1"/>
                </a:solidFill>
              </a:rPr>
              <a:t>Toxic comment:-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toxic comment is defined as a rude, dis- respectful, or unreasonable comment that is likely to make other users leave a discussion.</a:t>
            </a:r>
            <a:r>
              <a:rPr lang="en-US" u="sng" dirty="0" smtClean="0">
                <a:solidFill>
                  <a:schemeClr val="bg1"/>
                </a:solidFill>
              </a:rPr>
              <a:t> 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Aim is to know about the percentage of each comment in the dataset.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2519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1"/>
                </a:solidFill>
                <a:latin typeface="Algerian" panose="04020705040A02060702" pitchFamily="82" charset="0"/>
              </a:rPr>
              <a:t>Use of NLP in the Toxic comment classification</a:t>
            </a:r>
            <a:endParaRPr lang="en-US" u="sng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Natural Language Processing (NLP) plays a crucial role in toxic comment classification, enabling the identification and categorization of harmful or inappropriate content in online platforms. Here's how NLP is utilized in toxic comment classification</a:t>
            </a:r>
            <a:r>
              <a:rPr lang="en-US" sz="2000" dirty="0" smtClean="0">
                <a:solidFill>
                  <a:schemeClr val="bg1"/>
                </a:solidFill>
              </a:rPr>
              <a:t>:-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</a:rPr>
              <a:t>Text </a:t>
            </a:r>
            <a:r>
              <a:rPr lang="en-US" sz="2400" b="1" dirty="0" smtClean="0">
                <a:solidFill>
                  <a:schemeClr val="bg1"/>
                </a:solidFill>
              </a:rPr>
              <a:t>Preprocessing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Feature extraction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Word Embeddings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Text classification models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Training and classifier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Sentiment analysis ,etc..</a:t>
            </a:r>
          </a:p>
          <a:p>
            <a:pPr marL="137160" indent="0">
              <a:buClrTx/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961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Dataset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6" r="23240" b="4365"/>
          <a:stretch/>
        </p:blipFill>
        <p:spPr>
          <a:xfrm>
            <a:off x="304800" y="1447800"/>
            <a:ext cx="8458200" cy="4953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063587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Algerian" panose="04020705040A02060702" pitchFamily="82" charset="0"/>
              </a:rPr>
              <a:t>Data Preprocessing</a:t>
            </a:r>
            <a:endParaRPr lang="en-US" u="sng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8229600" cy="279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153400" cy="231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7441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1"/>
                </a:solidFill>
                <a:latin typeface="Algerian" panose="04020705040A02060702" pitchFamily="82" charset="0"/>
              </a:rPr>
              <a:t>Algorithms and Technologies</a:t>
            </a:r>
            <a:endParaRPr lang="en-US" u="sng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Logistic </a:t>
            </a:r>
            <a:r>
              <a:rPr lang="en-US" dirty="0" smtClean="0">
                <a:solidFill>
                  <a:schemeClr val="bg1"/>
                </a:solidFill>
              </a:rPr>
              <a:t>Regression </a:t>
            </a:r>
            <a:r>
              <a:rPr lang="en-US" dirty="0">
                <a:solidFill>
                  <a:schemeClr val="bg1"/>
                </a:solidFill>
              </a:rPr>
              <a:t>(Benchmark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Multinomial Naive Bayes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Support Vector Machine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Support Vector Machine with Naive Bayes </a:t>
            </a:r>
            <a:r>
              <a:rPr lang="en-US" dirty="0" smtClean="0">
                <a:solidFill>
                  <a:schemeClr val="bg1"/>
                </a:solidFill>
              </a:rPr>
              <a:t>Features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All these are supervised learning techniques which is processed with the labeled data.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896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latin typeface="Algerian" panose="04020705040A02060702" pitchFamily="82" charset="0"/>
              </a:rPr>
              <a:t>Uses  of  Toxic  comment  classifier</a:t>
            </a:r>
            <a:endParaRPr lang="en-US" sz="3600" u="sng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Filtering and Blocking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Comment section cleanup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Protecting content creators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Sentiment analysis and feedback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Customization for different platforms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Ad campaign safety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Crisis management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191000"/>
            <a:ext cx="3733800" cy="2362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25033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1"/>
                </a:solidFill>
                <a:latin typeface="Algerian" panose="04020705040A02060702" pitchFamily="82" charset="0"/>
              </a:rPr>
              <a:t>Conclusion</a:t>
            </a:r>
            <a:endParaRPr lang="en-US" u="sng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4" t="3798"/>
          <a:stretch/>
        </p:blipFill>
        <p:spPr bwMode="auto">
          <a:xfrm>
            <a:off x="152400" y="1640983"/>
            <a:ext cx="3048000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9" r="1486"/>
          <a:stretch/>
        </p:blipFill>
        <p:spPr bwMode="auto">
          <a:xfrm>
            <a:off x="3276600" y="1640983"/>
            <a:ext cx="2971800" cy="1833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8" r="1984"/>
          <a:stretch/>
        </p:blipFill>
        <p:spPr bwMode="auto">
          <a:xfrm>
            <a:off x="6324600" y="1640983"/>
            <a:ext cx="2663780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"/>
          <a:stretch/>
        </p:blipFill>
        <p:spPr bwMode="auto">
          <a:xfrm>
            <a:off x="152401" y="3886199"/>
            <a:ext cx="3048000" cy="1908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r="1783"/>
          <a:stretch/>
        </p:blipFill>
        <p:spPr bwMode="auto">
          <a:xfrm>
            <a:off x="3259964" y="3886199"/>
            <a:ext cx="3064636" cy="1908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" r="1731"/>
          <a:stretch/>
        </p:blipFill>
        <p:spPr bwMode="auto">
          <a:xfrm>
            <a:off x="6397580" y="3900162"/>
            <a:ext cx="2590800" cy="1894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82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5">
      <a:dk1>
        <a:srgbClr val="0C0C0C"/>
      </a:dk1>
      <a:lt1>
        <a:srgbClr val="FFFFFF"/>
      </a:lt1>
      <a:dk2>
        <a:srgbClr val="FCC1F5"/>
      </a:dk2>
      <a:lt2>
        <a:srgbClr val="CDD7D9"/>
      </a:lt2>
      <a:accent1>
        <a:srgbClr val="797B7E"/>
      </a:accent1>
      <a:accent2>
        <a:srgbClr val="0C0C0C"/>
      </a:accent2>
      <a:accent3>
        <a:srgbClr val="FCC1F5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1051</TotalTime>
  <Words>264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Toxic  CommeNt  classifier</vt:lpstr>
      <vt:lpstr>Introduction</vt:lpstr>
      <vt:lpstr>PROBLEM Statement</vt:lpstr>
      <vt:lpstr>Use of NLP in the Toxic comment classification</vt:lpstr>
      <vt:lpstr>Dataset</vt:lpstr>
      <vt:lpstr>Data Preprocessing</vt:lpstr>
      <vt:lpstr>Algorithms and Technologies</vt:lpstr>
      <vt:lpstr>Uses  of  Toxic  comment  classifier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25</cp:revision>
  <dcterms:created xsi:type="dcterms:W3CDTF">2023-08-24T07:47:13Z</dcterms:created>
  <dcterms:modified xsi:type="dcterms:W3CDTF">2023-08-25T13:37:13Z</dcterms:modified>
</cp:coreProperties>
</file>