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2F6"/>
    <a:srgbClr val="1433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67ED8-0C4E-4838-A999-6EBF5ECEB7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32639-2E04-4C5A-94F4-C5EA1180B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6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32639-2E04-4C5A-94F4-C5EA1180B5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32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57EE3-380D-5BA3-8A85-4BD9DBCF5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3AEAE2-0C29-26DD-FF00-B3813DD458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28D90A-AF76-106D-B400-5F81065B91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88AE7-AE29-DB66-15CF-684A9ECF8A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32639-2E04-4C5A-94F4-C5EA1180B5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68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6EAC-2C27-4574-92BA-801D07FBA65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2FBC-B320-4902-B353-471B56DE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5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6EAC-2C27-4574-92BA-801D07FBA65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2FBC-B320-4902-B353-471B56DE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8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6EAC-2C27-4574-92BA-801D07FBA65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2FBC-B320-4902-B353-471B56DE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6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6EAC-2C27-4574-92BA-801D07FBA65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2FBC-B320-4902-B353-471B56DE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2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6EAC-2C27-4574-92BA-801D07FBA65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2FBC-B320-4902-B353-471B56DE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6EAC-2C27-4574-92BA-801D07FBA65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2FBC-B320-4902-B353-471B56DE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6EAC-2C27-4574-92BA-801D07FBA65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2FBC-B320-4902-B353-471B56DE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5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6EAC-2C27-4574-92BA-801D07FBA65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2FBC-B320-4902-B353-471B56DE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6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6EAC-2C27-4574-92BA-801D07FBA65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2FBC-B320-4902-B353-471B56DE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9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6EAC-2C27-4574-92BA-801D07FBA65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2FBC-B320-4902-B353-471B56DE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7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6EAC-2C27-4574-92BA-801D07FBA65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2FBC-B320-4902-B353-471B56DE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0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36EAC-2C27-4574-92BA-801D07FBA65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2FBC-B320-4902-B353-471B56DE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8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965907-E6A3-0522-14CD-C0C4F291F86A}"/>
              </a:ext>
            </a:extLst>
          </p:cNvPr>
          <p:cNvSpPr/>
          <p:nvPr/>
        </p:nvSpPr>
        <p:spPr>
          <a:xfrm>
            <a:off x="53160" y="1047897"/>
            <a:ext cx="2126514" cy="58101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0F571D-22BA-264C-8F97-C1B042B739E0}"/>
              </a:ext>
            </a:extLst>
          </p:cNvPr>
          <p:cNvSpPr/>
          <p:nvPr/>
        </p:nvSpPr>
        <p:spPr>
          <a:xfrm>
            <a:off x="53162" y="67928"/>
            <a:ext cx="12110360" cy="10455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D2B798-1CFF-79E2-624D-77A571C25A06}"/>
              </a:ext>
            </a:extLst>
          </p:cNvPr>
          <p:cNvSpPr/>
          <p:nvPr/>
        </p:nvSpPr>
        <p:spPr>
          <a:xfrm>
            <a:off x="2247358" y="1197112"/>
            <a:ext cx="2805438" cy="203191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296085-5504-B764-3BFD-49B62240F4A4}"/>
              </a:ext>
            </a:extLst>
          </p:cNvPr>
          <p:cNvSpPr/>
          <p:nvPr/>
        </p:nvSpPr>
        <p:spPr>
          <a:xfrm>
            <a:off x="2247357" y="3312674"/>
            <a:ext cx="2805438" cy="347591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9A21FE-28F2-3CBD-4F61-C4B5779E5BD3}"/>
              </a:ext>
            </a:extLst>
          </p:cNvPr>
          <p:cNvSpPr/>
          <p:nvPr/>
        </p:nvSpPr>
        <p:spPr>
          <a:xfrm>
            <a:off x="5134284" y="1190326"/>
            <a:ext cx="2847972" cy="247451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2DEBC6-41B1-2227-9EDA-4F2F7B14E8F2}"/>
              </a:ext>
            </a:extLst>
          </p:cNvPr>
          <p:cNvSpPr/>
          <p:nvPr/>
        </p:nvSpPr>
        <p:spPr>
          <a:xfrm>
            <a:off x="5134284" y="3748485"/>
            <a:ext cx="6976072" cy="304010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D16B5C-3351-983C-A09F-3AED828A20B4}"/>
              </a:ext>
            </a:extLst>
          </p:cNvPr>
          <p:cNvSpPr/>
          <p:nvPr/>
        </p:nvSpPr>
        <p:spPr>
          <a:xfrm>
            <a:off x="8063744" y="1190326"/>
            <a:ext cx="4041860" cy="247451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42A40DF-3386-6540-4350-370388E518B5}"/>
              </a:ext>
            </a:extLst>
          </p:cNvPr>
          <p:cNvSpPr/>
          <p:nvPr/>
        </p:nvSpPr>
        <p:spPr>
          <a:xfrm>
            <a:off x="7355540" y="69412"/>
            <a:ext cx="4807981" cy="10372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rgbClr val="00206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306FEA-1FA6-C3BD-9FE1-EE3A325F0998}"/>
              </a:ext>
            </a:extLst>
          </p:cNvPr>
          <p:cNvSpPr/>
          <p:nvPr/>
        </p:nvSpPr>
        <p:spPr>
          <a:xfrm>
            <a:off x="62167" y="1118800"/>
            <a:ext cx="2074973" cy="9539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12700">
              <a:schemeClr val="accent1">
                <a:alpha val="37000"/>
              </a:schemeClr>
            </a:glow>
            <a:innerShdw blurRad="63500" dist="50800" dir="17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3D34AEC-4C95-BCDE-AABF-FF9AA7ED5BAB}"/>
              </a:ext>
            </a:extLst>
          </p:cNvPr>
          <p:cNvSpPr/>
          <p:nvPr/>
        </p:nvSpPr>
        <p:spPr>
          <a:xfrm>
            <a:off x="86283" y="4127807"/>
            <a:ext cx="2055499" cy="9539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6EFCFBF-FB4D-F37B-09BB-9417D0211023}"/>
              </a:ext>
            </a:extLst>
          </p:cNvPr>
          <p:cNvSpPr/>
          <p:nvPr/>
        </p:nvSpPr>
        <p:spPr>
          <a:xfrm>
            <a:off x="85058" y="2134220"/>
            <a:ext cx="2055499" cy="9539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64D5953-DCDA-C76F-7A60-3AD4B7E3563A}"/>
              </a:ext>
            </a:extLst>
          </p:cNvPr>
          <p:cNvSpPr/>
          <p:nvPr/>
        </p:nvSpPr>
        <p:spPr>
          <a:xfrm>
            <a:off x="81642" y="3149641"/>
            <a:ext cx="2055499" cy="9539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7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3104C6-11E3-BB09-E19B-AA5A5F11E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21F049-2F8D-F017-C0AF-D4AAE1B45C16}"/>
              </a:ext>
            </a:extLst>
          </p:cNvPr>
          <p:cNvSpPr/>
          <p:nvPr/>
        </p:nvSpPr>
        <p:spPr>
          <a:xfrm>
            <a:off x="53160" y="1047897"/>
            <a:ext cx="2126514" cy="58101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646B82-1320-B906-C704-0E3497BCF3CA}"/>
              </a:ext>
            </a:extLst>
          </p:cNvPr>
          <p:cNvSpPr/>
          <p:nvPr/>
        </p:nvSpPr>
        <p:spPr>
          <a:xfrm>
            <a:off x="53162" y="67928"/>
            <a:ext cx="12110360" cy="10455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44AE42-0216-CE33-8FAF-11A14C265AAD}"/>
              </a:ext>
            </a:extLst>
          </p:cNvPr>
          <p:cNvSpPr/>
          <p:nvPr/>
        </p:nvSpPr>
        <p:spPr>
          <a:xfrm>
            <a:off x="2247358" y="1179355"/>
            <a:ext cx="4345413" cy="347254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237DE-A873-2B43-D78A-35DF3E016810}"/>
              </a:ext>
            </a:extLst>
          </p:cNvPr>
          <p:cNvSpPr/>
          <p:nvPr/>
        </p:nvSpPr>
        <p:spPr>
          <a:xfrm>
            <a:off x="2247357" y="4722920"/>
            <a:ext cx="4345414" cy="208181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E2FD89-2150-4990-7F94-C90F9D02EFD0}"/>
              </a:ext>
            </a:extLst>
          </p:cNvPr>
          <p:cNvSpPr/>
          <p:nvPr/>
        </p:nvSpPr>
        <p:spPr>
          <a:xfrm>
            <a:off x="6660454" y="3994951"/>
            <a:ext cx="5503065" cy="278475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391026-2EA7-4D58-F47C-8DA45B0B6D9A}"/>
              </a:ext>
            </a:extLst>
          </p:cNvPr>
          <p:cNvSpPr/>
          <p:nvPr/>
        </p:nvSpPr>
        <p:spPr>
          <a:xfrm>
            <a:off x="6660454" y="1172568"/>
            <a:ext cx="5503066" cy="27432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6E5613-E6D3-9B73-D069-857A3375AAC0}"/>
              </a:ext>
            </a:extLst>
          </p:cNvPr>
          <p:cNvSpPr/>
          <p:nvPr/>
        </p:nvSpPr>
        <p:spPr>
          <a:xfrm>
            <a:off x="7355540" y="69412"/>
            <a:ext cx="4807981" cy="10372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rgbClr val="00206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7AB633A-84ED-ED9D-AE10-5BADB16C5A58}"/>
              </a:ext>
            </a:extLst>
          </p:cNvPr>
          <p:cNvSpPr/>
          <p:nvPr/>
        </p:nvSpPr>
        <p:spPr>
          <a:xfrm>
            <a:off x="62167" y="1118800"/>
            <a:ext cx="2074973" cy="9539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12700">
              <a:schemeClr val="accent1">
                <a:alpha val="37000"/>
              </a:schemeClr>
            </a:glow>
            <a:innerShdw blurRad="63500" dist="50800" dir="17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5848A43-00BD-6AEB-D569-7DEFA6B2B0D7}"/>
              </a:ext>
            </a:extLst>
          </p:cNvPr>
          <p:cNvSpPr/>
          <p:nvPr/>
        </p:nvSpPr>
        <p:spPr>
          <a:xfrm>
            <a:off x="86283" y="4127807"/>
            <a:ext cx="2055499" cy="9539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E65A12E-503F-3D17-C05E-508639C937E0}"/>
              </a:ext>
            </a:extLst>
          </p:cNvPr>
          <p:cNvSpPr/>
          <p:nvPr/>
        </p:nvSpPr>
        <p:spPr>
          <a:xfrm>
            <a:off x="85058" y="2134220"/>
            <a:ext cx="2055499" cy="9539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ADC5B5-8DA6-6BE9-DE4F-9592B51F17AD}"/>
              </a:ext>
            </a:extLst>
          </p:cNvPr>
          <p:cNvSpPr/>
          <p:nvPr/>
        </p:nvSpPr>
        <p:spPr>
          <a:xfrm>
            <a:off x="81642" y="3149641"/>
            <a:ext cx="2055499" cy="9539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869</TotalTime>
  <Words>2</Words>
  <Application>Microsoft Office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Office 2013 - 2022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Erondu, Urunna G.</dc:creator>
  <cp:lastModifiedBy>Erondu, Urunna G.</cp:lastModifiedBy>
  <cp:revision>3</cp:revision>
  <dcterms:created xsi:type="dcterms:W3CDTF">2025-09-01T13:22:34Z</dcterms:created>
  <dcterms:modified xsi:type="dcterms:W3CDTF">2025-09-18T09:27:45Z</dcterms:modified>
</cp:coreProperties>
</file>