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60814-6EA7-45C2-AF41-BD54052832B5}" v="145" dt="2020-09-28T04:41:22.655"/>
    <p1510:client id="{33608EFC-00AD-4F22-8CE4-D2CF8E53883B}" v="29" dt="2020-10-05T02:06:13.235"/>
    <p1510:client id="{77202862-08B1-4E47-941F-741575FACE68}" v="628" dt="2020-10-05T09:21:21.754"/>
    <p1510:client id="{B95029FA-4C1C-42AD-ADD9-519D18CB788C}" v="28" dt="2020-09-28T06:36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unov Times" userId="f87c173f05a6659d" providerId="Windows Live" clId="Web-{77202862-08B1-4E47-941F-741575FACE68}"/>
    <pc:docChg chg="addSld delSld modSld sldOrd">
      <pc:chgData name="Urunov Times" userId="f87c173f05a6659d" providerId="Windows Live" clId="Web-{77202862-08B1-4E47-941F-741575FACE68}" dt="2020-10-05T09:21:21.754" v="632" actId="20577"/>
      <pc:docMkLst>
        <pc:docMk/>
      </pc:docMkLst>
      <pc:sldChg chg="addSp delSp modSp">
        <pc:chgData name="Urunov Times" userId="f87c173f05a6659d" providerId="Windows Live" clId="Web-{77202862-08B1-4E47-941F-741575FACE68}" dt="2020-10-05T03:54:22.714" v="475" actId="1076"/>
        <pc:sldMkLst>
          <pc:docMk/>
          <pc:sldMk cId="2637131431" sldId="257"/>
        </pc:sldMkLst>
        <pc:spChg chg="mod">
          <ac:chgData name="Urunov Times" userId="f87c173f05a6659d" providerId="Windows Live" clId="Web-{77202862-08B1-4E47-941F-741575FACE68}" dt="2020-10-05T03:54:22.714" v="475" actId="1076"/>
          <ac:spMkLst>
            <pc:docMk/>
            <pc:sldMk cId="2637131431" sldId="257"/>
            <ac:spMk id="2" creationId="{56DFF763-320B-4784-8989-552CFB875051}"/>
          </ac:spMkLst>
        </pc:spChg>
        <pc:spChg chg="add mod">
          <ac:chgData name="Urunov Times" userId="f87c173f05a6659d" providerId="Windows Live" clId="Web-{77202862-08B1-4E47-941F-741575FACE68}" dt="2020-10-05T03:51:03.928" v="380" actId="20577"/>
          <ac:spMkLst>
            <pc:docMk/>
            <pc:sldMk cId="2637131431" sldId="257"/>
            <ac:spMk id="3" creationId="{6BF0F261-4861-426C-AF4E-EAEC2640812B}"/>
          </ac:spMkLst>
        </pc:spChg>
        <pc:spChg chg="del">
          <ac:chgData name="Urunov Times" userId="f87c173f05a6659d" providerId="Windows Live" clId="Web-{77202862-08B1-4E47-941F-741575FACE68}" dt="2020-10-05T02:40:23.587" v="90"/>
          <ac:spMkLst>
            <pc:docMk/>
            <pc:sldMk cId="2637131431" sldId="257"/>
            <ac:spMk id="3" creationId="{73FB051E-AD1A-480E-8234-6152724A49C3}"/>
          </ac:spMkLst>
        </pc:spChg>
        <pc:spChg chg="add del mod">
          <ac:chgData name="Urunov Times" userId="f87c173f05a6659d" providerId="Windows Live" clId="Web-{77202862-08B1-4E47-941F-741575FACE68}" dt="2020-10-05T02:40:26.649" v="91"/>
          <ac:spMkLst>
            <pc:docMk/>
            <pc:sldMk cId="2637131431" sldId="257"/>
            <ac:spMk id="6" creationId="{0BCAE6F5-054F-443C-8A47-9CC31E1A9322}"/>
          </ac:spMkLst>
        </pc:spChg>
        <pc:spChg chg="add mod">
          <ac:chgData name="Urunov Times" userId="f87c173f05a6659d" providerId="Windows Live" clId="Web-{77202862-08B1-4E47-941F-741575FACE68}" dt="2020-10-05T02:46:52.566" v="192" actId="20577"/>
          <ac:spMkLst>
            <pc:docMk/>
            <pc:sldMk cId="2637131431" sldId="257"/>
            <ac:spMk id="8" creationId="{0CC64AA0-D01F-4976-B10D-644A27BA2B60}"/>
          </ac:spMkLst>
        </pc:spChg>
        <pc:spChg chg="add mod">
          <ac:chgData name="Urunov Times" userId="f87c173f05a6659d" providerId="Windows Live" clId="Web-{77202862-08B1-4E47-941F-741575FACE68}" dt="2020-10-05T02:46:26.331" v="157" actId="14100"/>
          <ac:spMkLst>
            <pc:docMk/>
            <pc:sldMk cId="2637131431" sldId="257"/>
            <ac:spMk id="9" creationId="{2B08EBCB-37C0-419D-A2F2-434B70DA4F5E}"/>
          </ac:spMkLst>
        </pc:spChg>
        <pc:spChg chg="add mod">
          <ac:chgData name="Urunov Times" userId="f87c173f05a6659d" providerId="Windows Live" clId="Web-{77202862-08B1-4E47-941F-741575FACE68}" dt="2020-10-05T02:51:38.199" v="247" actId="1076"/>
          <ac:spMkLst>
            <pc:docMk/>
            <pc:sldMk cId="2637131431" sldId="257"/>
            <ac:spMk id="10" creationId="{ABAC83DC-EFAF-4F97-BB14-A0DC69F2E63A}"/>
          </ac:spMkLst>
        </pc:spChg>
        <pc:spChg chg="add del">
          <ac:chgData name="Urunov Times" userId="f87c173f05a6659d" providerId="Windows Live" clId="Web-{77202862-08B1-4E47-941F-741575FACE68}" dt="2020-10-05T02:48:39.506" v="211"/>
          <ac:spMkLst>
            <pc:docMk/>
            <pc:sldMk cId="2637131431" sldId="257"/>
            <ac:spMk id="12" creationId="{E6DA0EB8-2E42-4E7D-88C7-2CF3EBB570D8}"/>
          </ac:spMkLst>
        </pc:spChg>
        <pc:spChg chg="add mod">
          <ac:chgData name="Urunov Times" userId="f87c173f05a6659d" providerId="Windows Live" clId="Web-{77202862-08B1-4E47-941F-741575FACE68}" dt="2020-10-05T02:50:20.431" v="238" actId="20577"/>
          <ac:spMkLst>
            <pc:docMk/>
            <pc:sldMk cId="2637131431" sldId="257"/>
            <ac:spMk id="13" creationId="{25BA1C0C-C7A7-4A44-AC3F-9A0591BCF6F1}"/>
          </ac:spMkLst>
        </pc:spChg>
        <pc:spChg chg="add mod">
          <ac:chgData name="Urunov Times" userId="f87c173f05a6659d" providerId="Windows Live" clId="Web-{77202862-08B1-4E47-941F-741575FACE68}" dt="2020-10-05T02:52:13.997" v="261" actId="1076"/>
          <ac:spMkLst>
            <pc:docMk/>
            <pc:sldMk cId="2637131431" sldId="257"/>
            <ac:spMk id="14" creationId="{03DD35AB-6734-4560-9DE8-A5A4D90B475E}"/>
          </ac:spMkLst>
        </pc:spChg>
        <pc:picChg chg="add mod">
          <ac:chgData name="Urunov Times" userId="f87c173f05a6659d" providerId="Windows Live" clId="Web-{77202862-08B1-4E47-941F-741575FACE68}" dt="2020-10-05T02:46:39.034" v="160" actId="1076"/>
          <ac:picMkLst>
            <pc:docMk/>
            <pc:sldMk cId="2637131431" sldId="257"/>
            <ac:picMk id="4" creationId="{CFBF4581-2D3B-4692-B6AF-57558B5BCDA2}"/>
          </ac:picMkLst>
        </pc:picChg>
        <pc:cxnChg chg="add mod">
          <ac:chgData name="Urunov Times" userId="f87c173f05a6659d" providerId="Windows Live" clId="Web-{77202862-08B1-4E47-941F-741575FACE68}" dt="2020-10-05T02:46:36.456" v="159" actId="1076"/>
          <ac:cxnSpMkLst>
            <pc:docMk/>
            <pc:sldMk cId="2637131431" sldId="257"/>
            <ac:cxnSpMk id="7" creationId="{47C6DDB4-159F-45F4-9B5E-4A1307C16569}"/>
          </ac:cxnSpMkLst>
        </pc:cxnChg>
        <pc:cxnChg chg="add del mod">
          <ac:chgData name="Urunov Times" userId="f87c173f05a6659d" providerId="Windows Live" clId="Web-{77202862-08B1-4E47-941F-741575FACE68}" dt="2020-10-05T02:48:35.741" v="210"/>
          <ac:cxnSpMkLst>
            <pc:docMk/>
            <pc:sldMk cId="2637131431" sldId="257"/>
            <ac:cxnSpMk id="11" creationId="{AF2BC28A-88A3-4694-98E3-9660C1A1CD9D}"/>
          </ac:cxnSpMkLst>
        </pc:cxnChg>
      </pc:sldChg>
      <pc:sldChg chg="addSp delSp modSp">
        <pc:chgData name="Urunov Times" userId="f87c173f05a6659d" providerId="Windows Live" clId="Web-{77202862-08B1-4E47-941F-741575FACE68}" dt="2020-10-05T04:07:51.876" v="509"/>
        <pc:sldMkLst>
          <pc:docMk/>
          <pc:sldMk cId="1999115326" sldId="258"/>
        </pc:sldMkLst>
        <pc:spChg chg="add del mod">
          <ac:chgData name="Urunov Times" userId="f87c173f05a6659d" providerId="Windows Live" clId="Web-{77202862-08B1-4E47-941F-741575FACE68}" dt="2020-10-05T02:38:55.209" v="7"/>
          <ac:spMkLst>
            <pc:docMk/>
            <pc:sldMk cId="1999115326" sldId="258"/>
            <ac:spMk id="3" creationId="{5DF1DD7A-CB59-4FFC-AEDD-11E2AD40DC34}"/>
          </ac:spMkLst>
        </pc:spChg>
        <pc:spChg chg="add del mod">
          <ac:chgData name="Urunov Times" userId="f87c173f05a6659d" providerId="Windows Live" clId="Web-{77202862-08B1-4E47-941F-741575FACE68}" dt="2020-10-05T02:23:09.411" v="3"/>
          <ac:spMkLst>
            <pc:docMk/>
            <pc:sldMk cId="1999115326" sldId="258"/>
            <ac:spMk id="3" creationId="{C7F4CBC2-0F92-44CE-B173-107D7E686382}"/>
          </ac:spMkLst>
        </pc:spChg>
        <pc:spChg chg="add del mod">
          <ac:chgData name="Urunov Times" userId="f87c173f05a6659d" providerId="Windows Live" clId="Web-{77202862-08B1-4E47-941F-741575FACE68}" dt="2020-10-05T02:39:06.725" v="11"/>
          <ac:spMkLst>
            <pc:docMk/>
            <pc:sldMk cId="1999115326" sldId="258"/>
            <ac:spMk id="4" creationId="{4D00B3C9-511E-4E9E-AFCA-FCB5A112A55D}"/>
          </ac:spMkLst>
        </pc:spChg>
        <pc:spChg chg="add del">
          <ac:chgData name="Urunov Times" userId="f87c173f05a6659d" providerId="Windows Live" clId="Web-{77202862-08B1-4E47-941F-741575FACE68}" dt="2020-10-05T04:07:51.876" v="509"/>
          <ac:spMkLst>
            <pc:docMk/>
            <pc:sldMk cId="1999115326" sldId="258"/>
            <ac:spMk id="5" creationId="{B007BE0D-E098-44EF-8B54-5895239CA5A2}"/>
          </ac:spMkLst>
        </pc:spChg>
        <pc:picChg chg="add del mod">
          <ac:chgData name="Urunov Times" userId="f87c173f05a6659d" providerId="Windows Live" clId="Web-{77202862-08B1-4E47-941F-741575FACE68}" dt="2020-10-05T02:39:20.194" v="14"/>
          <ac:picMkLst>
            <pc:docMk/>
            <pc:sldMk cId="1999115326" sldId="258"/>
            <ac:picMk id="6" creationId="{7F1764A7-138E-441D-B41B-DA5C9DAC860C}"/>
          </ac:picMkLst>
        </pc:picChg>
      </pc:sldChg>
      <pc:sldChg chg="addSp delSp modSp add replId">
        <pc:chgData name="Urunov Times" userId="f87c173f05a6659d" providerId="Windows Live" clId="Web-{77202862-08B1-4E47-941F-741575FACE68}" dt="2020-10-05T03:56:59.546" v="508" actId="1076"/>
        <pc:sldMkLst>
          <pc:docMk/>
          <pc:sldMk cId="2179698201" sldId="259"/>
        </pc:sldMkLst>
        <pc:spChg chg="mod">
          <ac:chgData name="Urunov Times" userId="f87c173f05a6659d" providerId="Windows Live" clId="Web-{77202862-08B1-4E47-941F-741575FACE68}" dt="2020-10-05T03:54:17.589" v="474" actId="1076"/>
          <ac:spMkLst>
            <pc:docMk/>
            <pc:sldMk cId="2179698201" sldId="259"/>
            <ac:spMk id="2" creationId="{56DFF763-320B-4784-8989-552CFB875051}"/>
          </ac:spMkLst>
        </pc:spChg>
        <pc:spChg chg="add mod">
          <ac:chgData name="Urunov Times" userId="f87c173f05a6659d" providerId="Windows Live" clId="Web-{77202862-08B1-4E47-941F-741575FACE68}" dt="2020-10-05T03:54:45.105" v="478" actId="1076"/>
          <ac:spMkLst>
            <pc:docMk/>
            <pc:sldMk cId="2179698201" sldId="259"/>
            <ac:spMk id="5" creationId="{91145DC8-0CA7-41EF-A31D-C5707DA740F4}"/>
          </ac:spMkLst>
        </pc:spChg>
        <pc:spChg chg="add mod">
          <ac:chgData name="Urunov Times" userId="f87c173f05a6659d" providerId="Windows Live" clId="Web-{77202862-08B1-4E47-941F-741575FACE68}" dt="2020-10-05T03:52:06.445" v="423"/>
          <ac:spMkLst>
            <pc:docMk/>
            <pc:sldMk cId="2179698201" sldId="259"/>
            <ac:spMk id="6" creationId="{45496D4F-5DC8-48E7-91B9-4BFB2920AE8E}"/>
          </ac:spMkLst>
        </pc:spChg>
        <pc:spChg chg="del">
          <ac:chgData name="Urunov Times" userId="f87c173f05a6659d" providerId="Windows Live" clId="Web-{77202862-08B1-4E47-941F-741575FACE68}" dt="2020-10-05T03:50:34.005" v="347"/>
          <ac:spMkLst>
            <pc:docMk/>
            <pc:sldMk cId="2179698201" sldId="259"/>
            <ac:spMk id="8" creationId="{0CC64AA0-D01F-4976-B10D-644A27BA2B60}"/>
          </ac:spMkLst>
        </pc:spChg>
        <pc:spChg chg="del">
          <ac:chgData name="Urunov Times" userId="f87c173f05a6659d" providerId="Windows Live" clId="Web-{77202862-08B1-4E47-941F-741575FACE68}" dt="2020-10-05T03:50:30.802" v="346"/>
          <ac:spMkLst>
            <pc:docMk/>
            <pc:sldMk cId="2179698201" sldId="259"/>
            <ac:spMk id="9" creationId="{2B08EBCB-37C0-419D-A2F2-434B70DA4F5E}"/>
          </ac:spMkLst>
        </pc:spChg>
        <pc:spChg chg="mod">
          <ac:chgData name="Urunov Times" userId="f87c173f05a6659d" providerId="Windows Live" clId="Web-{77202862-08B1-4E47-941F-741575FACE68}" dt="2020-10-05T03:56:10.936" v="498" actId="20577"/>
          <ac:spMkLst>
            <pc:docMk/>
            <pc:sldMk cId="2179698201" sldId="259"/>
            <ac:spMk id="10" creationId="{ABAC83DC-EFAF-4F97-BB14-A0DC69F2E63A}"/>
          </ac:spMkLst>
        </pc:spChg>
        <pc:spChg chg="add del mod">
          <ac:chgData name="Urunov Times" userId="f87c173f05a6659d" providerId="Windows Live" clId="Web-{77202862-08B1-4E47-941F-741575FACE68}" dt="2020-10-05T03:52:34.914" v="430"/>
          <ac:spMkLst>
            <pc:docMk/>
            <pc:sldMk cId="2179698201" sldId="259"/>
            <ac:spMk id="12" creationId="{AF06F5FC-93A3-46DE-A385-C0EA07717968}"/>
          </ac:spMkLst>
        </pc:spChg>
        <pc:spChg chg="mod">
          <ac:chgData name="Urunov Times" userId="f87c173f05a6659d" providerId="Windows Live" clId="Web-{77202862-08B1-4E47-941F-741575FACE68}" dt="2020-10-05T03:53:27.822" v="456" actId="20577"/>
          <ac:spMkLst>
            <pc:docMk/>
            <pc:sldMk cId="2179698201" sldId="259"/>
            <ac:spMk id="13" creationId="{25BA1C0C-C7A7-4A44-AC3F-9A0591BCF6F1}"/>
          </ac:spMkLst>
        </pc:spChg>
        <pc:spChg chg="mod">
          <ac:chgData name="Urunov Times" userId="f87c173f05a6659d" providerId="Windows Live" clId="Web-{77202862-08B1-4E47-941F-741575FACE68}" dt="2020-10-05T03:54:50.746" v="479" actId="1076"/>
          <ac:spMkLst>
            <pc:docMk/>
            <pc:sldMk cId="2179698201" sldId="259"/>
            <ac:spMk id="14" creationId="{03DD35AB-6734-4560-9DE8-A5A4D90B475E}"/>
          </ac:spMkLst>
        </pc:spChg>
        <pc:spChg chg="add mod">
          <ac:chgData name="Urunov Times" userId="f87c173f05a6659d" providerId="Windows Live" clId="Web-{77202862-08B1-4E47-941F-741575FACE68}" dt="2020-10-05T03:55:24.341" v="491" actId="1076"/>
          <ac:spMkLst>
            <pc:docMk/>
            <pc:sldMk cId="2179698201" sldId="259"/>
            <ac:spMk id="16" creationId="{157FF8E9-0D24-4332-A391-52BB068F7C54}"/>
          </ac:spMkLst>
        </pc:spChg>
        <pc:spChg chg="add mod">
          <ac:chgData name="Urunov Times" userId="f87c173f05a6659d" providerId="Windows Live" clId="Web-{77202862-08B1-4E47-941F-741575FACE68}" dt="2020-10-05T03:55:20.012" v="490" actId="1076"/>
          <ac:spMkLst>
            <pc:docMk/>
            <pc:sldMk cId="2179698201" sldId="259"/>
            <ac:spMk id="17" creationId="{AD5570F2-E297-4517-93D5-44D70F225C17}"/>
          </ac:spMkLst>
        </pc:spChg>
        <pc:spChg chg="add mod">
          <ac:chgData name="Urunov Times" userId="f87c173f05a6659d" providerId="Windows Live" clId="Web-{77202862-08B1-4E47-941F-741575FACE68}" dt="2020-10-05T03:56:59.546" v="508" actId="1076"/>
          <ac:spMkLst>
            <pc:docMk/>
            <pc:sldMk cId="2179698201" sldId="259"/>
            <ac:spMk id="18" creationId="{C2EFF98C-B7B2-4C00-AC08-831EE3FD2325}"/>
          </ac:spMkLst>
        </pc:spChg>
        <pc:picChg chg="add mod">
          <ac:chgData name="Urunov Times" userId="f87c173f05a6659d" providerId="Windows Live" clId="Web-{77202862-08B1-4E47-941F-741575FACE68}" dt="2020-10-05T03:52:12.398" v="424" actId="1076"/>
          <ac:picMkLst>
            <pc:docMk/>
            <pc:sldMk cId="2179698201" sldId="259"/>
            <ac:picMk id="3" creationId="{6E199701-7784-4B19-8D35-31A1110CFB76}"/>
          </ac:picMkLst>
        </pc:picChg>
        <pc:picChg chg="del">
          <ac:chgData name="Urunov Times" userId="f87c173f05a6659d" providerId="Windows Live" clId="Web-{77202862-08B1-4E47-941F-741575FACE68}" dt="2020-10-05T03:50:16.426" v="340"/>
          <ac:picMkLst>
            <pc:docMk/>
            <pc:sldMk cId="2179698201" sldId="259"/>
            <ac:picMk id="4" creationId="{CFBF4581-2D3B-4692-B6AF-57558B5BCDA2}"/>
          </ac:picMkLst>
        </pc:picChg>
        <pc:cxnChg chg="mod">
          <ac:chgData name="Urunov Times" userId="f87c173f05a6659d" providerId="Windows Live" clId="Web-{77202862-08B1-4E47-941F-741575FACE68}" dt="2020-10-05T03:50:38.864" v="348" actId="1076"/>
          <ac:cxnSpMkLst>
            <pc:docMk/>
            <pc:sldMk cId="2179698201" sldId="259"/>
            <ac:cxnSpMk id="7" creationId="{47C6DDB4-159F-45F4-9B5E-4A1307C16569}"/>
          </ac:cxnSpMkLst>
        </pc:cxnChg>
      </pc:sldChg>
      <pc:sldChg chg="new">
        <pc:chgData name="Urunov Times" userId="f87c173f05a6659d" providerId="Windows Live" clId="Web-{77202862-08B1-4E47-941F-741575FACE68}" dt="2020-10-05T03:04:07.125" v="269"/>
        <pc:sldMkLst>
          <pc:docMk/>
          <pc:sldMk cId="3882406035" sldId="260"/>
        </pc:sldMkLst>
      </pc:sldChg>
      <pc:sldChg chg="addSp delSp modSp new ord">
        <pc:chgData name="Urunov Times" userId="f87c173f05a6659d" providerId="Windows Live" clId="Web-{77202862-08B1-4E47-941F-741575FACE68}" dt="2020-10-05T07:03:46.410" v="545" actId="20577"/>
        <pc:sldMkLst>
          <pc:docMk/>
          <pc:sldMk cId="1710002511" sldId="261"/>
        </pc:sldMkLst>
        <pc:spChg chg="mod">
          <ac:chgData name="Urunov Times" userId="f87c173f05a6659d" providerId="Windows Live" clId="Web-{77202862-08B1-4E47-941F-741575FACE68}" dt="2020-10-05T03:34:30.167" v="319" actId="20577"/>
          <ac:spMkLst>
            <pc:docMk/>
            <pc:sldMk cId="1710002511" sldId="261"/>
            <ac:spMk id="2" creationId="{2440EB36-FBE3-4F54-B153-74DD423650AC}"/>
          </ac:spMkLst>
        </pc:spChg>
        <pc:spChg chg="del">
          <ac:chgData name="Urunov Times" userId="f87c173f05a6659d" providerId="Windows Live" clId="Web-{77202862-08B1-4E47-941F-741575FACE68}" dt="2020-10-05T03:33:17.072" v="274"/>
          <ac:spMkLst>
            <pc:docMk/>
            <pc:sldMk cId="1710002511" sldId="261"/>
            <ac:spMk id="3" creationId="{F6A51A08-4BDA-4602-8080-91126258D9B9}"/>
          </ac:spMkLst>
        </pc:spChg>
        <pc:spChg chg="add mod">
          <ac:chgData name="Urunov Times" userId="f87c173f05a6659d" providerId="Windows Live" clId="Web-{77202862-08B1-4E47-941F-741575FACE68}" dt="2020-10-05T07:03:46.410" v="545" actId="20577"/>
          <ac:spMkLst>
            <pc:docMk/>
            <pc:sldMk cId="1710002511" sldId="261"/>
            <ac:spMk id="5" creationId="{CFB2CC2D-9666-408B-93CA-DB4A54328C91}"/>
          </ac:spMkLst>
        </pc:spChg>
        <pc:spChg chg="add mod">
          <ac:chgData name="Urunov Times" userId="f87c173f05a6659d" providerId="Windows Live" clId="Web-{77202862-08B1-4E47-941F-741575FACE68}" dt="2020-10-05T03:42:18.758" v="338" actId="1076"/>
          <ac:spMkLst>
            <pc:docMk/>
            <pc:sldMk cId="1710002511" sldId="261"/>
            <ac:spMk id="6" creationId="{22928E6F-4FFE-4497-B98A-9A51F4C5BFBF}"/>
          </ac:spMkLst>
        </pc:spChg>
        <pc:picChg chg="add mod ord">
          <ac:chgData name="Urunov Times" userId="f87c173f05a6659d" providerId="Windows Live" clId="Web-{77202862-08B1-4E47-941F-741575FACE68}" dt="2020-10-05T03:33:44.901" v="276" actId="1076"/>
          <ac:picMkLst>
            <pc:docMk/>
            <pc:sldMk cId="1710002511" sldId="261"/>
            <ac:picMk id="4" creationId="{07165E6A-1A1A-4276-99AF-DC1F3FF74858}"/>
          </ac:picMkLst>
        </pc:picChg>
      </pc:sldChg>
      <pc:sldChg chg="addSp delSp modSp add replId">
        <pc:chgData name="Urunov Times" userId="f87c173f05a6659d" providerId="Windows Live" clId="Web-{77202862-08B1-4E47-941F-741575FACE68}" dt="2020-10-05T09:21:19.519" v="631" actId="20577"/>
        <pc:sldMkLst>
          <pc:docMk/>
          <pc:sldMk cId="1531434030" sldId="262"/>
        </pc:sldMkLst>
        <pc:spChg chg="add mod">
          <ac:chgData name="Urunov Times" userId="f87c173f05a6659d" providerId="Windows Live" clId="Web-{77202862-08B1-4E47-941F-741575FACE68}" dt="2020-10-05T09:20:52.066" v="620" actId="20577"/>
          <ac:spMkLst>
            <pc:docMk/>
            <pc:sldMk cId="1531434030" sldId="262"/>
            <ac:spMk id="3" creationId="{1DA785D3-FFC6-461C-A87E-C047DA7823AE}"/>
          </ac:spMkLst>
        </pc:spChg>
        <pc:spChg chg="add mod">
          <ac:chgData name="Urunov Times" userId="f87c173f05a6659d" providerId="Windows Live" clId="Web-{77202862-08B1-4E47-941F-741575FACE68}" dt="2020-10-05T09:21:19.519" v="631" actId="20577"/>
          <ac:spMkLst>
            <pc:docMk/>
            <pc:sldMk cId="1531434030" sldId="262"/>
            <ac:spMk id="4" creationId="{9DA80F45-7189-495D-B7CD-7E2EBA127F9A}"/>
          </ac:spMkLst>
        </pc:spChg>
        <pc:spChg chg="del mod">
          <ac:chgData name="Urunov Times" userId="f87c173f05a6659d" providerId="Windows Live" clId="Web-{77202862-08B1-4E47-941F-741575FACE68}" dt="2020-10-05T08:14:22.023" v="553"/>
          <ac:spMkLst>
            <pc:docMk/>
            <pc:sldMk cId="1531434030" sldId="262"/>
            <ac:spMk id="10" creationId="{ABAC83DC-EFAF-4F97-BB14-A0DC69F2E63A}"/>
          </ac:spMkLst>
        </pc:spChg>
        <pc:spChg chg="del mod">
          <ac:chgData name="Urunov Times" userId="f87c173f05a6659d" providerId="Windows Live" clId="Web-{77202862-08B1-4E47-941F-741575FACE68}" dt="2020-10-05T08:15:44.994" v="577"/>
          <ac:spMkLst>
            <pc:docMk/>
            <pc:sldMk cId="1531434030" sldId="262"/>
            <ac:spMk id="13" creationId="{25BA1C0C-C7A7-4A44-AC3F-9A0591BCF6F1}"/>
          </ac:spMkLst>
        </pc:spChg>
        <pc:spChg chg="mod">
          <ac:chgData name="Urunov Times" userId="f87c173f05a6659d" providerId="Windows Live" clId="Web-{77202862-08B1-4E47-941F-741575FACE68}" dt="2020-10-05T04:36:56.449" v="519" actId="20577"/>
          <ac:spMkLst>
            <pc:docMk/>
            <pc:sldMk cId="1531434030" sldId="262"/>
            <ac:spMk id="14" creationId="{03DD35AB-6734-4560-9DE8-A5A4D90B475E}"/>
          </ac:spMkLst>
        </pc:spChg>
        <pc:spChg chg="mod">
          <ac:chgData name="Urunov Times" userId="f87c173f05a6659d" providerId="Windows Live" clId="Web-{77202862-08B1-4E47-941F-741575FACE68}" dt="2020-10-05T08:17:49.732" v="602" actId="1076"/>
          <ac:spMkLst>
            <pc:docMk/>
            <pc:sldMk cId="1531434030" sldId="262"/>
            <ac:spMk id="16" creationId="{157FF8E9-0D24-4332-A391-52BB068F7C54}"/>
          </ac:spMkLst>
        </pc:spChg>
        <pc:spChg chg="mod">
          <ac:chgData name="Urunov Times" userId="f87c173f05a6659d" providerId="Windows Live" clId="Web-{77202862-08B1-4E47-941F-741575FACE68}" dt="2020-10-05T05:54:35.336" v="530" actId="20577"/>
          <ac:spMkLst>
            <pc:docMk/>
            <pc:sldMk cId="1531434030" sldId="262"/>
            <ac:spMk id="17" creationId="{AD5570F2-E297-4517-93D5-44D70F225C17}"/>
          </ac:spMkLst>
        </pc:spChg>
        <pc:spChg chg="mod">
          <ac:chgData name="Urunov Times" userId="f87c173f05a6659d" providerId="Windows Live" clId="Web-{77202862-08B1-4E47-941F-741575FACE68}" dt="2020-10-05T05:54:44.102" v="534" actId="1076"/>
          <ac:spMkLst>
            <pc:docMk/>
            <pc:sldMk cId="1531434030" sldId="262"/>
            <ac:spMk id="18" creationId="{C2EFF98C-B7B2-4C00-AC08-831EE3FD2325}"/>
          </ac:spMkLst>
        </pc:spChg>
        <pc:picChg chg="del">
          <ac:chgData name="Urunov Times" userId="f87c173f05a6659d" providerId="Windows Live" clId="Web-{77202862-08B1-4E47-941F-741575FACE68}" dt="2020-10-05T05:54:38.383" v="533"/>
          <ac:picMkLst>
            <pc:docMk/>
            <pc:sldMk cId="1531434030" sldId="262"/>
            <ac:picMk id="3" creationId="{6E199701-7784-4B19-8D35-31A1110CFB76}"/>
          </ac:picMkLst>
        </pc:picChg>
      </pc:sldChg>
      <pc:sldChg chg="add del replId">
        <pc:chgData name="Urunov Times" userId="f87c173f05a6659d" providerId="Windows Live" clId="Web-{77202862-08B1-4E47-941F-741575FACE68}" dt="2020-10-05T03:33:06.259" v="273"/>
        <pc:sldMkLst>
          <pc:docMk/>
          <pc:sldMk cId="3671513136" sldId="262"/>
        </pc:sldMkLst>
      </pc:sldChg>
    </pc:docChg>
  </pc:docChgLst>
  <pc:docChgLst>
    <pc:chgData name="Urunov Times" userId="f87c173f05a6659d" providerId="Windows Live" clId="Web-{33608EFC-00AD-4F22-8CE4-D2CF8E53883B}"/>
    <pc:docChg chg="modSld">
      <pc:chgData name="Urunov Times" userId="f87c173f05a6659d" providerId="Windows Live" clId="Web-{33608EFC-00AD-4F22-8CE4-D2CF8E53883B}" dt="2020-10-05T02:06:13.235" v="27"/>
      <pc:docMkLst>
        <pc:docMk/>
      </pc:docMkLst>
      <pc:sldChg chg="modSp">
        <pc:chgData name="Urunov Times" userId="f87c173f05a6659d" providerId="Windows Live" clId="Web-{33608EFC-00AD-4F22-8CE4-D2CF8E53883B}" dt="2020-10-05T01:39:07.924" v="18" actId="20577"/>
        <pc:sldMkLst>
          <pc:docMk/>
          <pc:sldMk cId="109857222" sldId="256"/>
        </pc:sldMkLst>
        <pc:spChg chg="mod">
          <ac:chgData name="Urunov Times" userId="f87c173f05a6659d" providerId="Windows Live" clId="Web-{33608EFC-00AD-4F22-8CE4-D2CF8E53883B}" dt="2020-10-05T01:39:07.924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runov Times" userId="f87c173f05a6659d" providerId="Windows Live" clId="Web-{33608EFC-00AD-4F22-8CE4-D2CF8E53883B}" dt="2020-10-05T02:06:03.234" v="20" actId="20577"/>
        <pc:sldMkLst>
          <pc:docMk/>
          <pc:sldMk cId="2637131431" sldId="257"/>
        </pc:sldMkLst>
        <pc:spChg chg="mod">
          <ac:chgData name="Urunov Times" userId="f87c173f05a6659d" providerId="Windows Live" clId="Web-{33608EFC-00AD-4F22-8CE4-D2CF8E53883B}" dt="2020-10-05T02:06:03.234" v="20" actId="20577"/>
          <ac:spMkLst>
            <pc:docMk/>
            <pc:sldMk cId="2637131431" sldId="257"/>
            <ac:spMk id="3" creationId="{73FB051E-AD1A-480E-8234-6152724A49C3}"/>
          </ac:spMkLst>
        </pc:spChg>
      </pc:sldChg>
      <pc:sldChg chg="addSp delSp modSp">
        <pc:chgData name="Urunov Times" userId="f87c173f05a6659d" providerId="Windows Live" clId="Web-{33608EFC-00AD-4F22-8CE4-D2CF8E53883B}" dt="2020-10-05T02:06:13.235" v="27"/>
        <pc:sldMkLst>
          <pc:docMk/>
          <pc:sldMk cId="1999115326" sldId="258"/>
        </pc:sldMkLst>
        <pc:spChg chg="del">
          <ac:chgData name="Urunov Times" userId="f87c173f05a6659d" providerId="Windows Live" clId="Web-{33608EFC-00AD-4F22-8CE4-D2CF8E53883B}" dt="2020-10-05T02:06:08.828" v="23"/>
          <ac:spMkLst>
            <pc:docMk/>
            <pc:sldMk cId="1999115326" sldId="258"/>
            <ac:spMk id="3" creationId="{1D8295A3-1F20-4C24-8ACC-5587070A29A3}"/>
          </ac:spMkLst>
        </pc:spChg>
        <pc:spChg chg="add del mod">
          <ac:chgData name="Urunov Times" userId="f87c173f05a6659d" providerId="Windows Live" clId="Web-{33608EFC-00AD-4F22-8CE4-D2CF8E53883B}" dt="2020-10-05T02:06:13.235" v="27"/>
          <ac:spMkLst>
            <pc:docMk/>
            <pc:sldMk cId="1999115326" sldId="258"/>
            <ac:spMk id="4" creationId="{7FF87B10-8D10-4BBE-A927-5E070CB0E1EF}"/>
          </ac:spMkLst>
        </pc:spChg>
      </pc:sldChg>
    </pc:docChg>
  </pc:docChgLst>
  <pc:docChgLst>
    <pc:chgData name="Urunov Times" userId="f87c173f05a6659d" providerId="Windows Live" clId="Web-{B95029FA-4C1C-42AD-ADD9-519D18CB788C}"/>
    <pc:docChg chg="modSld">
      <pc:chgData name="Urunov Times" userId="f87c173f05a6659d" providerId="Windows Live" clId="Web-{B95029FA-4C1C-42AD-ADD9-519D18CB788C}" dt="2020-09-28T06:36:27.324" v="27" actId="20577"/>
      <pc:docMkLst>
        <pc:docMk/>
      </pc:docMkLst>
      <pc:sldChg chg="modSp">
        <pc:chgData name="Urunov Times" userId="f87c173f05a6659d" providerId="Windows Live" clId="Web-{B95029FA-4C1C-42AD-ADD9-519D18CB788C}" dt="2020-09-28T06:36:07.870" v="25" actId="20577"/>
        <pc:sldMkLst>
          <pc:docMk/>
          <pc:sldMk cId="109857222" sldId="256"/>
        </pc:sldMkLst>
        <pc:spChg chg="mod">
          <ac:chgData name="Urunov Times" userId="f87c173f05a6659d" providerId="Windows Live" clId="Web-{B95029FA-4C1C-42AD-ADD9-519D18CB788C}" dt="2020-09-28T06:36:07.870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runov Times" userId="f87c173f05a6659d" providerId="Windows Live" clId="Web-{B95029FA-4C1C-42AD-ADD9-519D18CB788C}" dt="2020-09-28T06:01:05.591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runov Times" userId="f87c173f05a6659d" providerId="Windows Live" clId="Web-{B95029FA-4C1C-42AD-ADD9-519D18CB788C}" dt="2020-09-28T06:05:28.192" v="22" actId="20577"/>
        <pc:sldMkLst>
          <pc:docMk/>
          <pc:sldMk cId="2637131431" sldId="257"/>
        </pc:sldMkLst>
        <pc:spChg chg="mod">
          <ac:chgData name="Urunov Times" userId="f87c173f05a6659d" providerId="Windows Live" clId="Web-{B95029FA-4C1C-42AD-ADD9-519D18CB788C}" dt="2020-09-28T06:05:28.192" v="22" actId="20577"/>
          <ac:spMkLst>
            <pc:docMk/>
            <pc:sldMk cId="2637131431" sldId="257"/>
            <ac:spMk id="2" creationId="{56DFF763-320B-4784-8989-552CFB8750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541" y="1706754"/>
            <a:ext cx="9144000" cy="1937328"/>
          </a:xfrm>
        </p:spPr>
        <p:txBody>
          <a:bodyPr/>
          <a:lstStyle/>
          <a:p>
            <a:r>
              <a:rPr lang="en-US" b="1">
                <a:solidFill>
                  <a:srgbClr val="4472C4"/>
                </a:solidFill>
                <a:latin typeface="Calibri"/>
                <a:cs typeface="Calibri Light"/>
              </a:rPr>
              <a:t>Data Mapping </a:t>
            </a:r>
            <a:br>
              <a:rPr lang="en-US" b="1">
                <a:solidFill>
                  <a:srgbClr val="4472C4"/>
                </a:solidFill>
                <a:latin typeface="Calibri"/>
                <a:cs typeface="Calibri Light"/>
              </a:rPr>
            </a:br>
            <a:r>
              <a:rPr lang="en-US" sz="2100" b="1">
                <a:solidFill>
                  <a:srgbClr val="4472C4"/>
                </a:solidFill>
                <a:latin typeface="Calibri"/>
                <a:cs typeface="Calibri Light"/>
              </a:rPr>
              <a:t>Scratch to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293" y="3911421"/>
            <a:ext cx="9144000" cy="674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Hibernate, Mapping Data, ORM</a:t>
            </a:r>
          </a:p>
          <a:p>
            <a:r>
              <a:rPr lang="en-US" sz="1200" err="1">
                <a:cs typeface="Calibri"/>
              </a:rPr>
              <a:t>OneToOne</a:t>
            </a:r>
            <a:r>
              <a:rPr lang="en-US" sz="1200">
                <a:cs typeface="Calibri"/>
              </a:rPr>
              <a:t>, </a:t>
            </a:r>
            <a:r>
              <a:rPr lang="en-US" sz="1200" err="1">
                <a:cs typeface="Calibri"/>
              </a:rPr>
              <a:t>OneToMany</a:t>
            </a:r>
            <a:r>
              <a:rPr lang="en-US" sz="1200">
                <a:cs typeface="Calibri"/>
              </a:rPr>
              <a:t>, </a:t>
            </a:r>
            <a:r>
              <a:rPr lang="en-US" sz="1200" err="1">
                <a:cs typeface="Calibri"/>
              </a:rPr>
              <a:t>ManyToMany</a:t>
            </a:r>
            <a:endParaRPr lang="en-US" sz="1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1824A-01E6-4E64-95D6-756BD0EF5876}"/>
              </a:ext>
            </a:extLst>
          </p:cNvPr>
          <p:cNvSpPr txBox="1"/>
          <p:nvPr/>
        </p:nvSpPr>
        <p:spPr>
          <a:xfrm>
            <a:off x="10370127" y="6352308"/>
            <a:ext cx="1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@Urunov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F763-320B-4784-8989-552CFB87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03" y="26364"/>
            <a:ext cx="9291782" cy="540473"/>
          </a:xfrm>
        </p:spPr>
        <p:txBody>
          <a:bodyPr>
            <a:normAutofit/>
          </a:bodyPr>
          <a:lstStyle/>
          <a:p>
            <a:r>
              <a:rPr lang="en-US" sz="2500" b="1">
                <a:cs typeface="Calibri Light"/>
              </a:rPr>
              <a:t>Hibernate : Mapping</a:t>
            </a:r>
          </a:p>
        </p:txBody>
      </p:sp>
      <p:pic>
        <p:nvPicPr>
          <p:cNvPr id="4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CFBF4581-2D3B-4692-B6AF-57558B5B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62" y="3653308"/>
            <a:ext cx="3599628" cy="2841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6DDB4-159F-45F4-9B5E-4A1307C16569}"/>
              </a:ext>
            </a:extLst>
          </p:cNvPr>
          <p:cNvCxnSpPr/>
          <p:nvPr/>
        </p:nvCxnSpPr>
        <p:spPr>
          <a:xfrm>
            <a:off x="6854754" y="207523"/>
            <a:ext cx="16214" cy="65499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C64AA0-D01F-4976-B10D-644A27BA2B60}"/>
              </a:ext>
            </a:extLst>
          </p:cNvPr>
          <p:cNvSpPr txBox="1"/>
          <p:nvPr/>
        </p:nvSpPr>
        <p:spPr>
          <a:xfrm>
            <a:off x="6977975" y="1605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</a:rPr>
              <a:t>MySQL configuration</a:t>
            </a:r>
            <a:endParaRPr lang="en-US" b="1">
              <a:latin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8EBCB-37C0-419D-A2F2-434B70DA4F5E}"/>
              </a:ext>
            </a:extLst>
          </p:cNvPr>
          <p:cNvSpPr txBox="1"/>
          <p:nvPr/>
        </p:nvSpPr>
        <p:spPr>
          <a:xfrm>
            <a:off x="6945551" y="565826"/>
            <a:ext cx="515890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CC7832"/>
                </a:solidFill>
              </a:rPr>
              <a:t>spring.datasource.url </a:t>
            </a:r>
            <a:r>
              <a:rPr lang="en-US" sz="1000">
                <a:solidFill>
                  <a:srgbClr val="808080"/>
                </a:solidFill>
              </a:rPr>
              <a:t>= </a:t>
            </a:r>
            <a:r>
              <a:rPr lang="en-US" sz="1000">
                <a:solidFill>
                  <a:srgbClr val="6A8759"/>
                </a:solidFill>
              </a:rPr>
              <a:t>jdbc:mysql://localhost:3306/orm?useSSL=false&amp;serverTimezone=UTC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spring.datasource.username</a:t>
            </a:r>
            <a:r>
              <a:rPr lang="en-US" sz="1000">
                <a:solidFill>
                  <a:srgbClr val="808080"/>
                </a:solidFill>
              </a:rPr>
              <a:t>=</a:t>
            </a:r>
            <a:r>
              <a:rPr lang="en-US" sz="1000">
                <a:solidFill>
                  <a:srgbClr val="6A8759"/>
                </a:solidFill>
              </a:rPr>
              <a:t>root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spring.datasource.password</a:t>
            </a:r>
            <a:r>
              <a:rPr lang="en-US" sz="1000">
                <a:solidFill>
                  <a:srgbClr val="808080"/>
                </a:solidFill>
              </a:rPr>
              <a:t>=</a:t>
            </a:r>
            <a:r>
              <a:rPr lang="en-US" sz="1000">
                <a:solidFill>
                  <a:srgbClr val="6A8759"/>
                </a:solidFill>
              </a:rPr>
              <a:t>root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spring.jpa.properties.hibernate.dialect </a:t>
            </a:r>
            <a:r>
              <a:rPr lang="en-US" sz="1000">
                <a:solidFill>
                  <a:srgbClr val="808080"/>
                </a:solidFill>
              </a:rPr>
              <a:t>= </a:t>
            </a:r>
            <a:r>
              <a:rPr lang="en-US" sz="1000">
                <a:solidFill>
                  <a:srgbClr val="6A8759"/>
                </a:solidFill>
              </a:rPr>
              <a:t>org.hibernate.dialect.MySQL5InnoDBDialect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spring.jpa.hibernate.ddl-auto</a:t>
            </a:r>
            <a:r>
              <a:rPr lang="en-US" sz="1000">
                <a:solidFill>
                  <a:srgbClr val="808080"/>
                </a:solidFill>
              </a:rPr>
              <a:t>=</a:t>
            </a:r>
            <a:r>
              <a:rPr lang="en-US" sz="1000">
                <a:solidFill>
                  <a:srgbClr val="FFC66D"/>
                </a:solidFill>
              </a:rPr>
              <a:t>update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spring.jpa.show-sql</a:t>
            </a:r>
            <a:r>
              <a:rPr lang="en-US" sz="1000">
                <a:solidFill>
                  <a:srgbClr val="808080"/>
                </a:solidFill>
              </a:rPr>
              <a:t>=</a:t>
            </a:r>
            <a:r>
              <a:rPr lang="en-US" sz="1000">
                <a:solidFill>
                  <a:srgbClr val="CC7832"/>
                </a:solidFill>
              </a:rPr>
              <a:t>true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spring.datasource.driver-class-name</a:t>
            </a:r>
            <a:r>
              <a:rPr lang="en-US" sz="1000">
                <a:solidFill>
                  <a:srgbClr val="808080"/>
                </a:solidFill>
              </a:rPr>
              <a:t>=</a:t>
            </a:r>
            <a:r>
              <a:rPr lang="en-US" sz="1000">
                <a:solidFill>
                  <a:srgbClr val="769AA5"/>
                </a:solidFill>
              </a:rPr>
              <a:t>com</a:t>
            </a:r>
            <a:r>
              <a:rPr lang="en-US" sz="1000">
                <a:solidFill>
                  <a:srgbClr val="6A8759"/>
                </a:solidFill>
              </a:rPr>
              <a:t>.</a:t>
            </a:r>
            <a:r>
              <a:rPr lang="en-US" sz="1000">
                <a:solidFill>
                  <a:srgbClr val="769AA5"/>
                </a:solidFill>
              </a:rPr>
              <a:t>mysql</a:t>
            </a:r>
            <a:r>
              <a:rPr lang="en-US" sz="1000">
                <a:solidFill>
                  <a:srgbClr val="6A8759"/>
                </a:solidFill>
              </a:rPr>
              <a:t>.</a:t>
            </a:r>
            <a:r>
              <a:rPr lang="en-US" sz="1000">
                <a:solidFill>
                  <a:srgbClr val="769AA5"/>
                </a:solidFill>
              </a:rPr>
              <a:t>cj</a:t>
            </a:r>
            <a:r>
              <a:rPr lang="en-US" sz="1000">
                <a:solidFill>
                  <a:srgbClr val="6A8759"/>
                </a:solidFill>
              </a:rPr>
              <a:t>.</a:t>
            </a:r>
            <a:r>
              <a:rPr lang="en-US" sz="1000">
                <a:solidFill>
                  <a:srgbClr val="769AA5"/>
                </a:solidFill>
              </a:rPr>
              <a:t>jdbc</a:t>
            </a:r>
            <a:r>
              <a:rPr lang="en-US" sz="1000">
                <a:solidFill>
                  <a:srgbClr val="6A8759"/>
                </a:solidFill>
              </a:rPr>
              <a:t>.</a:t>
            </a:r>
            <a:r>
              <a:rPr lang="en-US" sz="1000">
                <a:solidFill>
                  <a:srgbClr val="769AA5"/>
                </a:solidFill>
              </a:rPr>
              <a:t>Driver</a:t>
            </a:r>
            <a:endParaRPr lang="en-US" sz="1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C83DC-EFAF-4F97-BB14-A0DC69F2E63A}"/>
              </a:ext>
            </a:extLst>
          </p:cNvPr>
          <p:cNvSpPr txBox="1"/>
          <p:nvPr/>
        </p:nvSpPr>
        <p:spPr>
          <a:xfrm>
            <a:off x="111868" y="2097931"/>
            <a:ext cx="2743200" cy="4216539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BBB529"/>
                </a:solidFill>
              </a:rPr>
              <a:t>@Data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@AllArgsConstructor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@NoArgsConstructor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@ToString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@Entity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@Table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"category"</a:t>
            </a:r>
            <a:r>
              <a:rPr lang="en-US" sz="1200"/>
              <a:t>)</a:t>
            </a:r>
            <a:br>
              <a:rPr lang="en-US" sz="1200"/>
            </a:br>
            <a:r>
              <a:rPr lang="en-US" sz="1400" b="1">
                <a:solidFill>
                  <a:srgbClr val="CC7832"/>
                </a:solidFill>
              </a:rPr>
              <a:t>public class </a:t>
            </a:r>
            <a:r>
              <a:rPr lang="en-US" sz="1400" b="1"/>
              <a:t>Category </a:t>
            </a:r>
            <a:r>
              <a:rPr lang="en-US" sz="1400" b="1">
                <a:solidFill>
                  <a:srgbClr val="CC7832"/>
                </a:solidFill>
              </a:rPr>
              <a:t>implements </a:t>
            </a:r>
            <a:r>
              <a:rPr lang="en-US" sz="1400" b="1"/>
              <a:t>Serializable {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@Id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@GeneratedValue</a:t>
            </a:r>
            <a:r>
              <a:rPr lang="en-US" sz="1200"/>
              <a:t>(strategy = GenerationType.</a:t>
            </a:r>
            <a:r>
              <a:rPr lang="en-US" sz="1200" i="1">
                <a:solidFill>
                  <a:srgbClr val="9876AA"/>
                </a:solidFill>
              </a:rPr>
              <a:t>IDENTITY</a:t>
            </a:r>
            <a:r>
              <a:rPr lang="en-US" sz="1200"/>
              <a:t>)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@Column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"ID"</a:t>
            </a:r>
            <a:r>
              <a:rPr lang="en-US" sz="1200">
                <a:solidFill>
                  <a:srgbClr val="CC7832"/>
                </a:solidFill>
              </a:rPr>
              <a:t>, </a:t>
            </a:r>
            <a:r>
              <a:rPr lang="en-US" sz="1200"/>
              <a:t>nullable = </a:t>
            </a:r>
            <a:r>
              <a:rPr lang="en-US" sz="1200">
                <a:solidFill>
                  <a:srgbClr val="CC7832"/>
                </a:solidFill>
              </a:rPr>
              <a:t>false, </a:t>
            </a:r>
            <a:r>
              <a:rPr lang="en-US" sz="1200"/>
              <a:t>unique = </a:t>
            </a:r>
            <a:r>
              <a:rPr lang="en-US" sz="1200">
                <a:solidFill>
                  <a:srgbClr val="CC7832"/>
                </a:solidFill>
              </a:rPr>
              <a:t>true</a:t>
            </a:r>
            <a:r>
              <a:rPr lang="en-US" sz="1200"/>
              <a:t>)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Long </a:t>
            </a:r>
            <a:r>
              <a:rPr lang="en-US" sz="1200">
                <a:solidFill>
                  <a:srgbClr val="9876AA"/>
                </a:solidFill>
              </a:rPr>
              <a:t>categoryId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name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value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type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icon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slug</a:t>
            </a:r>
            <a:r>
              <a:rPr lang="en-US" sz="1200">
                <a:solidFill>
                  <a:srgbClr val="CC7832"/>
                </a:solidFill>
              </a:rPr>
              <a:t>;</a:t>
            </a:r>
          </a:p>
          <a:p>
            <a:endParaRPr lang="en-US" sz="1200">
              <a:solidFill>
                <a:srgbClr val="CC7832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1C0C-C7A7-4A44-AC3F-9A0591BCF6F1}"/>
              </a:ext>
            </a:extLst>
          </p:cNvPr>
          <p:cNvSpPr txBox="1"/>
          <p:nvPr/>
        </p:nvSpPr>
        <p:spPr>
          <a:xfrm>
            <a:off x="3265251" y="1149485"/>
            <a:ext cx="2743200" cy="513986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BBB529"/>
                </a:solidFill>
              </a:rPr>
              <a:t>@Data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@Setter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@ToString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@AllArgsConstructor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@NoArgsConstructor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@Entity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@Table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"product"</a:t>
            </a:r>
            <a:r>
              <a:rPr lang="en-US" sz="1200"/>
              <a:t>)</a:t>
            </a:r>
            <a:br>
              <a:rPr lang="en-US" sz="1200"/>
            </a:br>
            <a:r>
              <a:rPr lang="en-US" sz="1400" b="1">
                <a:solidFill>
                  <a:srgbClr val="CC7832"/>
                </a:solidFill>
              </a:rPr>
              <a:t>public class </a:t>
            </a:r>
            <a:r>
              <a:rPr lang="en-US" sz="1400" b="1"/>
              <a:t>Product </a:t>
            </a:r>
            <a:r>
              <a:rPr lang="en-US" sz="1400" b="1">
                <a:solidFill>
                  <a:srgbClr val="CC7832"/>
                </a:solidFill>
              </a:rPr>
              <a:t>implements </a:t>
            </a:r>
            <a:r>
              <a:rPr lang="en-US" sz="1400" b="1"/>
              <a:t>Serializable {</a:t>
            </a:r>
            <a:br>
              <a:rPr lang="en-US" sz="1200"/>
            </a:br>
            <a:r>
              <a:rPr lang="en-US" sz="1200" i="1">
                <a:solidFill>
                  <a:srgbClr val="629755"/>
                </a:solidFill>
              </a:rPr>
              <a:t>/*** Declare Variables*/</a:t>
            </a:r>
            <a:br>
              <a:rPr lang="en-US" sz="1200" i="1"/>
            </a:br>
            <a:r>
              <a:rPr lang="en-US" sz="1200">
                <a:solidFill>
                  <a:srgbClr val="BBB529"/>
                </a:solidFill>
              </a:rPr>
              <a:t>@Id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Long </a:t>
            </a:r>
            <a:r>
              <a:rPr lang="en-US" sz="1200">
                <a:solidFill>
                  <a:srgbClr val="9876AA"/>
                </a:solidFill>
              </a:rPr>
              <a:t>id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productName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image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slug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type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unit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price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float </a:t>
            </a:r>
            <a:r>
              <a:rPr lang="en-US" sz="1200">
                <a:solidFill>
                  <a:srgbClr val="9876AA"/>
                </a:solidFill>
              </a:rPr>
              <a:t>salePrice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nullable=true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disc_in_pros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default =0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per_unit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default =1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quantity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description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Date </a:t>
            </a:r>
            <a:r>
              <a:rPr lang="en-US" sz="1200">
                <a:solidFill>
                  <a:srgbClr val="9876AA"/>
                </a:solidFill>
              </a:rPr>
              <a:t>creation_date</a:t>
            </a:r>
            <a:r>
              <a:rPr lang="en-US" sz="1200">
                <a:solidFill>
                  <a:srgbClr val="CC7832"/>
                </a:solidFill>
              </a:rPr>
              <a:t>;</a:t>
            </a:r>
          </a:p>
          <a:p>
            <a:endParaRPr lang="en-US" sz="1200">
              <a:solidFill>
                <a:srgbClr val="CC7832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D35AB-6734-4560-9DE8-A5A4D90B475E}"/>
              </a:ext>
            </a:extLst>
          </p:cNvPr>
          <p:cNvSpPr txBox="1"/>
          <p:nvPr/>
        </p:nvSpPr>
        <p:spPr>
          <a:xfrm>
            <a:off x="525294" y="1214336"/>
            <a:ext cx="2743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</a:rPr>
              <a:t>No Mapping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0F261-4861-426C-AF4E-EAEC2640812B}"/>
              </a:ext>
            </a:extLst>
          </p:cNvPr>
          <p:cNvSpPr txBox="1"/>
          <p:nvPr/>
        </p:nvSpPr>
        <p:spPr>
          <a:xfrm>
            <a:off x="2349230" y="7441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Calibri Light"/>
              </a:rPr>
              <a:t>Spring Boot Source code</a:t>
            </a:r>
          </a:p>
        </p:txBody>
      </p:sp>
    </p:spTree>
    <p:extLst>
      <p:ext uri="{BB962C8B-B14F-4D97-AF65-F5344CB8AC3E}">
        <p14:creationId xmlns:p14="http://schemas.microsoft.com/office/powerpoint/2010/main" val="263713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EB36-FBE3-4F54-B153-74DD423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" y="138584"/>
            <a:ext cx="10515600" cy="584158"/>
          </a:xfrm>
        </p:spPr>
        <p:txBody>
          <a:bodyPr>
            <a:normAutofit/>
          </a:bodyPr>
          <a:lstStyle/>
          <a:p>
            <a:r>
              <a:rPr lang="en-US" sz="2500" b="1">
                <a:cs typeface="Calibri Light"/>
              </a:rPr>
              <a:t>Hibernate. Hibernate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165E6A-1A1A-4276-99AF-DC1F3FF74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280" y="1936267"/>
            <a:ext cx="496596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2CC2D-9666-408B-93CA-DB4A54328C91}"/>
              </a:ext>
            </a:extLst>
          </p:cNvPr>
          <p:cNvSpPr txBox="1"/>
          <p:nvPr/>
        </p:nvSpPr>
        <p:spPr>
          <a:xfrm>
            <a:off x="391429" y="1459939"/>
            <a:ext cx="59250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121"/>
                </a:solidFill>
                <a:latin typeface="-apple-system"/>
              </a:rPr>
              <a:t>Hibernate is an open source </a:t>
            </a:r>
            <a:r>
              <a:rPr lang="en-US" b="1">
                <a:solidFill>
                  <a:srgbClr val="212121"/>
                </a:solidFill>
                <a:latin typeface="-apple-system"/>
              </a:rPr>
              <a:t>Java persistence</a:t>
            </a:r>
            <a:r>
              <a:rPr lang="en-US">
                <a:solidFill>
                  <a:srgbClr val="212121"/>
                </a:solidFill>
                <a:latin typeface="-apple-system"/>
              </a:rPr>
              <a:t> framework project.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12121"/>
              </a:solidFill>
              <a:latin typeface="-apple-syste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121"/>
                </a:solidFill>
                <a:latin typeface="-apple-system"/>
              </a:rPr>
              <a:t>It performs powerful object-relational mapping and query databases using HQL and SQL. Hibernate is a great tool for </a:t>
            </a:r>
            <a:r>
              <a:rPr lang="en-US" b="1">
                <a:solidFill>
                  <a:srgbClr val="212121"/>
                </a:solidFill>
                <a:latin typeface="-apple-system"/>
              </a:rPr>
              <a:t>ORM mappings</a:t>
            </a:r>
            <a:r>
              <a:rPr lang="en-US">
                <a:solidFill>
                  <a:srgbClr val="212121"/>
                </a:solidFill>
                <a:latin typeface="-apple-system"/>
              </a:rPr>
              <a:t> in Java.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12121"/>
              </a:solidFill>
              <a:latin typeface="-apple-syste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121"/>
                </a:solidFill>
                <a:latin typeface="-apple-system"/>
              </a:rPr>
              <a:t>It can cut down a lot of complexity and thus defects as well from your application, which may otherwise find a way to exist. 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12121"/>
              </a:solidFill>
              <a:latin typeface="-apple-syste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121"/>
                </a:solidFill>
                <a:latin typeface="-apple-system"/>
              </a:rPr>
              <a:t>This is specially boon for developers with limited knowledge of SQL.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8E6F-4FFE-4497-B98A-9A51F4C5BFBF}"/>
              </a:ext>
            </a:extLst>
          </p:cNvPr>
          <p:cNvSpPr txBox="1"/>
          <p:nvPr/>
        </p:nvSpPr>
        <p:spPr>
          <a:xfrm>
            <a:off x="7751805" y="640285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https://howtodoinjava.com/hibernate-tutorials/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0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F763-320B-4784-8989-552CFB87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7" y="18257"/>
            <a:ext cx="9291782" cy="540473"/>
          </a:xfrm>
        </p:spPr>
        <p:txBody>
          <a:bodyPr>
            <a:normAutofit/>
          </a:bodyPr>
          <a:lstStyle/>
          <a:p>
            <a:r>
              <a:rPr lang="en-US" sz="2500" b="1">
                <a:cs typeface="Calibri Light"/>
              </a:rPr>
              <a:t>Hibernate : Mapping-2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6DDB4-159F-45F4-9B5E-4A1307C16569}"/>
              </a:ext>
            </a:extLst>
          </p:cNvPr>
          <p:cNvCxnSpPr/>
          <p:nvPr/>
        </p:nvCxnSpPr>
        <p:spPr>
          <a:xfrm>
            <a:off x="7122265" y="207523"/>
            <a:ext cx="16214" cy="65499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AC83DC-EFAF-4F97-BB14-A0DC69F2E63A}"/>
              </a:ext>
            </a:extLst>
          </p:cNvPr>
          <p:cNvSpPr txBox="1"/>
          <p:nvPr/>
        </p:nvSpPr>
        <p:spPr>
          <a:xfrm>
            <a:off x="119974" y="1741250"/>
            <a:ext cx="3099880" cy="495520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BBB529"/>
                </a:solidFill>
              </a:rPr>
              <a:t>@Data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@AllArgsConstructor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@NoArgsConstructor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@ToString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@Entity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@Table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"category"</a:t>
            </a:r>
            <a:r>
              <a:rPr lang="en-US" sz="1200"/>
              <a:t>)</a:t>
            </a:r>
            <a:br>
              <a:rPr lang="en-US" sz="1200"/>
            </a:br>
            <a:r>
              <a:rPr lang="en-US" sz="1400" b="1">
                <a:solidFill>
                  <a:srgbClr val="CC7832"/>
                </a:solidFill>
              </a:rPr>
              <a:t>public class </a:t>
            </a:r>
            <a:r>
              <a:rPr lang="en-US" sz="1400" b="1"/>
              <a:t>Category </a:t>
            </a:r>
            <a:r>
              <a:rPr lang="en-US" sz="1400" b="1">
                <a:solidFill>
                  <a:srgbClr val="CC7832"/>
                </a:solidFill>
              </a:rPr>
              <a:t>implements </a:t>
            </a:r>
            <a:r>
              <a:rPr lang="en-US" sz="1400" b="1"/>
              <a:t>Serializable {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@Id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@GeneratedValue</a:t>
            </a:r>
            <a:r>
              <a:rPr lang="en-US" sz="1200"/>
              <a:t>(strategy = GenerationType.</a:t>
            </a:r>
            <a:r>
              <a:rPr lang="en-US" sz="1200" i="1">
                <a:solidFill>
                  <a:srgbClr val="9876AA"/>
                </a:solidFill>
              </a:rPr>
              <a:t>IDENTITY</a:t>
            </a:r>
            <a:r>
              <a:rPr lang="en-US" sz="1200"/>
              <a:t>)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@Column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"ID"</a:t>
            </a:r>
            <a:r>
              <a:rPr lang="en-US" sz="1200">
                <a:solidFill>
                  <a:srgbClr val="CC7832"/>
                </a:solidFill>
              </a:rPr>
              <a:t>, </a:t>
            </a:r>
            <a:r>
              <a:rPr lang="en-US" sz="1200"/>
              <a:t>nullable = </a:t>
            </a:r>
            <a:r>
              <a:rPr lang="en-US" sz="1200">
                <a:solidFill>
                  <a:srgbClr val="CC7832"/>
                </a:solidFill>
              </a:rPr>
              <a:t>false, </a:t>
            </a:r>
            <a:r>
              <a:rPr lang="en-US" sz="1200"/>
              <a:t>unique = </a:t>
            </a:r>
            <a:r>
              <a:rPr lang="en-US" sz="1200">
                <a:solidFill>
                  <a:srgbClr val="CC7832"/>
                </a:solidFill>
              </a:rPr>
              <a:t>true</a:t>
            </a:r>
            <a:r>
              <a:rPr lang="en-US" sz="1200"/>
              <a:t>)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Long </a:t>
            </a:r>
            <a:r>
              <a:rPr lang="en-US" sz="1200">
                <a:solidFill>
                  <a:srgbClr val="9876AA"/>
                </a:solidFill>
              </a:rPr>
              <a:t>categoryId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name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value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type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icon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slug</a:t>
            </a:r>
            <a:r>
              <a:rPr lang="en-US" sz="1200">
                <a:solidFill>
                  <a:srgbClr val="CC7832"/>
                </a:solidFill>
              </a:rPr>
              <a:t>;</a:t>
            </a:r>
          </a:p>
          <a:p>
            <a:endParaRPr lang="en-US" sz="1200">
              <a:solidFill>
                <a:srgbClr val="CC7832"/>
              </a:solidFill>
              <a:cs typeface="Calibri"/>
            </a:endParaRPr>
          </a:p>
          <a:p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@OneToMany(cascade = CascadeType.</a:t>
            </a:r>
            <a:r>
              <a:rPr lang="en-US" sz="1200" b="1" i="1">
                <a:solidFill>
                  <a:srgbClr val="C00000"/>
                </a:solidFill>
                <a:ea typeface="+mn-lt"/>
                <a:cs typeface="+mn-lt"/>
              </a:rPr>
              <a:t>ALL</a:t>
            </a: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@JoinColumn(name = "category_id")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private List&lt;Product&gt; products;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endParaRPr lang="en-US" sz="1200">
              <a:solidFill>
                <a:srgbClr val="CC7832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1C0C-C7A7-4A44-AC3F-9A0591BCF6F1}"/>
              </a:ext>
            </a:extLst>
          </p:cNvPr>
          <p:cNvSpPr txBox="1"/>
          <p:nvPr/>
        </p:nvSpPr>
        <p:spPr>
          <a:xfrm>
            <a:off x="3905655" y="1238655"/>
            <a:ext cx="2743200" cy="569386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BBB529"/>
                </a:solidFill>
              </a:rPr>
              <a:t>@Data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@Setter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@ToString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@AllArgsConstructor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@NoArgsConstructor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@Entity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@Table</a:t>
            </a:r>
            <a:r>
              <a:rPr lang="en-US" sz="1200"/>
              <a:t>(name = </a:t>
            </a:r>
            <a:r>
              <a:rPr lang="en-US" sz="1200">
                <a:solidFill>
                  <a:srgbClr val="6A8759"/>
                </a:solidFill>
              </a:rPr>
              <a:t>"product"</a:t>
            </a:r>
            <a:r>
              <a:rPr lang="en-US" sz="1200"/>
              <a:t>)</a:t>
            </a:r>
            <a:br>
              <a:rPr lang="en-US" sz="1200"/>
            </a:br>
            <a:r>
              <a:rPr lang="en-US" sz="1400" b="1">
                <a:solidFill>
                  <a:srgbClr val="CC7832"/>
                </a:solidFill>
              </a:rPr>
              <a:t>public class </a:t>
            </a:r>
            <a:r>
              <a:rPr lang="en-US" sz="1400" b="1"/>
              <a:t>Product </a:t>
            </a:r>
            <a:r>
              <a:rPr lang="en-US" sz="1400" b="1">
                <a:solidFill>
                  <a:srgbClr val="CC7832"/>
                </a:solidFill>
              </a:rPr>
              <a:t>implements </a:t>
            </a:r>
            <a:r>
              <a:rPr lang="en-US" sz="1400" b="1"/>
              <a:t>Serializable {</a:t>
            </a:r>
            <a:br>
              <a:rPr lang="en-US" sz="1200"/>
            </a:br>
            <a:r>
              <a:rPr lang="en-US" sz="1200" i="1">
                <a:solidFill>
                  <a:srgbClr val="629755"/>
                </a:solidFill>
              </a:rPr>
              <a:t>/*** Declare Variables*/</a:t>
            </a:r>
            <a:br>
              <a:rPr lang="en-US" sz="1200" i="1"/>
            </a:br>
            <a:r>
              <a:rPr lang="en-US" sz="1200">
                <a:solidFill>
                  <a:srgbClr val="BBB529"/>
                </a:solidFill>
              </a:rPr>
              <a:t>@Id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Long </a:t>
            </a:r>
            <a:r>
              <a:rPr lang="en-US" sz="1200">
                <a:solidFill>
                  <a:srgbClr val="9876AA"/>
                </a:solidFill>
              </a:rPr>
              <a:t>id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productName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image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slug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type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unit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price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float </a:t>
            </a:r>
            <a:r>
              <a:rPr lang="en-US" sz="1200">
                <a:solidFill>
                  <a:srgbClr val="9876AA"/>
                </a:solidFill>
              </a:rPr>
              <a:t>salePrice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nullable=true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disc_in_pros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default =0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per_unit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 default =1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quantity</a:t>
            </a:r>
            <a:r>
              <a:rPr lang="en-US" sz="1200">
                <a:solidFill>
                  <a:srgbClr val="CC7832"/>
                </a:solidFill>
              </a:rPr>
              <a:t>; </a:t>
            </a:r>
            <a:r>
              <a:rPr lang="en-US" sz="1200">
                <a:solidFill>
                  <a:srgbClr val="808080"/>
                </a:solidFill>
              </a:rPr>
              <a:t>//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description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Date </a:t>
            </a:r>
            <a:r>
              <a:rPr lang="en-US" sz="1200">
                <a:solidFill>
                  <a:srgbClr val="9876AA"/>
                </a:solidFill>
              </a:rPr>
              <a:t>creation_date</a:t>
            </a:r>
            <a:r>
              <a:rPr lang="en-US" sz="1200">
                <a:solidFill>
                  <a:srgbClr val="CC7832"/>
                </a:solidFill>
              </a:rPr>
              <a:t>;</a:t>
            </a:r>
          </a:p>
          <a:p>
            <a:endParaRPr lang="en-US" sz="1200">
              <a:solidFill>
                <a:srgbClr val="CC7832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@ManyToOne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private Category category;</a:t>
            </a:r>
          </a:p>
          <a:p>
            <a:endParaRPr lang="en-US" sz="12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D35AB-6734-4560-9DE8-A5A4D90B475E}"/>
              </a:ext>
            </a:extLst>
          </p:cNvPr>
          <p:cNvSpPr txBox="1"/>
          <p:nvPr/>
        </p:nvSpPr>
        <p:spPr>
          <a:xfrm>
            <a:off x="2041187" y="679315"/>
            <a:ext cx="2743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</a:rPr>
              <a:t>Mapping: OneToMany</a:t>
            </a: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E199701-7784-4B19-8D35-31A1110C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92" y="1551223"/>
            <a:ext cx="4940029" cy="332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45DC8-0CA7-41EF-A31D-C5707DA740F4}"/>
              </a:ext>
            </a:extLst>
          </p:cNvPr>
          <p:cNvSpPr txBox="1"/>
          <p:nvPr/>
        </p:nvSpPr>
        <p:spPr>
          <a:xfrm rot="16200000">
            <a:off x="5575570" y="1481847"/>
            <a:ext cx="2743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Calibri Light"/>
              </a:rPr>
              <a:t>Spring Boot 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96D4F-5DC8-48E7-91B9-4BFB2920AE8E}"/>
              </a:ext>
            </a:extLst>
          </p:cNvPr>
          <p:cNvSpPr txBox="1"/>
          <p:nvPr/>
        </p:nvSpPr>
        <p:spPr>
          <a:xfrm>
            <a:off x="7430311" y="637161"/>
            <a:ext cx="31890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 Light"/>
                <a:cs typeface="Calibri Light"/>
              </a:rPr>
              <a:t>MySQL Mapping EER Diagram</a:t>
            </a:r>
            <a:endParaRPr lang="en-US" sz="1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FF8E9-0D24-4332-A391-52BB068F7C54}"/>
              </a:ext>
            </a:extLst>
          </p:cNvPr>
          <p:cNvSpPr txBox="1"/>
          <p:nvPr/>
        </p:nvSpPr>
        <p:spPr>
          <a:xfrm>
            <a:off x="873869" y="1416996"/>
            <a:ext cx="1146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Category 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5570F2-E297-4517-93D5-44D70F225C17}"/>
              </a:ext>
            </a:extLst>
          </p:cNvPr>
          <p:cNvSpPr txBox="1"/>
          <p:nvPr/>
        </p:nvSpPr>
        <p:spPr>
          <a:xfrm>
            <a:off x="4854102" y="946826"/>
            <a:ext cx="124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Product 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FF98C-B7B2-4C00-AC08-831EE3FD2325}"/>
              </a:ext>
            </a:extLst>
          </p:cNvPr>
          <p:cNvSpPr/>
          <p:nvPr/>
        </p:nvSpPr>
        <p:spPr>
          <a:xfrm>
            <a:off x="9773055" y="3814863"/>
            <a:ext cx="1183531" cy="13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F763-320B-4784-8989-552CFB87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7" y="18257"/>
            <a:ext cx="9291782" cy="540473"/>
          </a:xfrm>
        </p:spPr>
        <p:txBody>
          <a:bodyPr>
            <a:normAutofit/>
          </a:bodyPr>
          <a:lstStyle/>
          <a:p>
            <a:r>
              <a:rPr lang="en-US" sz="2500" b="1">
                <a:cs typeface="Calibri Light"/>
              </a:rPr>
              <a:t>Hibernate : Mapping-2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6DDB4-159F-45F4-9B5E-4A1307C16569}"/>
              </a:ext>
            </a:extLst>
          </p:cNvPr>
          <p:cNvCxnSpPr/>
          <p:nvPr/>
        </p:nvCxnSpPr>
        <p:spPr>
          <a:xfrm>
            <a:off x="7122265" y="207523"/>
            <a:ext cx="16214" cy="65499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D35AB-6734-4560-9DE8-A5A4D90B475E}"/>
              </a:ext>
            </a:extLst>
          </p:cNvPr>
          <p:cNvSpPr txBox="1"/>
          <p:nvPr/>
        </p:nvSpPr>
        <p:spPr>
          <a:xfrm>
            <a:off x="2041187" y="679315"/>
            <a:ext cx="2743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</a:rPr>
              <a:t>Mapping: ManyToMany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45DC8-0CA7-41EF-A31D-C5707DA740F4}"/>
              </a:ext>
            </a:extLst>
          </p:cNvPr>
          <p:cNvSpPr txBox="1"/>
          <p:nvPr/>
        </p:nvSpPr>
        <p:spPr>
          <a:xfrm rot="16200000">
            <a:off x="5575570" y="1481847"/>
            <a:ext cx="2743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Calibri Light"/>
              </a:rPr>
              <a:t>Spring Boot 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96D4F-5DC8-48E7-91B9-4BFB2920AE8E}"/>
              </a:ext>
            </a:extLst>
          </p:cNvPr>
          <p:cNvSpPr txBox="1"/>
          <p:nvPr/>
        </p:nvSpPr>
        <p:spPr>
          <a:xfrm>
            <a:off x="7430311" y="637161"/>
            <a:ext cx="31890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 Light"/>
                <a:cs typeface="Calibri Light"/>
              </a:rPr>
              <a:t>MySQL Mapping EER Diagram</a:t>
            </a:r>
            <a:endParaRPr lang="en-US" sz="1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FF8E9-0D24-4332-A391-52BB068F7C54}"/>
              </a:ext>
            </a:extLst>
          </p:cNvPr>
          <p:cNvSpPr txBox="1"/>
          <p:nvPr/>
        </p:nvSpPr>
        <p:spPr>
          <a:xfrm>
            <a:off x="849550" y="1044102"/>
            <a:ext cx="1146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Order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5570F2-E297-4517-93D5-44D70F225C17}"/>
              </a:ext>
            </a:extLst>
          </p:cNvPr>
          <p:cNvSpPr txBox="1"/>
          <p:nvPr/>
        </p:nvSpPr>
        <p:spPr>
          <a:xfrm>
            <a:off x="4854102" y="946826"/>
            <a:ext cx="124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Customer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FF98C-B7B2-4C00-AC08-831EE3FD2325}"/>
              </a:ext>
            </a:extLst>
          </p:cNvPr>
          <p:cNvSpPr/>
          <p:nvPr/>
        </p:nvSpPr>
        <p:spPr>
          <a:xfrm>
            <a:off x="9837906" y="6271097"/>
            <a:ext cx="1183531" cy="13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785D3-FFC6-461C-A87E-C047DA7823AE}"/>
              </a:ext>
            </a:extLst>
          </p:cNvPr>
          <p:cNvSpPr txBox="1"/>
          <p:nvPr/>
        </p:nvSpPr>
        <p:spPr>
          <a:xfrm>
            <a:off x="79442" y="1344038"/>
            <a:ext cx="3140412" cy="532453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BBB529"/>
                </a:solidFill>
              </a:rPr>
              <a:t>@Data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@Getter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@Setter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@AllArgsConstructor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@NoArgsConstructor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@Entity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public class </a:t>
            </a:r>
            <a:r>
              <a:rPr lang="en-US" sz="1000"/>
              <a:t>Order </a:t>
            </a:r>
            <a:r>
              <a:rPr lang="en-US" sz="1000">
                <a:solidFill>
                  <a:srgbClr val="CC7832"/>
                </a:solidFill>
              </a:rPr>
              <a:t>implements </a:t>
            </a:r>
            <a:r>
              <a:rPr lang="en-US" sz="1000"/>
              <a:t>Serializable {</a:t>
            </a:r>
            <a:br>
              <a:rPr lang="en-US" sz="1000"/>
            </a:br>
            <a:br>
              <a:rPr lang="en-US" sz="1000"/>
            </a:br>
            <a:r>
              <a:rPr lang="en-US" sz="1000" i="1">
                <a:solidFill>
                  <a:srgbClr val="629755"/>
                </a:solidFill>
              </a:rPr>
              <a:t>/*** Declare Variables*/</a:t>
            </a:r>
            <a:br>
              <a:rPr lang="en-US" sz="1000" i="1"/>
            </a:br>
            <a:r>
              <a:rPr lang="en-US" sz="1000">
                <a:solidFill>
                  <a:srgbClr val="BBB529"/>
                </a:solidFill>
              </a:rPr>
              <a:t>@Id</a:t>
            </a:r>
            <a:br>
              <a:rPr lang="en-US" sz="1000"/>
            </a:br>
            <a:r>
              <a:rPr lang="en-US" sz="1000">
                <a:solidFill>
                  <a:srgbClr val="BBB529"/>
                </a:solidFill>
              </a:rPr>
              <a:t>@GeneratedValue</a:t>
            </a:r>
            <a:r>
              <a:rPr lang="en-US" sz="1000"/>
              <a:t>(strategy = GenerationType.</a:t>
            </a:r>
            <a:r>
              <a:rPr lang="en-US" sz="1000" i="1">
                <a:solidFill>
                  <a:srgbClr val="9876AA"/>
                </a:solidFill>
              </a:rPr>
              <a:t>IDENTITY</a:t>
            </a:r>
            <a:r>
              <a:rPr lang="en-US" sz="1000"/>
              <a:t>)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Long </a:t>
            </a:r>
            <a:r>
              <a:rPr lang="en-US" sz="1000">
                <a:solidFill>
                  <a:srgbClr val="9876AA"/>
                </a:solidFill>
              </a:rPr>
              <a:t>orderId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Double </a:t>
            </a:r>
            <a:r>
              <a:rPr lang="en-US" sz="1000">
                <a:solidFill>
                  <a:srgbClr val="9876AA"/>
                </a:solidFill>
              </a:rPr>
              <a:t>amount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paymentMethod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contactNumber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deliveryAddress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status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description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String </a:t>
            </a:r>
            <a:r>
              <a:rPr lang="en-US" sz="1000">
                <a:solidFill>
                  <a:srgbClr val="9876AA"/>
                </a:solidFill>
              </a:rPr>
              <a:t>discount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Double </a:t>
            </a:r>
            <a:r>
              <a:rPr lang="en-US" sz="1000">
                <a:solidFill>
                  <a:srgbClr val="9876AA"/>
                </a:solidFill>
              </a:rPr>
              <a:t>deliveryFee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r>
              <a:rPr lang="en-US" sz="1000">
                <a:solidFill>
                  <a:srgbClr val="CC7832"/>
                </a:solidFill>
              </a:rPr>
              <a:t>private </a:t>
            </a:r>
            <a:r>
              <a:rPr lang="en-US" sz="1000"/>
              <a:t>Date </a:t>
            </a:r>
            <a:r>
              <a:rPr lang="en-US" sz="1000">
                <a:solidFill>
                  <a:srgbClr val="9876AA"/>
                </a:solidFill>
              </a:rPr>
              <a:t>creationDate</a:t>
            </a:r>
            <a:r>
              <a:rPr lang="en-US" sz="1000">
                <a:solidFill>
                  <a:srgbClr val="CC7832"/>
                </a:solidFill>
              </a:rPr>
              <a:t>;</a:t>
            </a:r>
            <a:br>
              <a:rPr lang="en-US" sz="1000"/>
            </a:br>
            <a:br>
              <a:rPr lang="en-US" sz="1000"/>
            </a:br>
            <a:r>
              <a:rPr lang="en-US" sz="1000" i="1">
                <a:solidFill>
                  <a:srgbClr val="629755"/>
                </a:solidFill>
              </a:rPr>
              <a:t>/*** Mapping Technic and Hibernate**/</a:t>
            </a:r>
            <a:br>
              <a:rPr lang="en-US" sz="1000" i="1"/>
            </a:br>
            <a:br>
              <a:rPr lang="en-US" sz="1000" b="1" i="1">
                <a:solidFill>
                  <a:srgbClr val="C00000"/>
                </a:solidFill>
              </a:rPr>
            </a:b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@ManyToMany(cascade = CascadeType.</a:t>
            </a:r>
            <a:r>
              <a:rPr lang="en-US" sz="1000" b="1" i="1">
                <a:solidFill>
                  <a:srgbClr val="C00000"/>
                </a:solidFill>
                <a:ea typeface="+mn-lt"/>
                <a:cs typeface="+mn-lt"/>
              </a:rPr>
              <a:t>ALL</a:t>
            </a: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br>
              <a:rPr lang="en-US" sz="1000" b="1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@JoinTable(name = "custom_order",</a:t>
            </a:r>
            <a:br>
              <a:rPr lang="en-US" sz="1000" b="1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        joinColumns = {@JoinColumn(name = "order_Id")},</a:t>
            </a:r>
            <a:br>
              <a:rPr lang="en-US" sz="1000" b="1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        inverseJoinColumns = {@JoinColumn(name = "customer_Id")})</a:t>
            </a:r>
            <a:br>
              <a:rPr lang="en-US" sz="1000" b="1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1000" b="1">
                <a:solidFill>
                  <a:srgbClr val="C00000"/>
                </a:solidFill>
                <a:ea typeface="+mn-lt"/>
                <a:cs typeface="+mn-lt"/>
              </a:rPr>
              <a:t>private Collection&lt;Customer&gt; customers = new ArrayList&lt;&gt;();</a:t>
            </a:r>
            <a:br>
              <a:rPr lang="en-US" sz="1000" b="1">
                <a:solidFill>
                  <a:srgbClr val="C00000"/>
                </a:solidFill>
                <a:ea typeface="+mn-lt"/>
                <a:cs typeface="+mn-lt"/>
              </a:rPr>
            </a:br>
            <a:endParaRPr lang="en-US" sz="1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80F45-7189-495D-B7CD-7E2EBA127F9A}"/>
              </a:ext>
            </a:extLst>
          </p:cNvPr>
          <p:cNvSpPr txBox="1"/>
          <p:nvPr/>
        </p:nvSpPr>
        <p:spPr>
          <a:xfrm>
            <a:off x="3484123" y="1344038"/>
            <a:ext cx="3140412" cy="507831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BBB529"/>
                </a:solidFill>
              </a:rPr>
              <a:t>@Data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@Setter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@AllArgsConstructor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@NoArgsConstructor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@ToString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@Entity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public class </a:t>
            </a:r>
            <a:r>
              <a:rPr lang="en-US" sz="1200"/>
              <a:t>Customer </a:t>
            </a:r>
            <a:r>
              <a:rPr lang="en-US" sz="1200">
                <a:solidFill>
                  <a:srgbClr val="CC7832"/>
                </a:solidFill>
              </a:rPr>
              <a:t>implements </a:t>
            </a:r>
            <a:r>
              <a:rPr lang="en-US" sz="1200"/>
              <a:t>Serializable {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@Id</a:t>
            </a:r>
            <a:br>
              <a:rPr lang="en-US" sz="1200"/>
            </a:br>
            <a:r>
              <a:rPr lang="en-US" sz="1200">
                <a:solidFill>
                  <a:srgbClr val="BBB529"/>
                </a:solidFill>
              </a:rPr>
              <a:t>@GeneratedValue</a:t>
            </a:r>
            <a:r>
              <a:rPr lang="en-US" sz="1200"/>
              <a:t>(strategy = GenerationType.</a:t>
            </a:r>
            <a:r>
              <a:rPr lang="en-US" sz="1200" i="1">
                <a:solidFill>
                  <a:srgbClr val="9876AA"/>
                </a:solidFill>
              </a:rPr>
              <a:t>IDENTITY</a:t>
            </a:r>
            <a:r>
              <a:rPr lang="en-US" sz="1200"/>
              <a:t>)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Long </a:t>
            </a:r>
            <a:r>
              <a:rPr lang="en-US" sz="1200">
                <a:solidFill>
                  <a:srgbClr val="9876AA"/>
                </a:solidFill>
              </a:rPr>
              <a:t>customerId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name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image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email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totalOrder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int </a:t>
            </a:r>
            <a:r>
              <a:rPr lang="en-US" sz="1200">
                <a:solidFill>
                  <a:srgbClr val="9876AA"/>
                </a:solidFill>
              </a:rPr>
              <a:t>totalOrderAmount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r>
              <a:rPr lang="en-US" sz="1200">
                <a:solidFill>
                  <a:srgbClr val="CC7832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>
                <a:solidFill>
                  <a:srgbClr val="9876AA"/>
                </a:solidFill>
              </a:rPr>
              <a:t>address</a:t>
            </a:r>
            <a:r>
              <a:rPr lang="en-US" sz="1200">
                <a:solidFill>
                  <a:srgbClr val="CC7832"/>
                </a:solidFill>
              </a:rPr>
              <a:t>;</a:t>
            </a:r>
            <a:br>
              <a:rPr lang="en-US" sz="1200"/>
            </a:br>
            <a:br>
              <a:rPr lang="en-US" sz="1200"/>
            </a:b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@ManyToMany(mappedBy = "customers", cascade = CascadeType.</a:t>
            </a:r>
            <a:r>
              <a:rPr lang="en-US" sz="1200" b="1" i="1">
                <a:solidFill>
                  <a:srgbClr val="C00000"/>
                </a:solidFill>
                <a:ea typeface="+mn-lt"/>
                <a:cs typeface="+mn-lt"/>
              </a:rPr>
              <a:t>ALL</a:t>
            </a: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, fetch = FetchType.</a:t>
            </a:r>
            <a:r>
              <a:rPr lang="en-US" sz="1200" b="1" i="1">
                <a:solidFill>
                  <a:srgbClr val="C00000"/>
                </a:solidFill>
                <a:ea typeface="+mn-lt"/>
                <a:cs typeface="+mn-lt"/>
              </a:rPr>
              <a:t>EAGER</a:t>
            </a: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br>
              <a:rPr lang="en-US" sz="1200" b="1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private Collection&lt;Order&gt; orders = new ArrayList&lt;&gt;();</a:t>
            </a:r>
          </a:p>
          <a:p>
            <a:endParaRPr lang="en-US" sz="1200" b="1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4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F0FE-B21D-45EE-9C0C-B212F415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4E2F-C23D-4D7D-BB1E-BA3F3B53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FEE2-C29D-4C3A-B984-3FF9B339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Mapping  Scratch to Advanced</vt:lpstr>
      <vt:lpstr>Hibernate : Mapping</vt:lpstr>
      <vt:lpstr>Hibernate. Hibernate Architecture</vt:lpstr>
      <vt:lpstr>Hibernate : Mapping-2</vt:lpstr>
      <vt:lpstr>Hibernate : Mapping-2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2020-09-28T04:35:17Z</dcterms:created>
  <dcterms:modified xsi:type="dcterms:W3CDTF">2020-10-05T09:22:03Z</dcterms:modified>
</cp:coreProperties>
</file>