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015"/>
    <p:restoredTop sz="96405"/>
  </p:normalViewPr>
  <p:slideViewPr>
    <p:cSldViewPr snapToGrid="0" snapToObjects="1">
      <p:cViewPr varScale="1">
        <p:scale>
          <a:sx n="122" d="100"/>
          <a:sy n="122" d="100"/>
        </p:scale>
        <p:origin x="224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0CD63-B225-8E36-EB35-18DF71D996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317ACC-AB2E-8B12-823F-6E9C085FAD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9B02D8-D83E-708C-FFEB-6152B233E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AC582-246E-5D4A-9AEC-5111BFAE89A1}" type="datetimeFigureOut">
              <a:rPr lang="en-KR" smtClean="0"/>
              <a:t>2022/05/10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27EB5E-058F-FB6F-B6E6-17222C5AB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08EE24-07B6-6815-BA6E-68A624492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7A87C-58FE-0343-BE71-5AD227F7F3BC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877734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40F2A-650A-0BCC-1EC3-788E03AB5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4B7084-EAEE-8FD7-C2EE-BB4BC9BF23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9CB3C3-BD5C-AB9B-AF59-AFBBBA1E8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AC582-246E-5D4A-9AEC-5111BFAE89A1}" type="datetimeFigureOut">
              <a:rPr lang="en-KR" smtClean="0"/>
              <a:t>2022/05/10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DBCF22-CB73-6258-458E-257D0AEC1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CFD5DE-7465-EEF4-CD4E-06FBEFD15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7A87C-58FE-0343-BE71-5AD227F7F3BC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43993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656FC9-1F51-7B0D-3A2A-C474DF893C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DE0FF8-45F3-0F97-BCEA-B060C7F0EA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3B7588-792A-D2FF-2DC4-2EF1F44FB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AC582-246E-5D4A-9AEC-5111BFAE89A1}" type="datetimeFigureOut">
              <a:rPr lang="en-KR" smtClean="0"/>
              <a:t>2022/05/10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453A1-8C68-0215-6BAF-AF00BB580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5E1A1A-3F70-60EB-0B30-83BE2FB96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7A87C-58FE-0343-BE71-5AD227F7F3BC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633906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11753-AF29-82FB-1585-729637110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F19ED-777F-CCDF-E729-727DF55C4D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298E53-6D15-DB6A-97EE-7BC878E35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AC582-246E-5D4A-9AEC-5111BFAE89A1}" type="datetimeFigureOut">
              <a:rPr lang="en-KR" smtClean="0"/>
              <a:t>2022/05/10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F1378F-9C6E-3086-6D1A-E1360210E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D5A28F-DE29-080A-B8FD-9C6327296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7A87C-58FE-0343-BE71-5AD227F7F3BC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29508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4AF13-A676-92AB-A86D-4A0972EAD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6EE1D4-B48D-C3E2-B1E8-0CEBC28CEF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E12754-7DE3-B606-4381-F76690FB1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AC582-246E-5D4A-9AEC-5111BFAE89A1}" type="datetimeFigureOut">
              <a:rPr lang="en-KR" smtClean="0"/>
              <a:t>2022/05/10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1C6D68-46BF-B55F-B632-731FD5772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04D612-567B-5518-B9D8-4D31E4EBB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7A87C-58FE-0343-BE71-5AD227F7F3BC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049735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574E-820F-A506-B90B-61B870023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B96CE1-22BB-E0D2-651E-F19D7AF895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DBA656-A5F9-73AC-A61F-6BEBE5471C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316AFC-C9AE-0E74-DD1C-F2AB861D6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AC582-246E-5D4A-9AEC-5111BFAE89A1}" type="datetimeFigureOut">
              <a:rPr lang="en-KR" smtClean="0"/>
              <a:t>2022/05/10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ED6CAB-1FCA-62E9-624C-7308C8473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9D7771-0DCD-C0FE-A006-43AF32BA4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7A87C-58FE-0343-BE71-5AD227F7F3BC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215399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261F8-F1AD-A93F-B926-7863766D9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7B8DC6-8811-D454-FF50-391B08F89A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CC46A3-53BC-6FBD-4733-2CED681694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97799E-2976-20BA-924B-A40E9B5BE8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6F7190-823E-E15F-8EDD-2DF828CE22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EBC956-97A4-2713-EE99-E2BB6402A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AC582-246E-5D4A-9AEC-5111BFAE89A1}" type="datetimeFigureOut">
              <a:rPr lang="en-KR" smtClean="0"/>
              <a:t>2022/05/10</a:t>
            </a:fld>
            <a:endParaRPr lang="en-K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E705C2-A95D-2CF4-D844-79D7E500E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BA2C44-1D37-7ABF-8427-F77E6DDD4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7A87C-58FE-0343-BE71-5AD227F7F3BC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640052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E8D8D-4E84-4839-08A6-6CCD8E39E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4A1C57-4144-B332-D7F7-822E66D73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AC582-246E-5D4A-9AEC-5111BFAE89A1}" type="datetimeFigureOut">
              <a:rPr lang="en-KR" smtClean="0"/>
              <a:t>2022/05/10</a:t>
            </a:fld>
            <a:endParaRPr lang="en-K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01533C-5377-3D95-E2B1-BE7509D92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139D16-86C1-9749-9329-53BA9C5C7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7A87C-58FE-0343-BE71-5AD227F7F3BC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779200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5EC642-E1C0-2E75-60E6-FC25788E4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AC582-246E-5D4A-9AEC-5111BFAE89A1}" type="datetimeFigureOut">
              <a:rPr lang="en-KR" smtClean="0"/>
              <a:t>2022/05/10</a:t>
            </a:fld>
            <a:endParaRPr lang="en-K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17BF19-3E74-BDCB-BFE4-4C031BB2F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74E6E1-306A-47AE-B35E-E6E9B64C8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7A87C-58FE-0343-BE71-5AD227F7F3BC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712973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1CF0D-111B-C865-436C-CDAFE48E0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59D28-60F4-F5AD-9B0B-BFDAF9A9B5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C2A47E-2773-B684-9384-44993FE925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3A4EA1-1D0F-CF71-4374-011C4918A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AC582-246E-5D4A-9AEC-5111BFAE89A1}" type="datetimeFigureOut">
              <a:rPr lang="en-KR" smtClean="0"/>
              <a:t>2022/05/10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BE108C-C4C5-79E7-E00A-4AB18796C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ACF8F5-4244-5A68-06BF-8DAD2568F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7A87C-58FE-0343-BE71-5AD227F7F3BC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855865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B4F9C-E355-C703-5417-E37EF731A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E22A56-3242-3528-C3CD-560E93BC41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0D9DCB-2760-4230-2770-CDF1790BF2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7E8857-AE1B-A473-2220-8FBED5B2B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AC582-246E-5D4A-9AEC-5111BFAE89A1}" type="datetimeFigureOut">
              <a:rPr lang="en-KR" smtClean="0"/>
              <a:t>2022/05/10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C251E-C918-8CE4-B715-471FE668C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52C8CE-2416-84EB-4DAB-8659E60B8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7A87C-58FE-0343-BE71-5AD227F7F3BC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164832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7E1A85-76E0-125D-7BEB-802DA33A9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290F42-A9FD-8CB3-A251-677FE7786F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044CD3-C134-6817-3541-27C874A003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FAC582-246E-5D4A-9AEC-5111BFAE89A1}" type="datetimeFigureOut">
              <a:rPr lang="en-KR" smtClean="0"/>
              <a:t>2022/05/10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36F178-860F-5418-58B4-B1CB835F6B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F7F68-A1B8-BA0C-7D57-2332EB365A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77A87C-58FE-0343-BE71-5AD227F7F3BC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347935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48B2D-6887-4B8D-83BF-1E1B751EDF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KR" b="1" dirty="0"/>
              <a:t> Enum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15705A-8D9C-62EA-C86A-EED553BAD0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718753"/>
          </a:xfrm>
        </p:spPr>
        <p:txBody>
          <a:bodyPr/>
          <a:lstStyle/>
          <a:p>
            <a:r>
              <a:rPr lang="en-KR" dirty="0"/>
              <a:t>Java</a:t>
            </a:r>
          </a:p>
        </p:txBody>
      </p:sp>
    </p:spTree>
    <p:extLst>
      <p:ext uri="{BB962C8B-B14F-4D97-AF65-F5344CB8AC3E}">
        <p14:creationId xmlns:p14="http://schemas.microsoft.com/office/powerpoint/2010/main" val="2892861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F0482-A07C-41A0-585B-07499566F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DC2E5-C3A0-42F4-310B-5FF90C0CC5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002017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5FE81-BE78-EECF-F423-AAC2B21D3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b="1" dirty="0"/>
              <a:t>Enum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5FD0F5-7F4F-319D-B53E-8BAAB65B5E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KR" dirty="0"/>
              <a:t>Enum – barcha objectlarni katta haraflar bilan nomlash qa’bul qilingan bo’lib ular “, “ bilan ajratiladi va oxiriga objectdan keyin “;” qo’yiladi.</a:t>
            </a:r>
          </a:p>
          <a:p>
            <a:endParaRPr lang="en-KR" dirty="0"/>
          </a:p>
          <a:p>
            <a:pPr marL="0" indent="0">
              <a:buNone/>
            </a:pPr>
            <a:r>
              <a:rPr lang="en-US" dirty="0"/>
              <a:t>public </a:t>
            </a:r>
            <a:r>
              <a:rPr lang="en-US" dirty="0" err="1"/>
              <a:t>enum</a:t>
            </a:r>
            <a:r>
              <a:rPr lang="en-US" dirty="0"/>
              <a:t> Season {</a:t>
            </a:r>
            <a:br>
              <a:rPr lang="en-US" dirty="0"/>
            </a:br>
            <a:r>
              <a:rPr lang="en-US" dirty="0"/>
              <a:t>    </a:t>
            </a:r>
            <a:r>
              <a:rPr lang="en-US" i="1" dirty="0"/>
              <a:t>//</a:t>
            </a:r>
            <a:br>
              <a:rPr lang="en-US" i="1" dirty="0"/>
            </a:br>
            <a:r>
              <a:rPr lang="en-US" i="1" dirty="0"/>
              <a:t>    WINTER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    </a:t>
            </a:r>
            <a:r>
              <a:rPr lang="en-US" i="1" dirty="0"/>
              <a:t>SPRING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    </a:t>
            </a:r>
            <a:r>
              <a:rPr lang="en-US" i="1" dirty="0"/>
              <a:t>SUMMER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    </a:t>
            </a:r>
            <a:r>
              <a:rPr lang="en-US" i="1" dirty="0"/>
              <a:t>FALL</a:t>
            </a:r>
            <a:r>
              <a:rPr lang="en-US" dirty="0"/>
              <a:t>;</a:t>
            </a:r>
            <a:br>
              <a:rPr lang="en-US" dirty="0"/>
            </a:br>
            <a:br>
              <a:rPr lang="en-US" dirty="0"/>
            </a:br>
            <a:r>
              <a:rPr lang="en-US" dirty="0"/>
              <a:t>}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1548194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E0F28-3FBB-4DFB-5D80-E40ED2A7E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b="1" dirty="0"/>
              <a:t>E</a:t>
            </a:r>
            <a:r>
              <a:rPr lang="en-US" b="1" dirty="0"/>
              <a:t>n</a:t>
            </a:r>
            <a:r>
              <a:rPr lang="en-KR" b="1" dirty="0"/>
              <a:t>um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F7B928-2573-FB4C-7BCD-842C4B877A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KR" dirty="0"/>
              <a:t> equals()</a:t>
            </a:r>
          </a:p>
          <a:p>
            <a:r>
              <a:rPr lang="en-KR" dirty="0"/>
              <a:t>hashCode()</a:t>
            </a:r>
          </a:p>
          <a:p>
            <a:r>
              <a:rPr lang="en-KR" dirty="0"/>
              <a:t>toString()</a:t>
            </a:r>
          </a:p>
          <a:p>
            <a:r>
              <a:rPr lang="en-US" dirty="0"/>
              <a:t>c</a:t>
            </a:r>
            <a:r>
              <a:rPr lang="en-KR" dirty="0"/>
              <a:t>lone()</a:t>
            </a:r>
          </a:p>
          <a:p>
            <a:endParaRPr lang="en-KR" dirty="0"/>
          </a:p>
          <a:p>
            <a:r>
              <a:rPr lang="en-KR" dirty="0"/>
              <a:t> name() – return name value;</a:t>
            </a:r>
          </a:p>
          <a:p>
            <a:r>
              <a:rPr lang="en-US" dirty="0"/>
              <a:t> o</a:t>
            </a:r>
            <a:r>
              <a:rPr lang="en-KR" dirty="0"/>
              <a:t>rdinal() -  return ordered number (tartib raqamini qaytaradi)</a:t>
            </a:r>
          </a:p>
          <a:p>
            <a:r>
              <a:rPr lang="en-US" dirty="0"/>
              <a:t> v</a:t>
            </a:r>
            <a:r>
              <a:rPr lang="en-KR" dirty="0"/>
              <a:t>alues() – return values as arrays</a:t>
            </a:r>
          </a:p>
          <a:p>
            <a:r>
              <a:rPr lang="en-KR" dirty="0"/>
              <a:t> valueOf() – create string enum </a:t>
            </a:r>
          </a:p>
        </p:txBody>
      </p:sp>
    </p:spTree>
    <p:extLst>
      <p:ext uri="{BB962C8B-B14F-4D97-AF65-F5344CB8AC3E}">
        <p14:creationId xmlns:p14="http://schemas.microsoft.com/office/powerpoint/2010/main" val="2329082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1EBFB-9121-6571-B737-5D61CF763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b="1" dirty="0"/>
              <a:t>Enum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9BB1A-1A5F-8058-5A51-135EEED47B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KR" dirty="0"/>
              <a:t>Agarda enum klassining tarkibiy qismi bo’lmasa uning access modifikatori public bo’lishi shart.</a:t>
            </a:r>
          </a:p>
          <a:p>
            <a:r>
              <a:rPr lang="en-KR" dirty="0"/>
              <a:t>Agarda enum class ichida e’lon qilingan bo’lsa, uning access modifikatori private bo’lishi mumkin.</a:t>
            </a:r>
          </a:p>
          <a:p>
            <a:r>
              <a:rPr lang="en-KR" dirty="0"/>
              <a:t>Java class bo’lib </a:t>
            </a:r>
            <a:r>
              <a:rPr lang="en-KR" dirty="0">
                <a:latin typeface="Abadi MT Condensed Light" panose="020B0306030101010103" pitchFamily="34" charset="77"/>
              </a:rPr>
              <a:t>java.lang.Enum</a:t>
            </a:r>
            <a:r>
              <a:rPr lang="en-KR" dirty="0"/>
              <a:t> classining barcha methodlaridan inheritance oladi.</a:t>
            </a:r>
          </a:p>
          <a:p>
            <a:r>
              <a:rPr lang="en-KR" dirty="0"/>
              <a:t>Boshqa hech qanday classdan enhiritance ololmaydi, lekin interface larini realizasiya qilishi mumkin.</a:t>
            </a:r>
          </a:p>
          <a:p>
            <a:r>
              <a:rPr lang="en-KR" dirty="0"/>
              <a:t>O’zgaruvchilari avtomatik tarzda public static final bo’ladi, va ularni o’zgartirib bo’lmaydi.</a:t>
            </a:r>
          </a:p>
          <a:p>
            <a:r>
              <a:rPr lang="en-US" dirty="0"/>
              <a:t>S</a:t>
            </a:r>
            <a:r>
              <a:rPr lang="en-KR" dirty="0"/>
              <a:t>witch bilan ishlatish mumkin.</a:t>
            </a:r>
          </a:p>
          <a:p>
            <a:r>
              <a:rPr lang="en-KR" dirty="0"/>
              <a:t>Class ichida e’lon qilinsa default holatda static bo’ladi.</a:t>
            </a:r>
          </a:p>
          <a:p>
            <a:r>
              <a:rPr lang="en-US" dirty="0"/>
              <a:t>n</a:t>
            </a:r>
            <a:r>
              <a:rPr lang="en-KR" dirty="0"/>
              <a:t>ew() operatorini enum bilan ishlatish taqiqlangan, hattoki uning ichida ham;</a:t>
            </a:r>
          </a:p>
          <a:p>
            <a:r>
              <a:rPr lang="en-KR" b="1" dirty="0"/>
              <a:t>Serializable va Comparable </a:t>
            </a:r>
            <a:r>
              <a:rPr lang="en-KR" dirty="0"/>
              <a:t> interfacelarini implement qilingan;</a:t>
            </a:r>
          </a:p>
          <a:p>
            <a:r>
              <a:rPr lang="en-KR" dirty="0"/>
              <a:t>2 xil usulda taqqoslash mumkin equals va ==, == bilan null ni ham taqqoslasa bo’ladi.</a:t>
            </a:r>
          </a:p>
        </p:txBody>
      </p:sp>
    </p:spTree>
    <p:extLst>
      <p:ext uri="{BB962C8B-B14F-4D97-AF65-F5344CB8AC3E}">
        <p14:creationId xmlns:p14="http://schemas.microsoft.com/office/powerpoint/2010/main" val="854436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8CF7A-174A-FB88-3F30-D469E7CC6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7657E-6D24-CF5A-4E31-04B9B1D541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2581468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227</Words>
  <Application>Microsoft Macintosh PowerPoint</Application>
  <PresentationFormat>Widescreen</PresentationFormat>
  <Paragraphs>27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Abadi MT Condensed Light</vt:lpstr>
      <vt:lpstr>Arial</vt:lpstr>
      <vt:lpstr>Calibri</vt:lpstr>
      <vt:lpstr>Calibri Light</vt:lpstr>
      <vt:lpstr>Office Theme</vt:lpstr>
      <vt:lpstr> Enum</vt:lpstr>
      <vt:lpstr>PowerPoint Presentation</vt:lpstr>
      <vt:lpstr>Enum</vt:lpstr>
      <vt:lpstr>Enum methods</vt:lpstr>
      <vt:lpstr>Enum definition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Enum</dc:title>
  <dc:creator>Microsoft Office User</dc:creator>
  <cp:lastModifiedBy>Microsoft Office User</cp:lastModifiedBy>
  <cp:revision>1</cp:revision>
  <dcterms:created xsi:type="dcterms:W3CDTF">2022-05-09T04:20:44Z</dcterms:created>
  <dcterms:modified xsi:type="dcterms:W3CDTF">2022-05-10T16:32:09Z</dcterms:modified>
</cp:coreProperties>
</file>