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0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8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0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2132-EDD7-43A3-9E2C-C6CA602613B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CC54-A90B-4DAB-AA48-D394EF66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49821" y="2301766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84633" y="1187670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84633" y="3468414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96909" y="1187670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96908" y="3468414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00191" y="2301766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7"/>
            <a:endCxn id="5" idx="3"/>
          </p:cNvCxnSpPr>
          <p:nvPr/>
        </p:nvCxnSpPr>
        <p:spPr>
          <a:xfrm flipV="1">
            <a:off x="2325292" y="1618284"/>
            <a:ext cx="94091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3"/>
          </p:cNvCxnSpPr>
          <p:nvPr/>
        </p:nvCxnSpPr>
        <p:spPr>
          <a:xfrm flipV="1">
            <a:off x="5972379" y="2732380"/>
            <a:ext cx="909390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6" idx="1"/>
          </p:cNvCxnSpPr>
          <p:nvPr/>
        </p:nvCxnSpPr>
        <p:spPr>
          <a:xfrm>
            <a:off x="2325292" y="2732380"/>
            <a:ext cx="940919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>
            <a:off x="3741682" y="3720662"/>
            <a:ext cx="175522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>
            <a:off x="3741682" y="1439918"/>
            <a:ext cx="17552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5"/>
            <a:endCxn id="9" idx="1"/>
          </p:cNvCxnSpPr>
          <p:nvPr/>
        </p:nvCxnSpPr>
        <p:spPr>
          <a:xfrm>
            <a:off x="5972380" y="1618284"/>
            <a:ext cx="90938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7" idx="4"/>
          </p:cNvCxnSpPr>
          <p:nvPr/>
        </p:nvCxnSpPr>
        <p:spPr>
          <a:xfrm flipV="1">
            <a:off x="5775433" y="1692166"/>
            <a:ext cx="1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7"/>
            <a:endCxn id="5" idx="5"/>
          </p:cNvCxnSpPr>
          <p:nvPr/>
        </p:nvCxnSpPr>
        <p:spPr>
          <a:xfrm flipV="1">
            <a:off x="3660104" y="1618284"/>
            <a:ext cx="0" cy="1924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1"/>
            <a:endCxn id="5" idx="6"/>
          </p:cNvCxnSpPr>
          <p:nvPr/>
        </p:nvCxnSpPr>
        <p:spPr>
          <a:xfrm flipH="1" flipV="1">
            <a:off x="3741682" y="1439918"/>
            <a:ext cx="1836804" cy="21023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6" idx="0"/>
          </p:cNvCxnSpPr>
          <p:nvPr/>
        </p:nvCxnSpPr>
        <p:spPr>
          <a:xfrm>
            <a:off x="3463158" y="1692166"/>
            <a:ext cx="0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98861" y="1692166"/>
            <a:ext cx="4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435891" y="3109593"/>
            <a:ext cx="4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41589" y="2491107"/>
            <a:ext cx="4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67644" y="2457951"/>
            <a:ext cx="31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12127" y="3714363"/>
            <a:ext cx="31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50974" y="1076886"/>
            <a:ext cx="31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03304" y="1686486"/>
            <a:ext cx="4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87782" y="3067551"/>
            <a:ext cx="4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502283" y="2243534"/>
            <a:ext cx="31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35298" y="2269500"/>
            <a:ext cx="4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1" y="3341202"/>
            <a:ext cx="748409" cy="7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28" y="1870735"/>
            <a:ext cx="649558" cy="6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298" y="3321688"/>
            <a:ext cx="550093" cy="67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28" y="2886889"/>
            <a:ext cx="649558" cy="6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28" y="3903043"/>
            <a:ext cx="649558" cy="6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28" y="4919197"/>
            <a:ext cx="649558" cy="6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pplication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1" y="2297101"/>
            <a:ext cx="482202" cy="5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application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1" y="3398236"/>
            <a:ext cx="482202" cy="5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application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1" y="4392057"/>
            <a:ext cx="482202" cy="5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7" y="2728003"/>
            <a:ext cx="613199" cy="61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7" y="3866983"/>
            <a:ext cx="613199" cy="61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at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4" t="11538" r="25514" b="14437"/>
          <a:stretch/>
        </p:blipFill>
        <p:spPr bwMode="auto">
          <a:xfrm>
            <a:off x="9399734" y="3308953"/>
            <a:ext cx="677380" cy="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138343" y="3746810"/>
            <a:ext cx="898188" cy="83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0707" y="2485346"/>
            <a:ext cx="1128371" cy="82360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30" idx="3"/>
          </p:cNvCxnSpPr>
          <p:nvPr/>
        </p:nvCxnSpPr>
        <p:spPr>
          <a:xfrm flipV="1">
            <a:off x="2751391" y="3341202"/>
            <a:ext cx="1057687" cy="31785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51391" y="3928974"/>
            <a:ext cx="1043253" cy="35511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91924" y="4089611"/>
            <a:ext cx="1212472" cy="11543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34" idx="1"/>
          </p:cNvCxnSpPr>
          <p:nvPr/>
        </p:nvCxnSpPr>
        <p:spPr>
          <a:xfrm>
            <a:off x="4551586" y="2180318"/>
            <a:ext cx="1455315" cy="4144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36735" y="3268073"/>
            <a:ext cx="1455315" cy="4144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33500" y="4227822"/>
            <a:ext cx="1455315" cy="4144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  <a:endCxn id="11" idx="1"/>
          </p:cNvCxnSpPr>
          <p:nvPr/>
        </p:nvCxnSpPr>
        <p:spPr>
          <a:xfrm flipV="1">
            <a:off x="4551586" y="4689713"/>
            <a:ext cx="1455315" cy="5542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0" idx="1"/>
          </p:cNvCxnSpPr>
          <p:nvPr/>
        </p:nvCxnSpPr>
        <p:spPr>
          <a:xfrm flipV="1">
            <a:off x="4551586" y="3695892"/>
            <a:ext cx="1455315" cy="38782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52077" y="2689656"/>
            <a:ext cx="1455315" cy="38782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51586" y="3813383"/>
            <a:ext cx="1447426" cy="12715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63420" y="2765405"/>
            <a:ext cx="1447426" cy="12715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19107" y="2273610"/>
            <a:ext cx="1447426" cy="135249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416498" y="4301887"/>
            <a:ext cx="1410792" cy="4274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416497" y="3059808"/>
            <a:ext cx="1455315" cy="5542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36" idx="1"/>
          </p:cNvCxnSpPr>
          <p:nvPr/>
        </p:nvCxnSpPr>
        <p:spPr>
          <a:xfrm>
            <a:off x="6416496" y="2558790"/>
            <a:ext cx="1382711" cy="4758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4" idx="1"/>
          </p:cNvCxnSpPr>
          <p:nvPr/>
        </p:nvCxnSpPr>
        <p:spPr>
          <a:xfrm>
            <a:off x="6416496" y="3741301"/>
            <a:ext cx="1382711" cy="43228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8401836" y="3813074"/>
            <a:ext cx="1008468" cy="47101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038" idx="1"/>
          </p:cNvCxnSpPr>
          <p:nvPr/>
        </p:nvCxnSpPr>
        <p:spPr>
          <a:xfrm>
            <a:off x="8378908" y="3201556"/>
            <a:ext cx="1020826" cy="4575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25979" y="3152202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697489" y="3839504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46254" y="2565364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158467" y="2994358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182727" y="3798102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091732" y="4238616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123806" y="2107923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35184" y="2557802"/>
            <a:ext cx="309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721180" y="2887085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868279" y="2462528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701504" y="3125261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164740" y="3653294"/>
            <a:ext cx="33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320016" y="3995694"/>
            <a:ext cx="285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604591" y="4324977"/>
            <a:ext cx="5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150536" y="4933121"/>
            <a:ext cx="37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098191" y="4442297"/>
            <a:ext cx="39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104935" y="3847060"/>
            <a:ext cx="39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084809" y="3287932"/>
            <a:ext cx="39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928909" y="2739527"/>
            <a:ext cx="39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992050" y="1952677"/>
            <a:ext cx="10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Load: 6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9505" y="3046428"/>
            <a:ext cx="10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Load: 20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12034" y="4108131"/>
            <a:ext cx="10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Load: 14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0285" y="2432757"/>
            <a:ext cx="10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Load: 20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30494" y="3536491"/>
            <a:ext cx="10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Load: 20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82037" y="1542279"/>
            <a:ext cx="10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Load: 10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05060" y="2623820"/>
            <a:ext cx="10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Load</a:t>
            </a:r>
            <a:r>
              <a:rPr lang="en-US" sz="2000" b="1" smtClean="0">
                <a:solidFill>
                  <a:schemeClr val="accent6"/>
                </a:solidFill>
              </a:rPr>
              <a:t>: 10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8020" y="3672173"/>
            <a:ext cx="10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Load</a:t>
            </a:r>
            <a:r>
              <a:rPr lang="en-US" sz="2000" b="1" smtClean="0">
                <a:solidFill>
                  <a:schemeClr val="accent6"/>
                </a:solidFill>
              </a:rPr>
              <a:t>: 10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97218" y="4629482"/>
            <a:ext cx="108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Load</a:t>
            </a:r>
            <a:r>
              <a:rPr lang="en-US" sz="2000" b="1" smtClean="0">
                <a:solidFill>
                  <a:schemeClr val="accent6"/>
                </a:solidFill>
              </a:rPr>
              <a:t>: 10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96112"/>
              </p:ext>
            </p:extLst>
          </p:nvPr>
        </p:nvGraphicFramePr>
        <p:xfrm>
          <a:off x="2031998" y="719667"/>
          <a:ext cx="4936360" cy="2603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180"/>
                <a:gridCol w="2468180"/>
              </a:tblGrid>
              <a:tr h="371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Augmenting Paths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Bottleneck</a:t>
                      </a:r>
                      <a:r>
                        <a:rPr lang="en-US" baseline="0" dirty="0" smtClean="0"/>
                        <a:t> Capacity</a:t>
                      </a:r>
                      <a:endParaRPr lang="en-US" dirty="0"/>
                    </a:p>
                  </a:txBody>
                  <a:tcPr/>
                </a:tc>
              </a:tr>
              <a:tr h="371917">
                <a:tc>
                  <a:txBody>
                    <a:bodyPr/>
                    <a:lstStyle/>
                    <a:p>
                      <a:r>
                        <a:rPr lang="en-US" dirty="0" smtClean="0"/>
                        <a:t>S -&gt; A -&gt;</a:t>
                      </a:r>
                      <a:r>
                        <a:rPr lang="en-US" baseline="0" dirty="0" smtClean="0"/>
                        <a:t> D -&gt;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1917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-&gt; C -&gt; D -&gt;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1754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-&gt; C -&gt; D -&gt; A -&gt; B -&gt;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1917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-&gt; A -&gt; D -&gt; B -&gt;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1917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-&gt; C -&gt; D -&gt; B -&gt;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1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3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2157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56385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56385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68661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68660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7194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7"/>
            <a:endCxn id="5" idx="3"/>
          </p:cNvCxnSpPr>
          <p:nvPr/>
        </p:nvCxnSpPr>
        <p:spPr>
          <a:xfrm flipV="1">
            <a:off x="3597044" y="2028187"/>
            <a:ext cx="94091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3"/>
          </p:cNvCxnSpPr>
          <p:nvPr/>
        </p:nvCxnSpPr>
        <p:spPr>
          <a:xfrm flipV="1">
            <a:off x="7244131" y="3142283"/>
            <a:ext cx="909390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6" idx="1"/>
          </p:cNvCxnSpPr>
          <p:nvPr/>
        </p:nvCxnSpPr>
        <p:spPr>
          <a:xfrm>
            <a:off x="3597044" y="3142283"/>
            <a:ext cx="940919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>
            <a:off x="5013434" y="4130565"/>
            <a:ext cx="175522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>
            <a:off x="5013434" y="1849821"/>
            <a:ext cx="17552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5"/>
            <a:endCxn id="9" idx="1"/>
          </p:cNvCxnSpPr>
          <p:nvPr/>
        </p:nvCxnSpPr>
        <p:spPr>
          <a:xfrm>
            <a:off x="7244132" y="2028187"/>
            <a:ext cx="90938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7" idx="4"/>
          </p:cNvCxnSpPr>
          <p:nvPr/>
        </p:nvCxnSpPr>
        <p:spPr>
          <a:xfrm flipV="1">
            <a:off x="7047185" y="2102069"/>
            <a:ext cx="1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5"/>
            <a:endCxn id="8" idx="1"/>
          </p:cNvCxnSpPr>
          <p:nvPr/>
        </p:nvCxnSpPr>
        <p:spPr>
          <a:xfrm>
            <a:off x="4931856" y="2028187"/>
            <a:ext cx="1918382" cy="1924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6" idx="0"/>
          </p:cNvCxnSpPr>
          <p:nvPr/>
        </p:nvCxnSpPr>
        <p:spPr>
          <a:xfrm>
            <a:off x="4734910" y="2102069"/>
            <a:ext cx="0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72415" y="2102069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146328" y="2858814"/>
            <a:ext cx="5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83879" y="4124266"/>
            <a:ext cx="77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83879" y="1480489"/>
            <a:ext cx="59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5056" y="2096389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88656" y="2716344"/>
            <a:ext cx="5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07050" y="2679403"/>
            <a:ext cx="82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35763" y="3508985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410" y="3561537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91493" y="2527003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Source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7897" y="2489482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Sink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50100" y="2779251"/>
            <a:ext cx="148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maxFlow</a:t>
            </a:r>
            <a:r>
              <a:rPr lang="en-US" dirty="0"/>
              <a:t> </a:t>
            </a:r>
            <a:r>
              <a:rPr lang="en-US" dirty="0" smtClean="0"/>
              <a:t>= 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805931" y="1487153"/>
            <a:ext cx="1002485" cy="814237"/>
            <a:chOff x="7805931" y="1487153"/>
            <a:chExt cx="1002485" cy="814237"/>
          </a:xfrm>
        </p:grpSpPr>
        <p:sp>
          <p:nvSpPr>
            <p:cNvPr id="38" name="TextBox 37"/>
            <p:cNvSpPr txBox="1"/>
            <p:nvPr/>
          </p:nvSpPr>
          <p:spPr>
            <a:xfrm>
              <a:off x="7921546" y="1487153"/>
              <a:ext cx="88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Flow</a:t>
              </a:r>
            </a:p>
          </p:txBody>
        </p:sp>
        <p:sp>
          <p:nvSpPr>
            <p:cNvPr id="12" name="Arc 11"/>
            <p:cNvSpPr/>
            <p:nvPr/>
          </p:nvSpPr>
          <p:spPr>
            <a:xfrm>
              <a:off x="7805931" y="1771718"/>
              <a:ext cx="557048" cy="529672"/>
            </a:xfrm>
            <a:prstGeom prst="arc">
              <a:avLst>
                <a:gd name="adj1" fmla="val 9642342"/>
                <a:gd name="adj2" fmla="val 14652237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02067" y="1782664"/>
            <a:ext cx="1311290" cy="704808"/>
            <a:chOff x="8202067" y="1782664"/>
            <a:chExt cx="1311290" cy="704808"/>
          </a:xfrm>
        </p:grpSpPr>
        <p:sp>
          <p:nvSpPr>
            <p:cNvPr id="39" name="TextBox 38"/>
            <p:cNvSpPr txBox="1"/>
            <p:nvPr/>
          </p:nvSpPr>
          <p:spPr>
            <a:xfrm>
              <a:off x="8490842" y="1782664"/>
              <a:ext cx="1022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Capacity</a:t>
              </a:r>
            </a:p>
          </p:txBody>
        </p:sp>
        <p:sp>
          <p:nvSpPr>
            <p:cNvPr id="41" name="Arc 40"/>
            <p:cNvSpPr/>
            <p:nvPr/>
          </p:nvSpPr>
          <p:spPr>
            <a:xfrm>
              <a:off x="8202067" y="1957800"/>
              <a:ext cx="557048" cy="529672"/>
            </a:xfrm>
            <a:prstGeom prst="arc">
              <a:avLst>
                <a:gd name="adj1" fmla="val 11491487"/>
                <a:gd name="adj2" fmla="val 1713381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2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2157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56385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56385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68661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68660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07194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7"/>
            <a:endCxn id="5" idx="3"/>
          </p:cNvCxnSpPr>
          <p:nvPr/>
        </p:nvCxnSpPr>
        <p:spPr>
          <a:xfrm flipV="1">
            <a:off x="3597044" y="2028187"/>
            <a:ext cx="94091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3"/>
          </p:cNvCxnSpPr>
          <p:nvPr/>
        </p:nvCxnSpPr>
        <p:spPr>
          <a:xfrm flipV="1">
            <a:off x="7244131" y="3142283"/>
            <a:ext cx="909390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6" idx="1"/>
          </p:cNvCxnSpPr>
          <p:nvPr/>
        </p:nvCxnSpPr>
        <p:spPr>
          <a:xfrm>
            <a:off x="3597044" y="3142283"/>
            <a:ext cx="940919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>
            <a:off x="5013434" y="4130565"/>
            <a:ext cx="175522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>
            <a:off x="5013434" y="1849821"/>
            <a:ext cx="17552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5"/>
            <a:endCxn id="9" idx="1"/>
          </p:cNvCxnSpPr>
          <p:nvPr/>
        </p:nvCxnSpPr>
        <p:spPr>
          <a:xfrm>
            <a:off x="7244132" y="2028187"/>
            <a:ext cx="90938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7" idx="4"/>
          </p:cNvCxnSpPr>
          <p:nvPr/>
        </p:nvCxnSpPr>
        <p:spPr>
          <a:xfrm flipV="1">
            <a:off x="7047185" y="2102069"/>
            <a:ext cx="1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5"/>
            <a:endCxn id="8" idx="1"/>
          </p:cNvCxnSpPr>
          <p:nvPr/>
        </p:nvCxnSpPr>
        <p:spPr>
          <a:xfrm>
            <a:off x="4931856" y="2028187"/>
            <a:ext cx="1918382" cy="1924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6" idx="0"/>
          </p:cNvCxnSpPr>
          <p:nvPr/>
        </p:nvCxnSpPr>
        <p:spPr>
          <a:xfrm>
            <a:off x="4734910" y="2102069"/>
            <a:ext cx="0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72415" y="2102069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146328" y="2858814"/>
            <a:ext cx="5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83879" y="4124266"/>
            <a:ext cx="77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83879" y="1480489"/>
            <a:ext cx="59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5056" y="2096389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88656" y="2716344"/>
            <a:ext cx="5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07050" y="2679403"/>
            <a:ext cx="82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35763" y="3508985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/10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410" y="3561537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91493" y="2527003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Source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7897" y="2489482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Sink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50100" y="2779251"/>
            <a:ext cx="148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maxFlow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87663" y="4799573"/>
            <a:ext cx="22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-&gt; A -&gt;</a:t>
            </a:r>
            <a:r>
              <a:rPr lang="en-US" baseline="0" dirty="0" smtClean="0"/>
              <a:t> D -&gt; T</a:t>
            </a:r>
            <a:r>
              <a:rPr lang="en-US" dirty="0" smtClean="0"/>
              <a:t>   =   8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98523" y="2112579"/>
            <a:ext cx="936539" cy="7507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90386" y="2112579"/>
            <a:ext cx="1842862" cy="18943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119821" y="3078371"/>
            <a:ext cx="936539" cy="7507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2157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56385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56385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68661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68660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7194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7"/>
            <a:endCxn id="5" idx="3"/>
          </p:cNvCxnSpPr>
          <p:nvPr/>
        </p:nvCxnSpPr>
        <p:spPr>
          <a:xfrm flipV="1">
            <a:off x="3597044" y="2028187"/>
            <a:ext cx="94091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3"/>
          </p:cNvCxnSpPr>
          <p:nvPr/>
        </p:nvCxnSpPr>
        <p:spPr>
          <a:xfrm flipV="1">
            <a:off x="7244131" y="3142283"/>
            <a:ext cx="909390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6" idx="1"/>
          </p:cNvCxnSpPr>
          <p:nvPr/>
        </p:nvCxnSpPr>
        <p:spPr>
          <a:xfrm>
            <a:off x="3597044" y="3142283"/>
            <a:ext cx="940919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>
            <a:off x="5013434" y="4130565"/>
            <a:ext cx="175522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>
            <a:off x="5013434" y="1849821"/>
            <a:ext cx="17552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5"/>
            <a:endCxn id="9" idx="1"/>
          </p:cNvCxnSpPr>
          <p:nvPr/>
        </p:nvCxnSpPr>
        <p:spPr>
          <a:xfrm>
            <a:off x="7244132" y="2028187"/>
            <a:ext cx="90938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7" idx="4"/>
          </p:cNvCxnSpPr>
          <p:nvPr/>
        </p:nvCxnSpPr>
        <p:spPr>
          <a:xfrm flipV="1">
            <a:off x="7047185" y="2102069"/>
            <a:ext cx="1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5"/>
            <a:endCxn id="8" idx="1"/>
          </p:cNvCxnSpPr>
          <p:nvPr/>
        </p:nvCxnSpPr>
        <p:spPr>
          <a:xfrm>
            <a:off x="4931856" y="2028187"/>
            <a:ext cx="1918382" cy="1924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6" idx="0"/>
          </p:cNvCxnSpPr>
          <p:nvPr/>
        </p:nvCxnSpPr>
        <p:spPr>
          <a:xfrm>
            <a:off x="4734910" y="2102069"/>
            <a:ext cx="0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72415" y="2102069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8/10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146328" y="2858814"/>
            <a:ext cx="5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83879" y="4124266"/>
            <a:ext cx="77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83879" y="1480489"/>
            <a:ext cx="59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5056" y="2096389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88656" y="2716344"/>
            <a:ext cx="5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07050" y="2679403"/>
            <a:ext cx="82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8/8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35763" y="3508985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410" y="3561537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91493" y="2527003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Source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7897" y="2489482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Sink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50100" y="2779251"/>
            <a:ext cx="148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maxFlow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 10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857273" y="4663652"/>
            <a:ext cx="25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0" dirty="0" smtClean="0"/>
              <a:t> -&gt; C -&gt; D -&gt; T   </a:t>
            </a:r>
            <a:r>
              <a:rPr lang="en-US" dirty="0" smtClean="0"/>
              <a:t>=   </a:t>
            </a:r>
            <a:r>
              <a:rPr lang="en-US" dirty="0"/>
              <a:t>2</a:t>
            </a:r>
            <a:endParaRPr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05061" y="3098292"/>
            <a:ext cx="919930" cy="780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48846" y="4003127"/>
            <a:ext cx="1684402" cy="229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0097" y="3090042"/>
            <a:ext cx="851337" cy="7567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2157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56385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56385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68661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68660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7194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7"/>
            <a:endCxn id="5" idx="3"/>
          </p:cNvCxnSpPr>
          <p:nvPr/>
        </p:nvCxnSpPr>
        <p:spPr>
          <a:xfrm flipV="1">
            <a:off x="3597044" y="2028187"/>
            <a:ext cx="94091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3"/>
          </p:cNvCxnSpPr>
          <p:nvPr/>
        </p:nvCxnSpPr>
        <p:spPr>
          <a:xfrm flipV="1">
            <a:off x="7244131" y="3142283"/>
            <a:ext cx="909390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6" idx="1"/>
          </p:cNvCxnSpPr>
          <p:nvPr/>
        </p:nvCxnSpPr>
        <p:spPr>
          <a:xfrm>
            <a:off x="3597044" y="3142283"/>
            <a:ext cx="940919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>
            <a:off x="5013434" y="4130565"/>
            <a:ext cx="175522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>
            <a:off x="5013434" y="1849821"/>
            <a:ext cx="17552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5"/>
            <a:endCxn id="9" idx="1"/>
          </p:cNvCxnSpPr>
          <p:nvPr/>
        </p:nvCxnSpPr>
        <p:spPr>
          <a:xfrm>
            <a:off x="7244132" y="2028187"/>
            <a:ext cx="90938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7" idx="4"/>
          </p:cNvCxnSpPr>
          <p:nvPr/>
        </p:nvCxnSpPr>
        <p:spPr>
          <a:xfrm flipV="1">
            <a:off x="7047185" y="2102069"/>
            <a:ext cx="1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5"/>
            <a:endCxn id="8" idx="1"/>
          </p:cNvCxnSpPr>
          <p:nvPr/>
        </p:nvCxnSpPr>
        <p:spPr>
          <a:xfrm>
            <a:off x="4931856" y="2028187"/>
            <a:ext cx="1918382" cy="1924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6" idx="0"/>
          </p:cNvCxnSpPr>
          <p:nvPr/>
        </p:nvCxnSpPr>
        <p:spPr>
          <a:xfrm>
            <a:off x="4734910" y="2102069"/>
            <a:ext cx="0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72415" y="2102069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8/10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146328" y="2858814"/>
            <a:ext cx="5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83879" y="4124266"/>
            <a:ext cx="77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/9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83879" y="1480489"/>
            <a:ext cx="59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5056" y="2096389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88656" y="2716344"/>
            <a:ext cx="5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07050" y="2679403"/>
            <a:ext cx="82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/8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35763" y="3508985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410" y="3561537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91493" y="2527003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Source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7897" y="2489482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Sink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50100" y="2779251"/>
            <a:ext cx="148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maxFlow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37963" y="4714199"/>
            <a:ext cx="295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0" dirty="0" smtClean="0"/>
              <a:t> -&gt; C -&gt; D -&gt; A -&gt; B -&gt; T   =  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05061" y="3098292"/>
            <a:ext cx="919930" cy="780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27142" y="2114685"/>
            <a:ext cx="919930" cy="780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26694" y="4007320"/>
            <a:ext cx="1728706" cy="65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898079" y="2117983"/>
            <a:ext cx="1689139" cy="16949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39954" y="1956870"/>
            <a:ext cx="1728706" cy="65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2157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56385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56385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68661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68660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7194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7"/>
            <a:endCxn id="5" idx="3"/>
          </p:cNvCxnSpPr>
          <p:nvPr/>
        </p:nvCxnSpPr>
        <p:spPr>
          <a:xfrm flipV="1">
            <a:off x="3597044" y="2028187"/>
            <a:ext cx="94091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3"/>
          </p:cNvCxnSpPr>
          <p:nvPr/>
        </p:nvCxnSpPr>
        <p:spPr>
          <a:xfrm flipV="1">
            <a:off x="7244131" y="3142283"/>
            <a:ext cx="909390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6" idx="1"/>
          </p:cNvCxnSpPr>
          <p:nvPr/>
        </p:nvCxnSpPr>
        <p:spPr>
          <a:xfrm>
            <a:off x="3597044" y="3142283"/>
            <a:ext cx="940919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>
            <a:off x="5013434" y="4130565"/>
            <a:ext cx="175522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>
            <a:off x="5013434" y="1849821"/>
            <a:ext cx="17552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5"/>
            <a:endCxn id="9" idx="1"/>
          </p:cNvCxnSpPr>
          <p:nvPr/>
        </p:nvCxnSpPr>
        <p:spPr>
          <a:xfrm>
            <a:off x="7244132" y="2028187"/>
            <a:ext cx="90938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7" idx="4"/>
          </p:cNvCxnSpPr>
          <p:nvPr/>
        </p:nvCxnSpPr>
        <p:spPr>
          <a:xfrm flipV="1">
            <a:off x="7047185" y="2102069"/>
            <a:ext cx="1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5"/>
            <a:endCxn id="8" idx="1"/>
          </p:cNvCxnSpPr>
          <p:nvPr/>
        </p:nvCxnSpPr>
        <p:spPr>
          <a:xfrm>
            <a:off x="4931856" y="2028187"/>
            <a:ext cx="1918382" cy="1924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6" idx="0"/>
          </p:cNvCxnSpPr>
          <p:nvPr/>
        </p:nvCxnSpPr>
        <p:spPr>
          <a:xfrm>
            <a:off x="4734910" y="2102069"/>
            <a:ext cx="0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00097" y="2102069"/>
            <a:ext cx="7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146328" y="2858814"/>
            <a:ext cx="5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83879" y="4124266"/>
            <a:ext cx="77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6/9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83879" y="1480489"/>
            <a:ext cx="59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4/4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5056" y="2096389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/10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88656" y="2716344"/>
            <a:ext cx="5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/6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07050" y="2679403"/>
            <a:ext cx="82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/8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35763" y="3508985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410" y="3561537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6/10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91493" y="2527003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Source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7897" y="2489482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Sink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50100" y="2779251"/>
            <a:ext cx="148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maxFlow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56576" y="4861924"/>
            <a:ext cx="322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0" dirty="0" smtClean="0"/>
              <a:t> -&gt; A -&gt; D -&gt; B -&gt; T   =  </a:t>
            </a:r>
            <a:r>
              <a:rPr lang="en-US" dirty="0"/>
              <a:t>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48255" y="2090429"/>
            <a:ext cx="1884993" cy="1861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93377" y="2112595"/>
            <a:ext cx="868057" cy="7041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682919" y="2112579"/>
            <a:ext cx="889081" cy="704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947338" y="2123090"/>
            <a:ext cx="20902" cy="17233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2157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56385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56385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68661" y="1597573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68660" y="3878317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71943" y="2711669"/>
            <a:ext cx="557049" cy="504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7"/>
            <a:endCxn id="5" idx="3"/>
          </p:cNvCxnSpPr>
          <p:nvPr/>
        </p:nvCxnSpPr>
        <p:spPr>
          <a:xfrm flipV="1">
            <a:off x="3597044" y="2028187"/>
            <a:ext cx="94091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3"/>
          </p:cNvCxnSpPr>
          <p:nvPr/>
        </p:nvCxnSpPr>
        <p:spPr>
          <a:xfrm flipV="1">
            <a:off x="7244131" y="3142283"/>
            <a:ext cx="909390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6" idx="1"/>
          </p:cNvCxnSpPr>
          <p:nvPr/>
        </p:nvCxnSpPr>
        <p:spPr>
          <a:xfrm>
            <a:off x="3597044" y="3142283"/>
            <a:ext cx="940919" cy="809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8" idx="2"/>
          </p:cNvCxnSpPr>
          <p:nvPr/>
        </p:nvCxnSpPr>
        <p:spPr>
          <a:xfrm>
            <a:off x="5013434" y="4130565"/>
            <a:ext cx="175522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>
            <a:off x="5013434" y="1849821"/>
            <a:ext cx="17552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5"/>
            <a:endCxn id="9" idx="1"/>
          </p:cNvCxnSpPr>
          <p:nvPr/>
        </p:nvCxnSpPr>
        <p:spPr>
          <a:xfrm>
            <a:off x="7244132" y="2028187"/>
            <a:ext cx="909389" cy="757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7" idx="4"/>
          </p:cNvCxnSpPr>
          <p:nvPr/>
        </p:nvCxnSpPr>
        <p:spPr>
          <a:xfrm flipV="1">
            <a:off x="7047185" y="2102069"/>
            <a:ext cx="1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5"/>
            <a:endCxn id="8" idx="1"/>
          </p:cNvCxnSpPr>
          <p:nvPr/>
        </p:nvCxnSpPr>
        <p:spPr>
          <a:xfrm>
            <a:off x="4931856" y="2028187"/>
            <a:ext cx="1918382" cy="1924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  <a:endCxn id="6" idx="0"/>
          </p:cNvCxnSpPr>
          <p:nvPr/>
        </p:nvCxnSpPr>
        <p:spPr>
          <a:xfrm>
            <a:off x="4734910" y="2102069"/>
            <a:ext cx="0" cy="17762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00097" y="2102069"/>
            <a:ext cx="7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146328" y="2858814"/>
            <a:ext cx="58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83879" y="4124266"/>
            <a:ext cx="77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/9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83879" y="1480489"/>
            <a:ext cx="59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4/4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5056" y="2096389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/10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88656" y="2716344"/>
            <a:ext cx="5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/6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07050" y="2679403"/>
            <a:ext cx="82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6/8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35763" y="3508985"/>
            <a:ext cx="8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410" y="3561537"/>
            <a:ext cx="69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91493" y="2527003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Source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7897" y="2489482"/>
            <a:ext cx="8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Sink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50100" y="2779251"/>
            <a:ext cx="148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maxFlow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37963" y="4806122"/>
            <a:ext cx="322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0" dirty="0" smtClean="0"/>
              <a:t> -&gt; C -&gt; D -&gt; B -&gt; T   = 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05061" y="3098292"/>
            <a:ext cx="919930" cy="780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186049" y="2087435"/>
            <a:ext cx="919930" cy="780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40615" y="3983266"/>
            <a:ext cx="1692633" cy="306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936359" y="2132131"/>
            <a:ext cx="0" cy="1656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1" y="3341202"/>
            <a:ext cx="748409" cy="7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28" y="1870735"/>
            <a:ext cx="649558" cy="6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298" y="3321688"/>
            <a:ext cx="550093" cy="67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28" y="2886889"/>
            <a:ext cx="649558" cy="6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28" y="3903043"/>
            <a:ext cx="649558" cy="6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web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28" y="4919197"/>
            <a:ext cx="649558" cy="6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pplication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1" y="2297101"/>
            <a:ext cx="482202" cy="5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application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1" y="3398236"/>
            <a:ext cx="482202" cy="5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application 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01" y="4392057"/>
            <a:ext cx="482202" cy="5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7" y="2728003"/>
            <a:ext cx="613199" cy="61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7" y="3866983"/>
            <a:ext cx="613199" cy="61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at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4" t="11538" r="25514" b="14437"/>
          <a:stretch/>
        </p:blipFill>
        <p:spPr bwMode="auto">
          <a:xfrm>
            <a:off x="9399734" y="3308953"/>
            <a:ext cx="677380" cy="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138343" y="3746810"/>
            <a:ext cx="898188" cy="83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0707" y="2485346"/>
            <a:ext cx="1128371" cy="82360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30" idx="3"/>
          </p:cNvCxnSpPr>
          <p:nvPr/>
        </p:nvCxnSpPr>
        <p:spPr>
          <a:xfrm flipV="1">
            <a:off x="2751391" y="3341202"/>
            <a:ext cx="1057687" cy="31785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51391" y="3928974"/>
            <a:ext cx="943403" cy="29884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91924" y="4089611"/>
            <a:ext cx="1212472" cy="11543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34" idx="1"/>
          </p:cNvCxnSpPr>
          <p:nvPr/>
        </p:nvCxnSpPr>
        <p:spPr>
          <a:xfrm>
            <a:off x="4551586" y="2180318"/>
            <a:ext cx="1455315" cy="4144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36735" y="3268073"/>
            <a:ext cx="1455315" cy="4144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33500" y="4227822"/>
            <a:ext cx="1455315" cy="4144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  <a:endCxn id="11" idx="1"/>
          </p:cNvCxnSpPr>
          <p:nvPr/>
        </p:nvCxnSpPr>
        <p:spPr>
          <a:xfrm flipV="1">
            <a:off x="4551586" y="4689713"/>
            <a:ext cx="1455315" cy="5542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0" idx="1"/>
          </p:cNvCxnSpPr>
          <p:nvPr/>
        </p:nvCxnSpPr>
        <p:spPr>
          <a:xfrm flipV="1">
            <a:off x="4551586" y="3695892"/>
            <a:ext cx="1455315" cy="38782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52077" y="2689656"/>
            <a:ext cx="1455315" cy="38782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51586" y="3813383"/>
            <a:ext cx="1447426" cy="12715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63420" y="2765405"/>
            <a:ext cx="1447426" cy="12715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19107" y="2273610"/>
            <a:ext cx="1447426" cy="135249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508910" y="3336939"/>
            <a:ext cx="1516077" cy="13194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44952" y="2353119"/>
            <a:ext cx="1521581" cy="21521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77561" y="2892412"/>
            <a:ext cx="1429340" cy="221616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416498" y="4175079"/>
            <a:ext cx="1455315" cy="5542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416497" y="3059808"/>
            <a:ext cx="1455315" cy="55426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036" idx="1"/>
          </p:cNvCxnSpPr>
          <p:nvPr/>
        </p:nvCxnSpPr>
        <p:spPr>
          <a:xfrm>
            <a:off x="6416496" y="2558790"/>
            <a:ext cx="1382711" cy="4758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416496" y="3741301"/>
            <a:ext cx="1382711" cy="3369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416005" y="2765405"/>
            <a:ext cx="1364406" cy="12350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380324" y="3200508"/>
            <a:ext cx="1418883" cy="144175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8401836" y="3813074"/>
            <a:ext cx="1008468" cy="47101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038" idx="1"/>
          </p:cNvCxnSpPr>
          <p:nvPr/>
        </p:nvCxnSpPr>
        <p:spPr>
          <a:xfrm>
            <a:off x="8378908" y="3201556"/>
            <a:ext cx="1020826" cy="4575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11550</TotalTime>
  <Words>289</Words>
  <Application>Microsoft Office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라키모프루스탐</dc:creator>
  <cp:lastModifiedBy>라키모프루스탐</cp:lastModifiedBy>
  <cp:revision>47</cp:revision>
  <dcterms:created xsi:type="dcterms:W3CDTF">2018-08-30T14:40:20Z</dcterms:created>
  <dcterms:modified xsi:type="dcterms:W3CDTF">2018-09-07T15:17:13Z</dcterms:modified>
</cp:coreProperties>
</file>