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87" r:id="rId3"/>
    <p:sldId id="288" r:id="rId4"/>
    <p:sldId id="289" r:id="rId5"/>
    <p:sldId id="256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D55A-797A-4F89-AD2D-51C7B310F2CC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EF7A6-0BDE-4605-89C0-D51B7B395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6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AC913-0F66-A959-1B89-BC6A6A59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61CDE7-A210-8898-1D06-B775CFF92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55A23-912A-B499-B5AE-435D510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57814A-F1E3-DAB1-C17C-92D8706F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734D8-4529-2D49-0E8D-509AB7A7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F0A8E-303A-2BE0-7FB2-2561F049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72E45-CAFF-210D-C670-AD65FA67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179527-A9F0-2B48-3B11-D36C566C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8D11A4-CCD4-0172-5DD8-723758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0515A-4924-7EBE-0004-4B3D5EC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FEB922-5DE2-C447-1F27-882456F7C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BE87A3-3519-772E-FD25-C067674E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57BA6-C47E-FA74-C362-5AF3B0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2AC97-CDC1-A890-787B-9F9AF51F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566999-DA06-1D0A-09D8-0976BB38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3162-7407-0A14-C8B6-08553A13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127B1-47FA-961D-B3EF-F8F243BD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DCF79F-26FF-1065-5F8F-676D648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0AB2DC-3684-6E07-0FF1-568925DA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85554-3665-67AE-F88F-0A34943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67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5AD0A-1CBF-2CD2-5336-DF72D896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830A4-E8F9-413A-A72E-88C04A6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18170-F407-8906-7839-156A38E0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373948-E1B0-0CE9-F91C-BC2D2C88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D563E-79F0-92A4-AB88-05EE83E6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42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F8CF7-C90D-66DF-B738-EFD18BB8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B83A4-C163-B106-B4BF-18689D854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6FE6BA-39E6-1588-6B37-244F19125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BCCB31-FA1F-5B99-49E2-C9647AAF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9C08D7-4C80-0726-5468-62F1517B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533BF-B9B6-173D-29DF-45B2E0D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3BC4-6881-20F1-FF21-052F34CF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EF5D2-0DC3-96C0-F4AC-2DFFCB90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1079-DFCD-62D9-3441-1BA2CE5C1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76F660-DC35-8AF1-B898-8302BE7AB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42D489-12D9-BED3-3C2F-804F69AD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2C849B-5B5D-2FA9-B4E0-DBEB791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BAAF09-8CF7-7B3D-7100-BE67AA44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4417B8-94C1-B7C7-7A6E-2FB046D9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9712-368F-1520-7EC8-2F2F845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CFEE7-8AB9-42B3-6679-3CB14C58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08F549-FB76-A23F-5F96-6F73A738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BFEC82-07B9-716A-046E-9BD2BDC1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6DE0FB-AC01-A336-D294-9EAF8E19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8683FB-DAF0-7156-FF3F-559A5DE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0F5379-690D-642E-6A3D-A02D698C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0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99AD-B472-44BC-41B9-555851E7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3F596-590E-DB99-071E-AB56968B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5E4B6-3095-86F1-E327-545E2695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60BBA6-66EF-27FD-D753-FE2B4877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05177-94CD-4A33-CCDD-0599BBF7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066A1-4FB5-CD1D-364D-F103DFDE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9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EC90E-CB24-60CA-C0F5-B5AFB3E3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F854EA-B864-9087-6794-B2169DD1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9F2CE8-8280-2D50-E50A-E8E406CB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2B1F39-6D19-7315-5B1D-B9F48316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EF83BD-731D-58FB-83FB-4DC912AF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E1BD0C-5115-DCDA-ACA3-409B23AE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7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4E8BC-53AE-1FFF-AFC1-62F58C56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D37FB-1DA8-6BC0-64AA-0E2B083A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29651-FD66-0285-B317-3D93A6575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73C38-4474-6DAF-BE6C-2F42F58F6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87AA2-273C-86B0-9C48-5635E16D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ШАБЛОН ПРОЕКТУВАННЯ "СПОСТЕРІГАЧ"</a:t>
            </a:r>
            <a:endParaRPr lang="en-ID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582DC83-9DFE-D336-D5EA-C334E5CAC3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uk-UA"/>
              <a:t>ЗРОБИВ</a:t>
            </a:r>
            <a:r>
              <a:rPr lang="en-US"/>
              <a:t>: </a:t>
            </a:r>
            <a:r>
              <a:rPr lang="uk-UA"/>
              <a:t>МАРЕНИЧ ФЕДІР</a:t>
            </a:r>
            <a:r>
              <a:rPr lang="en-US"/>
              <a:t>
</a:t>
            </a:r>
            <a:r>
              <a:rPr lang="uk-UA"/>
              <a:t>ГРУПА</a:t>
            </a:r>
            <a:r>
              <a:rPr lang="en-US"/>
              <a:t>: </a:t>
            </a:r>
            <a:r>
              <a:rPr lang="uk-UA"/>
              <a:t>1П-22</a:t>
            </a:r>
            <a:endParaRPr lang="en-GB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017DD-9E9F-8100-7B72-BE925F3C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Суть проблеми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59F571-A298-F723-DF65-4C5D0C707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371F71-64F6-8C15-F63F-5D7FCADD97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/>
              <a:t>Клієнти та магазини потребують взаємодії. Наприклад, клієнт бажає дізнатися про появу нових товарів. Часті перевірки незручні, а постійні сповіщення можуть набридати.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9B929E3-A887-A847-B7E6-B0D91704B1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Необхідність синхронізації</a:t>
            </a:r>
          </a:p>
        </p:txBody>
      </p:sp>
      <p:pic>
        <p:nvPicPr>
          <p:cNvPr id="1026" name="Picture 2" descr="Observer Design Pattern">
            <a:extLst>
              <a:ext uri="{FF2B5EF4-FFF2-40B4-BE49-F238E27FC236}">
                <a16:creationId xmlns:a16="http://schemas.microsoft.com/office/drawing/2014/main" id="{C771727F-E1C8-CFD2-E65A-FEC9C3CD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17" y="543698"/>
            <a:ext cx="4616483" cy="28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F3A9-6D30-CC54-6403-3A1C278D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Пропоноване рішення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C6FD6-020F-3482-41D1-5A4480C98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BA11E97-C6D7-3B7B-C982-C8FF90BDFB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Шаблон Спостерігач встановлює відносини між видавцем та підписниками. Видавець інформує лише зацікавлених підписників, зменшуючи навантаження на ресурси.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48F1AFA-7193-CD1A-D608-F9EE03DD64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/>
              <a:t>Завдяки механізму підписки, об'єкти можуть легко отримувати оновлення, оптимізуючи комунікацію між ними.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44FB749-6C96-C6AB-6F4D-2862EE0E2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Механізм підписки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12B5AD7-4CC6-4CD0-A581-F819E2B41F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Структура взаємодії</a:t>
            </a:r>
          </a:p>
        </p:txBody>
      </p:sp>
      <p:pic>
        <p:nvPicPr>
          <p:cNvPr id="2050" name="Picture 2" descr="Visiting store vs. sending spam">
            <a:extLst>
              <a:ext uri="{FF2B5EF4-FFF2-40B4-BE49-F238E27FC236}">
                <a16:creationId xmlns:a16="http://schemas.microsoft.com/office/drawing/2014/main" id="{6BF2FA87-2485-59A1-8C46-C47DF410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9" y="144577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6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19381"/>
              </p:ext>
            </p:extLst>
          </p:nvPr>
        </p:nvGraphicFramePr>
        <p:xfrm>
          <a:off x="1054100" y="2501900"/>
          <a:ext cx="10363200" cy="219456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ЕЛЕМЕНТ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ОПИС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ПРИКЛАД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Видавець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Зберігає список підписників і керує оновленнями.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Клас Subject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Підписники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Отримують оновлення від видавця.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Інтерфейс IObserver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Клієнт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Керує підписками і взаємодіє з видавцем.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Інстанція Subject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400">
                <a:latin typeface="Montserrat ExtraBold"/>
              </a:rPr>
              <a:t>Структура шаблону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1054100" y="1346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>
                <a:latin typeface="Open Sans"/>
                <a:ea typeface="Open Sans"/>
                <a:cs typeface="Open Sans"/>
              </a:rPr>
              <a:t>Таблиця представляє основні елементи шаблону Спостерігач, їх ролі та приклади реалізації. Це відображає структуру взаємодії між об'єктами.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4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29E139-35C2-910D-CDA1-3A7E9E9C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4948518"/>
            <a:ext cx="4924425" cy="17304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FF115-F9E9-9561-59CE-8D2B2699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/>
              <a:t>Повний код: </a:t>
            </a:r>
            <a:r>
              <a:rPr lang="en-US" sz="3200"/>
              <a:t>https://github.com/Ururu221/adapter-prak3-4</a:t>
            </a:r>
            <a:endParaRPr lang="uk-UA" sz="32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BF503-1ADD-F2DD-3AB9-B3D3BDA71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28C9FB9-8617-FBAA-EC43-1ECC5B7D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256543"/>
            <a:ext cx="5069168" cy="548795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AD31E5D-B208-F3E1-457F-7A8D2A15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8" y="2477296"/>
            <a:ext cx="33623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41E09-F24A-602E-966E-305CF605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Сфери застосування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390799-94D3-C3C9-2264-031768CC9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21DC8-7C50-89A4-BC24-2C100F4DCC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Шаблон корисний, коли зміни одного об'єкта вимагають реакції кількох інших. Це поширене у GUI, системах сповіщення та реальному часі.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0558CE3-93EA-3546-174D-F6EC81CA97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Коли використовувати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F2B8A6C-0CE4-AFE2-38BC-AE531D2D2B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Сюди входять сповіщення про нові замовлення, актуалізація даних в мобільних додатках та синхронізація між серверами.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19A9745-BFAF-7722-BAE4-9AA27AC6F0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/>
              <a:t>Приклади застосування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1D4AAA2-22DE-CA8A-A126-2DBB91722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66" b="90037" l="7534" r="90411">
                        <a14:foregroundMark x1="30137" y1="11808" x2="58219" y2="9963"/>
                        <a14:foregroundMark x1="42808" y1="6273" x2="53767" y2="6642"/>
                        <a14:foregroundMark x1="90411" y1="46125" x2="90411" y2="46125"/>
                        <a14:foregroundMark x1="20548" y1="90037" x2="20548" y2="90037"/>
                        <a14:foregroundMark x1="7534" y1="42066" x2="8562" y2="420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3234" y="2567145"/>
            <a:ext cx="3488390" cy="32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13955"/>
              </p:ext>
            </p:extLst>
          </p:nvPr>
        </p:nvGraphicFramePr>
        <p:xfrm>
          <a:off x="1054608" y="2859024"/>
          <a:ext cx="10363200" cy="167030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ПЕРЕВАГИ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ОПИС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Гнучкість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Дозволяє легко додавати нові підписники без модифікації видавця.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Відкритість/закритість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Відповідає принципам SOLID, що полегшує подальше розширення.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400">
                <a:latin typeface="Montserrat ExtraBold"/>
              </a:rPr>
              <a:t>Переваги та недоліки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1054100" y="1346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>
                <a:latin typeface="Open Sans"/>
                <a:ea typeface="Open Sans"/>
                <a:cs typeface="Open Sans"/>
              </a:rPr>
              <a:t>Таблиця узагальнює сильні та слабкі сторони шаблону Спостерігач. Це важливо для розуміння його ефективності.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7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9D5E2854-ABCB-016D-C08A-D1E0D9E33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92459"/>
              </p:ext>
            </p:extLst>
          </p:nvPr>
        </p:nvGraphicFramePr>
        <p:xfrm>
          <a:off x="1054608" y="4949952"/>
          <a:ext cx="10363200" cy="10972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НЕДОЛІКИ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ОПИС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Потенційні проблеми</a:t>
                      </a:r>
                      <a:endParaRPr lang="en-US" sz="14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Непередбачуваний порядок сповіщень може впливати на функціональність.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471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97DBE7-7224-4F7A-8062-F86DB46EB128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258</Words>
  <Application>Microsoft Office PowerPoint</Application>
  <PresentationFormat>Широкоэкранный</PresentationFormat>
  <Paragraphs>50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Montserrat Bold</vt:lpstr>
      <vt:lpstr>Montserrat ExtraBold</vt:lpstr>
      <vt:lpstr>Open Sans</vt:lpstr>
      <vt:lpstr>Тема Office</vt:lpstr>
      <vt:lpstr>Ash</vt:lpstr>
      <vt:lpstr>ШАБЛОН ПРОЕКТУВАННЯ "СПОСТЕРІГАЧ"</vt:lpstr>
      <vt:lpstr>Суть проблеми</vt:lpstr>
      <vt:lpstr>Пропоноване рішення</vt:lpstr>
      <vt:lpstr>Презентация PowerPoint</vt:lpstr>
      <vt:lpstr>Повний код: https://github.com/Ururu221/adapter-prak3-4</vt:lpstr>
      <vt:lpstr>Сфери застосування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Пикник Федя</dc:creator>
  <cp:lastModifiedBy>Пикник Федя</cp:lastModifiedBy>
  <cp:revision>2</cp:revision>
  <dcterms:created xsi:type="dcterms:W3CDTF">2024-11-03T20:16:48Z</dcterms:created>
  <dcterms:modified xsi:type="dcterms:W3CDTF">2024-11-03T20:43:26Z</dcterms:modified>
</cp:coreProperties>
</file>