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8" r:id="rId5"/>
    <p:sldId id="261" r:id="rId6"/>
    <p:sldId id="260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EA89D-2509-4D9D-A365-1119445DD075}" v="16" dt="2023-10-13T04:53:4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eshyam Sharma" userId="996655ec20cd4a2c" providerId="LiveId" clId="{519EA89D-2509-4D9D-A365-1119445DD075}"/>
    <pc:docChg chg="undo custSel addSld delSld modSld">
      <pc:chgData name="Radheshyam Sharma" userId="996655ec20cd4a2c" providerId="LiveId" clId="{519EA89D-2509-4D9D-A365-1119445DD075}" dt="2023-10-13T05:00:11.575" v="716" actId="1076"/>
      <pc:docMkLst>
        <pc:docMk/>
      </pc:docMkLst>
      <pc:sldChg chg="addSp delSp modSp mod">
        <pc:chgData name="Radheshyam Sharma" userId="996655ec20cd4a2c" providerId="LiveId" clId="{519EA89D-2509-4D9D-A365-1119445DD075}" dt="2023-10-12T22:55:13.694" v="335" actId="1076"/>
        <pc:sldMkLst>
          <pc:docMk/>
          <pc:sldMk cId="1745146453" sldId="258"/>
        </pc:sldMkLst>
        <pc:spChg chg="mod ord">
          <ac:chgData name="Radheshyam Sharma" userId="996655ec20cd4a2c" providerId="LiveId" clId="{519EA89D-2509-4D9D-A365-1119445DD075}" dt="2023-10-12T22:55:13.694" v="335" actId="1076"/>
          <ac:spMkLst>
            <pc:docMk/>
            <pc:sldMk cId="1745146453" sldId="258"/>
            <ac:spMk id="6" creationId="{8543E3DA-78F1-991A-A614-C46C854DC048}"/>
          </ac:spMkLst>
        </pc:spChg>
        <pc:spChg chg="del">
          <ac:chgData name="Radheshyam Sharma" userId="996655ec20cd4a2c" providerId="LiveId" clId="{519EA89D-2509-4D9D-A365-1119445DD075}" dt="2023-10-12T22:52:55.536" v="320" actId="26606"/>
          <ac:spMkLst>
            <pc:docMk/>
            <pc:sldMk cId="1745146453" sldId="258"/>
            <ac:spMk id="27" creationId="{D4771268-CB57-404A-9271-370EB28F6090}"/>
          </ac:spMkLst>
        </pc:spChg>
        <pc:spChg chg="add">
          <ac:chgData name="Radheshyam Sharma" userId="996655ec20cd4a2c" providerId="LiveId" clId="{519EA89D-2509-4D9D-A365-1119445DD075}" dt="2023-10-12T22:52:55.536" v="320" actId="26606"/>
          <ac:spMkLst>
            <pc:docMk/>
            <pc:sldMk cId="1745146453" sldId="258"/>
            <ac:spMk id="32" creationId="{37C89E4B-3C9F-44B9-8B86-D9E3D112D8EC}"/>
          </ac:spMkLst>
        </pc:spChg>
        <pc:picChg chg="mod">
          <ac:chgData name="Radheshyam Sharma" userId="996655ec20cd4a2c" providerId="LiveId" clId="{519EA89D-2509-4D9D-A365-1119445DD075}" dt="2023-10-12T22:55:03.828" v="334" actId="1076"/>
          <ac:picMkLst>
            <pc:docMk/>
            <pc:sldMk cId="1745146453" sldId="258"/>
            <ac:picMk id="8" creationId="{591D64B3-360D-A4B6-C803-528C48AC9ECA}"/>
          </ac:picMkLst>
        </pc:picChg>
        <pc:cxnChg chg="add">
          <ac:chgData name="Radheshyam Sharma" userId="996655ec20cd4a2c" providerId="LiveId" clId="{519EA89D-2509-4D9D-A365-1119445DD075}" dt="2023-10-12T22:52:55.536" v="320" actId="26606"/>
          <ac:cxnSpMkLst>
            <pc:docMk/>
            <pc:sldMk cId="1745146453" sldId="258"/>
            <ac:cxnSpMk id="34" creationId="{AA2EAA10-076F-46BD-8F0F-B9A2FB77A85C}"/>
          </ac:cxnSpMkLst>
        </pc:cxnChg>
        <pc:cxnChg chg="add">
          <ac:chgData name="Radheshyam Sharma" userId="996655ec20cd4a2c" providerId="LiveId" clId="{519EA89D-2509-4D9D-A365-1119445DD075}" dt="2023-10-12T22:52:55.536" v="320" actId="26606"/>
          <ac:cxnSpMkLst>
            <pc:docMk/>
            <pc:sldMk cId="1745146453" sldId="258"/>
            <ac:cxnSpMk id="36" creationId="{D891E407-403B-4764-86C9-33A56D3BCAA3}"/>
          </ac:cxnSpMkLst>
        </pc:cxnChg>
      </pc:sldChg>
      <pc:sldChg chg="addSp delSp modSp mod">
        <pc:chgData name="Radheshyam Sharma" userId="996655ec20cd4a2c" providerId="LiveId" clId="{519EA89D-2509-4D9D-A365-1119445DD075}" dt="2023-10-13T04:42:39.144" v="513" actId="20577"/>
        <pc:sldMkLst>
          <pc:docMk/>
          <pc:sldMk cId="3340917840" sldId="259"/>
        </pc:sldMkLst>
        <pc:spChg chg="add del mod">
          <ac:chgData name="Radheshyam Sharma" userId="996655ec20cd4a2c" providerId="LiveId" clId="{519EA89D-2509-4D9D-A365-1119445DD075}" dt="2023-10-12T22:41:37.565" v="179" actId="478"/>
          <ac:spMkLst>
            <pc:docMk/>
            <pc:sldMk cId="3340917840" sldId="259"/>
            <ac:spMk id="2" creationId="{5B4CCC80-2477-1BCE-EF4A-FC6F4FBB8470}"/>
          </ac:spMkLst>
        </pc:spChg>
        <pc:spChg chg="del mod">
          <ac:chgData name="Radheshyam Sharma" userId="996655ec20cd4a2c" providerId="LiveId" clId="{519EA89D-2509-4D9D-A365-1119445DD075}" dt="2023-10-12T22:41:33.634" v="178" actId="478"/>
          <ac:spMkLst>
            <pc:docMk/>
            <pc:sldMk cId="3340917840" sldId="259"/>
            <ac:spMk id="7" creationId="{84A5E56D-64A6-3873-3B4D-AF636EC6F435}"/>
          </ac:spMkLst>
        </pc:spChg>
        <pc:spChg chg="add del mod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8" creationId="{44245290-FFA6-4DC8-1CB3-DF1EB9A61932}"/>
          </ac:spMkLst>
        </pc:spChg>
        <pc:spChg chg="add mod">
          <ac:chgData name="Radheshyam Sharma" userId="996655ec20cd4a2c" providerId="LiveId" clId="{519EA89D-2509-4D9D-A365-1119445DD075}" dt="2023-10-12T22:45:00.557" v="210" actId="1076"/>
          <ac:spMkLst>
            <pc:docMk/>
            <pc:sldMk cId="3340917840" sldId="259"/>
            <ac:spMk id="10" creationId="{D886FC51-4CC5-C3E1-E7C5-9BDA94DC3395}"/>
          </ac:spMkLst>
        </pc:spChg>
        <pc:spChg chg="add mod">
          <ac:chgData name="Radheshyam Sharma" userId="996655ec20cd4a2c" providerId="LiveId" clId="{519EA89D-2509-4D9D-A365-1119445DD075}" dt="2023-10-12T22:45:49.514" v="239" actId="1076"/>
          <ac:spMkLst>
            <pc:docMk/>
            <pc:sldMk cId="3340917840" sldId="259"/>
            <ac:spMk id="11" creationId="{1804BE18-2AB0-D997-8D28-49E5FACDA700}"/>
          </ac:spMkLst>
        </pc:spChg>
        <pc:spChg chg="add mod">
          <ac:chgData name="Radheshyam Sharma" userId="996655ec20cd4a2c" providerId="LiveId" clId="{519EA89D-2509-4D9D-A365-1119445DD075}" dt="2023-10-13T04:42:39.144" v="513" actId="20577"/>
          <ac:spMkLst>
            <pc:docMk/>
            <pc:sldMk cId="3340917840" sldId="259"/>
            <ac:spMk id="12" creationId="{0E549580-81A5-8CB4-4D4A-7D73208EF73E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20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22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32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5:06.804" v="17" actId="26606"/>
          <ac:spMkLst>
            <pc:docMk/>
            <pc:sldMk cId="3340917840" sldId="259"/>
            <ac:spMk id="46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57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59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63" creationId="{0570A85B-3810-4F95-97B0-CBF4CCDB381C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69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4:11.741" v="3" actId="26606"/>
          <ac:spMkLst>
            <pc:docMk/>
            <pc:sldMk cId="3340917840" sldId="259"/>
            <ac:spMk id="77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20.502" v="5" actId="26606"/>
          <ac:spMkLst>
            <pc:docMk/>
            <pc:sldMk cId="3340917840" sldId="259"/>
            <ac:spMk id="91" creationId="{32AEEBC8-9D30-42EF-95F2-386C2653FBF0}"/>
          </ac:spMkLst>
        </pc:spChg>
        <pc:spChg chg="add del">
          <ac:chgData name="Radheshyam Sharma" userId="996655ec20cd4a2c" providerId="LiveId" clId="{519EA89D-2509-4D9D-A365-1119445DD075}" dt="2023-10-12T22:24:20.502" v="5" actId="26606"/>
          <ac:spMkLst>
            <pc:docMk/>
            <pc:sldMk cId="3340917840" sldId="259"/>
            <ac:spMk id="92" creationId="{2E92FA66-67D7-4CB4-94D3-E643A9AD4757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94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95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103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24:40.193" v="8" actId="26606"/>
          <ac:spMkLst>
            <pc:docMk/>
            <pc:sldMk cId="3340917840" sldId="259"/>
            <ac:spMk id="106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0" creationId="{2550BE34-C2B8-49B8-8519-67A8CAD51AE9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1" creationId="{A7457DD9-5A45-400A-AB4B-4B4EDECA25F1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2" creationId="{441CF7D6-A660-431A-B0BB-140A0D5556B6}"/>
          </ac:spMkLst>
        </pc:spChg>
        <pc:spChg chg="add del">
          <ac:chgData name="Radheshyam Sharma" userId="996655ec20cd4a2c" providerId="LiveId" clId="{519EA89D-2509-4D9D-A365-1119445DD075}" dt="2023-10-12T22:24:51.103" v="10" actId="26606"/>
          <ac:spMkLst>
            <pc:docMk/>
            <pc:sldMk cId="3340917840" sldId="259"/>
            <ac:spMk id="123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5" creationId="{FFB60E8C-7224-44A4-87A0-46A1711DD2ED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6" creationId="{5DA32751-37A2-45C0-BE94-63D375E27003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7" creationId="{E659831F-0D9A-4C63-9EBB-8435B85A440F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8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4:57.482" v="12" actId="26606"/>
          <ac:spMkLst>
            <pc:docMk/>
            <pc:sldMk cId="3340917840" sldId="259"/>
            <ac:spMk id="129" creationId="{5A55FBCD-CD42-40F5-8A1B-3203F9CAEEAA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1" creationId="{700E0F77-E936-4985-B7B1-B9823486AC33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2" creationId="{95C8260E-968F-44E8-A823-ABB431311926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3" creationId="{2C1BBA94-3F40-40AA-8BB9-E69E25E537C1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4" creationId="{FE43805F-24A6-46A4-B19B-54F28347355C}"/>
          </ac:spMkLst>
        </pc:spChg>
        <pc:spChg chg="add del">
          <ac:chgData name="Radheshyam Sharma" userId="996655ec20cd4a2c" providerId="LiveId" clId="{519EA89D-2509-4D9D-A365-1119445DD075}" dt="2023-10-12T22:24:59.820" v="14" actId="26606"/>
          <ac:spMkLst>
            <pc:docMk/>
            <pc:sldMk cId="3340917840" sldId="259"/>
            <ac:spMk id="135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25:06.785" v="16" actId="26606"/>
          <ac:spMkLst>
            <pc:docMk/>
            <pc:sldMk cId="3340917840" sldId="259"/>
            <ac:spMk id="138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0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1" creationId="{8161EA6B-09CA-445B-AB0D-8DF76FA92DEF}"/>
          </ac:spMkLst>
        </pc:spChg>
        <pc:spChg chg="add mod ord">
          <ac:chgData name="Radheshyam Sharma" userId="996655ec20cd4a2c" providerId="LiveId" clId="{519EA89D-2509-4D9D-A365-1119445DD075}" dt="2023-10-12T22:38:02.495" v="171" actId="1076"/>
          <ac:spMkLst>
            <pc:docMk/>
            <pc:sldMk cId="3340917840" sldId="259"/>
            <ac:spMk id="144" creationId="{44245290-FFA6-4DC8-1CB3-DF1EB9A61932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5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47" creationId="{E2D3D3F2-ABBB-4453-B1C5-1BEBF7E4DD56}"/>
          </ac:spMkLst>
        </pc:spChg>
        <pc:spChg chg="add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56" creationId="{65219498-D544-41AC-98FE-8F956EF66A62}"/>
          </ac:spMkLst>
        </pc:spChg>
        <pc:spChg chg="add">
          <ac:chgData name="Radheshyam Sharma" userId="996655ec20cd4a2c" providerId="LiveId" clId="{519EA89D-2509-4D9D-A365-1119445DD075}" dt="2023-10-12T22:36:36.336" v="161" actId="26606"/>
          <ac:spMkLst>
            <pc:docMk/>
            <pc:sldMk cId="3340917840" sldId="259"/>
            <ac:spMk id="158" creationId="{F500DBFC-17A9-4E0A-AEE2-A49F9AEEF0FD}"/>
          </ac:spMkLst>
        </pc:s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24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34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40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5:06.804" v="17" actId="26606"/>
          <ac:grpSpMkLst>
            <pc:docMk/>
            <pc:sldMk cId="3340917840" sldId="259"/>
            <ac:grpSpMk id="48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61" creationId="{B352BBB9-69A8-405C-9209-A9FE217AEDC4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71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79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24:11.741" v="3" actId="26606"/>
          <ac:grpSpMkLst>
            <pc:docMk/>
            <pc:sldMk cId="3340917840" sldId="259"/>
            <ac:grpSpMk id="85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96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4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5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24:40.193" v="8" actId="26606"/>
          <ac:grpSpMkLst>
            <pc:docMk/>
            <pc:sldMk cId="3340917840" sldId="259"/>
            <ac:grpSpMk id="107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2" creationId="{B352BBB9-69A8-405C-9209-A9FE217AEDC4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6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8" creationId="{8214E4A5-A0D2-42C4-8D14-D2A7E495F041}"/>
          </ac:grpSpMkLst>
        </pc:grpChg>
        <pc:grpChg chg="add del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49" creationId="{AF19A774-30A5-488B-9BAF-629C6440294E}"/>
          </ac:grpSpMkLst>
        </pc:grpChg>
        <pc:grpChg chg="add">
          <ac:chgData name="Radheshyam Sharma" userId="996655ec20cd4a2c" providerId="LiveId" clId="{519EA89D-2509-4D9D-A365-1119445DD075}" dt="2023-10-12T22:36:36.336" v="161" actId="26606"/>
          <ac:grpSpMkLst>
            <pc:docMk/>
            <pc:sldMk cId="3340917840" sldId="259"/>
            <ac:grpSpMk id="160" creationId="{D74613BB-817C-4C4F-8A24-4936F2F064C0}"/>
          </ac:grpSpMkLst>
        </pc:grpChg>
        <pc:graphicFrameChg chg="add del">
          <ac:chgData name="Radheshyam Sharma" userId="996655ec20cd4a2c" providerId="LiveId" clId="{519EA89D-2509-4D9D-A365-1119445DD075}" dt="2023-10-12T22:24:40.193" v="8" actId="26606"/>
          <ac:graphicFrameMkLst>
            <pc:docMk/>
            <pc:sldMk cId="3340917840" sldId="259"/>
            <ac:graphicFrameMk id="54" creationId="{2B64E27B-9815-1003-F1B5-1ACF108970E4}"/>
          </ac:graphicFrameMkLst>
        </pc:graphicFrameChg>
        <pc:picChg chg="add del mod ord">
          <ac:chgData name="Radheshyam Sharma" userId="996655ec20cd4a2c" providerId="LiveId" clId="{519EA89D-2509-4D9D-A365-1119445DD075}" dt="2023-10-12T22:38:04.282" v="174"/>
          <ac:picMkLst>
            <pc:docMk/>
            <pc:sldMk cId="3340917840" sldId="259"/>
            <ac:picMk id="4" creationId="{8BD166DA-8BF7-8B40-43BB-7E9275020174}"/>
          </ac:picMkLst>
        </pc:picChg>
        <pc:picChg chg="del mod ord">
          <ac:chgData name="Radheshyam Sharma" userId="996655ec20cd4a2c" providerId="LiveId" clId="{519EA89D-2509-4D9D-A365-1119445DD075}" dt="2023-10-12T22:36:18.391" v="160" actId="478"/>
          <ac:picMkLst>
            <pc:docMk/>
            <pc:sldMk cId="3340917840" sldId="259"/>
            <ac:picMk id="6" creationId="{DC83401B-87DA-3F70-E42C-89A7C5FA576C}"/>
          </ac:picMkLst>
        </pc:picChg>
        <pc:picChg chg="add mod">
          <ac:chgData name="Radheshyam Sharma" userId="996655ec20cd4a2c" providerId="LiveId" clId="{519EA89D-2509-4D9D-A365-1119445DD075}" dt="2023-10-12T22:46:02.930" v="241" actId="14100"/>
          <ac:picMkLst>
            <pc:docMk/>
            <pc:sldMk cId="3340917840" sldId="259"/>
            <ac:picMk id="9" creationId="{DE418094-58F2-4602-AC11-42CA2CB8D791}"/>
          </ac:picMkLst>
        </pc:picChg>
        <pc:picChg chg="add">
          <ac:chgData name="Radheshyam Sharma" userId="996655ec20cd4a2c" providerId="LiveId" clId="{519EA89D-2509-4D9D-A365-1119445DD075}" dt="2023-10-12T22:36:36.336" v="161" actId="26606"/>
          <ac:picMkLst>
            <pc:docMk/>
            <pc:sldMk cId="3340917840" sldId="259"/>
            <ac:picMk id="153" creationId="{7EBBBEE1-8CDC-C6E0-1800-B8F90E0415BB}"/>
          </ac:picMkLst>
        </pc:pic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5" creationId="{24467063-D74E-4D42-8790-B9F6D69584BE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6" creationId="{A1D19BAC-1681-47BC-AAF5-92FAFFF6F4CE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7" creationId="{94347C2B-E846-452C-97AA-7E254FC1CE8F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38" creationId="{10EA2B35-7959-4C2A-84AA-FF5D94FEDE90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1" creationId="{291EBF88-5B98-4258-A542-14C3AF2E5225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2" creationId="{8FBC2D58-9E3C-490D-BD7A-61EF07EA79E4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3" creationId="{B6CF1BB4-1C1D-4EDE-BA26-0243FCF83BB9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4" creationId="{00C83729-E02F-4512-AFE7-F4792228BDA2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49" creationId="{7494D7A0-6B21-41E8-A7D3-0033BBB79156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0" creationId="{1E141D7D-32B0-448E-A666-EA8703AFCF2C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1" creationId="{8D87E268-6345-420F-8B97-B37ED04100EC}"/>
          </ac:cxnSpMkLst>
        </pc:cxnChg>
        <pc:cxnChg chg="mod replId">
          <ac:chgData name="Radheshyam Sharma" userId="996655ec20cd4a2c" providerId="LiveId" clId="{519EA89D-2509-4D9D-A365-1119445DD075}" dt="2023-10-12T22:24:40.193" v="8" actId="26606"/>
          <ac:cxnSpMkLst>
            <pc:docMk/>
            <pc:sldMk cId="3340917840" sldId="259"/>
            <ac:cxnSpMk id="52" creationId="{35E1622E-7FA6-4760-A2BF-A8105EBF7BB9}"/>
          </ac:cxnSpMkLst>
        </pc:cxnChg>
        <pc:cxnChg chg="add del">
          <ac:chgData name="Radheshyam Sharma" userId="996655ec20cd4a2c" providerId="LiveId" clId="{519EA89D-2509-4D9D-A365-1119445DD075}" dt="2023-10-12T22:25:06.785" v="16" actId="26606"/>
          <ac:cxnSpMkLst>
            <pc:docMk/>
            <pc:sldMk cId="3340917840" sldId="259"/>
            <ac:cxnSpMk id="137" creationId="{249EDD1B-F94D-B4E6-ACAA-566B9A26FDE3}"/>
          </ac:cxnSpMkLst>
        </pc:cxnChg>
      </pc:sldChg>
      <pc:sldChg chg="addSp delSp modSp mod">
        <pc:chgData name="Radheshyam Sharma" userId="996655ec20cd4a2c" providerId="LiveId" clId="{519EA89D-2509-4D9D-A365-1119445DD075}" dt="2023-10-12T22:58:34.202" v="368" actId="14100"/>
        <pc:sldMkLst>
          <pc:docMk/>
          <pc:sldMk cId="1984203332" sldId="260"/>
        </pc:sldMkLst>
        <pc:spChg chg="mod">
          <ac:chgData name="Radheshyam Sharma" userId="996655ec20cd4a2c" providerId="LiveId" clId="{519EA89D-2509-4D9D-A365-1119445DD075}" dt="2023-10-12T22:58:34.202" v="368" actId="14100"/>
          <ac:spMkLst>
            <pc:docMk/>
            <pc:sldMk cId="1984203332" sldId="260"/>
            <ac:spMk id="6" creationId="{8543E3DA-78F1-991A-A614-C46C854DC048}"/>
          </ac:spMkLst>
        </pc:spChg>
        <pc:spChg chg="del">
          <ac:chgData name="Radheshyam Sharma" userId="996655ec20cd4a2c" providerId="LiveId" clId="{519EA89D-2509-4D9D-A365-1119445DD075}" dt="2023-10-12T22:57:38.392" v="355" actId="26606"/>
          <ac:spMkLst>
            <pc:docMk/>
            <pc:sldMk cId="1984203332" sldId="260"/>
            <ac:spMk id="27" creationId="{D4771268-CB57-404A-9271-370EB28F6090}"/>
          </ac:spMkLst>
        </pc:spChg>
        <pc:spChg chg="add">
          <ac:chgData name="Radheshyam Sharma" userId="996655ec20cd4a2c" providerId="LiveId" clId="{519EA89D-2509-4D9D-A365-1119445DD075}" dt="2023-10-12T22:57:38.392" v="355" actId="26606"/>
          <ac:spMkLst>
            <pc:docMk/>
            <pc:sldMk cId="1984203332" sldId="260"/>
            <ac:spMk id="32" creationId="{3B47FC9C-2ED3-4100-A4EF-E8CDFEE106C9}"/>
          </ac:spMkLst>
        </pc:spChg>
        <pc:picChg chg="mod">
          <ac:chgData name="Radheshyam Sharma" userId="996655ec20cd4a2c" providerId="LiveId" clId="{519EA89D-2509-4D9D-A365-1119445DD075}" dt="2023-10-12T22:58:23.758" v="367" actId="14100"/>
          <ac:picMkLst>
            <pc:docMk/>
            <pc:sldMk cId="1984203332" sldId="260"/>
            <ac:picMk id="2" creationId="{D3CECC8B-8B30-197B-949F-B649AA9154C0}"/>
          </ac:picMkLst>
        </pc:picChg>
      </pc:sldChg>
      <pc:sldChg chg="addSp delSp modSp mod">
        <pc:chgData name="Radheshyam Sharma" userId="996655ec20cd4a2c" providerId="LiveId" clId="{519EA89D-2509-4D9D-A365-1119445DD075}" dt="2023-10-12T22:58:40.046" v="369" actId="14100"/>
        <pc:sldMkLst>
          <pc:docMk/>
          <pc:sldMk cId="2679899964" sldId="261"/>
        </pc:sldMkLst>
        <pc:spChg chg="mod ord">
          <ac:chgData name="Radheshyam Sharma" userId="996655ec20cd4a2c" providerId="LiveId" clId="{519EA89D-2509-4D9D-A365-1119445DD075}" dt="2023-10-12T22:58:40.046" v="369" actId="14100"/>
          <ac:spMkLst>
            <pc:docMk/>
            <pc:sldMk cId="2679899964" sldId="261"/>
            <ac:spMk id="6" creationId="{8543E3DA-78F1-991A-A614-C46C854DC048}"/>
          </ac:spMkLst>
        </pc:spChg>
        <pc:spChg chg="add del">
          <ac:chgData name="Radheshyam Sharma" userId="996655ec20cd4a2c" providerId="LiveId" clId="{519EA89D-2509-4D9D-A365-1119445DD075}" dt="2023-10-12T22:55:35.908" v="338" actId="26606"/>
          <ac:spMkLst>
            <pc:docMk/>
            <pc:sldMk cId="2679899964" sldId="261"/>
            <ac:spMk id="27" creationId="{D4771268-CB57-404A-9271-370EB28F6090}"/>
          </ac:spMkLst>
        </pc:spChg>
        <pc:spChg chg="add del">
          <ac:chgData name="Radheshyam Sharma" userId="996655ec20cd4a2c" providerId="LiveId" clId="{519EA89D-2509-4D9D-A365-1119445DD075}" dt="2023-10-12T22:55:35.901" v="337" actId="26606"/>
          <ac:spMkLst>
            <pc:docMk/>
            <pc:sldMk cId="2679899964" sldId="261"/>
            <ac:spMk id="32" creationId="{37C89E4B-3C9F-44B9-8B86-D9E3D112D8EC}"/>
          </ac:spMkLst>
        </pc:spChg>
        <pc:spChg chg="add">
          <ac:chgData name="Radheshyam Sharma" userId="996655ec20cd4a2c" providerId="LiveId" clId="{519EA89D-2509-4D9D-A365-1119445DD075}" dt="2023-10-12T22:55:35.908" v="338" actId="26606"/>
          <ac:spMkLst>
            <pc:docMk/>
            <pc:sldMk cId="2679899964" sldId="261"/>
            <ac:spMk id="38" creationId="{3B47FC9C-2ED3-4100-A4EF-E8CDFEE106C9}"/>
          </ac:spMkLst>
        </pc:spChg>
        <pc:picChg chg="mod">
          <ac:chgData name="Radheshyam Sharma" userId="996655ec20cd4a2c" providerId="LiveId" clId="{519EA89D-2509-4D9D-A365-1119445DD075}" dt="2023-10-12T22:56:46.354" v="354" actId="1076"/>
          <ac:picMkLst>
            <pc:docMk/>
            <pc:sldMk cId="2679899964" sldId="261"/>
            <ac:picMk id="5" creationId="{1B95E7E9-8657-6776-5F28-259484FB5CB1}"/>
          </ac:picMkLst>
        </pc:picChg>
        <pc:cxnChg chg="add del">
          <ac:chgData name="Radheshyam Sharma" userId="996655ec20cd4a2c" providerId="LiveId" clId="{519EA89D-2509-4D9D-A365-1119445DD075}" dt="2023-10-12T22:55:35.901" v="337" actId="26606"/>
          <ac:cxnSpMkLst>
            <pc:docMk/>
            <pc:sldMk cId="2679899964" sldId="261"/>
            <ac:cxnSpMk id="34" creationId="{AA2EAA10-076F-46BD-8F0F-B9A2FB77A85C}"/>
          </ac:cxnSpMkLst>
        </pc:cxnChg>
        <pc:cxnChg chg="add del">
          <ac:chgData name="Radheshyam Sharma" userId="996655ec20cd4a2c" providerId="LiveId" clId="{519EA89D-2509-4D9D-A365-1119445DD075}" dt="2023-10-12T22:55:35.901" v="337" actId="26606"/>
          <ac:cxnSpMkLst>
            <pc:docMk/>
            <pc:sldMk cId="2679899964" sldId="261"/>
            <ac:cxnSpMk id="36" creationId="{D891E407-403B-4764-86C9-33A56D3BCAA3}"/>
          </ac:cxnSpMkLst>
        </pc:cxnChg>
      </pc:sldChg>
      <pc:sldChg chg="modSp mod">
        <pc:chgData name="Radheshyam Sharma" userId="996655ec20cd4a2c" providerId="LiveId" clId="{519EA89D-2509-4D9D-A365-1119445DD075}" dt="2023-10-12T23:04:39.609" v="466" actId="207"/>
        <pc:sldMkLst>
          <pc:docMk/>
          <pc:sldMk cId="1865719014" sldId="262"/>
        </pc:sldMkLst>
        <pc:spChg chg="mod">
          <ac:chgData name="Radheshyam Sharma" userId="996655ec20cd4a2c" providerId="LiveId" clId="{519EA89D-2509-4D9D-A365-1119445DD075}" dt="2023-10-12T23:04:39.609" v="466" actId="207"/>
          <ac:spMkLst>
            <pc:docMk/>
            <pc:sldMk cId="1865719014" sldId="262"/>
            <ac:spMk id="2" creationId="{35563531-DAA8-47A4-8907-CB6AB702EA94}"/>
          </ac:spMkLst>
        </pc:spChg>
      </pc:sldChg>
      <pc:sldChg chg="modSp mod">
        <pc:chgData name="Radheshyam Sharma" userId="996655ec20cd4a2c" providerId="LiveId" clId="{519EA89D-2509-4D9D-A365-1119445DD075}" dt="2023-10-13T05:00:11.575" v="716" actId="1076"/>
        <pc:sldMkLst>
          <pc:docMk/>
          <pc:sldMk cId="1058853574" sldId="263"/>
        </pc:sldMkLst>
        <pc:spChg chg="mod">
          <ac:chgData name="Radheshyam Sharma" userId="996655ec20cd4a2c" providerId="LiveId" clId="{519EA89D-2509-4D9D-A365-1119445DD075}" dt="2023-10-13T04:58:59.684" v="577" actId="1076"/>
          <ac:spMkLst>
            <pc:docMk/>
            <pc:sldMk cId="1058853574" sldId="263"/>
            <ac:spMk id="23" creationId="{27AFE9E4-5211-EA5F-4738-D3D17F864EE9}"/>
          </ac:spMkLst>
        </pc:spChg>
        <pc:spChg chg="mod">
          <ac:chgData name="Radheshyam Sharma" userId="996655ec20cd4a2c" providerId="LiveId" clId="{519EA89D-2509-4D9D-A365-1119445DD075}" dt="2023-10-13T04:59:20.926" v="594" actId="20577"/>
          <ac:spMkLst>
            <pc:docMk/>
            <pc:sldMk cId="1058853574" sldId="263"/>
            <ac:spMk id="24" creationId="{FF388795-3F05-AF30-8A69-3850ED795269}"/>
          </ac:spMkLst>
        </pc:spChg>
        <pc:spChg chg="mod">
          <ac:chgData name="Radheshyam Sharma" userId="996655ec20cd4a2c" providerId="LiveId" clId="{519EA89D-2509-4D9D-A365-1119445DD075}" dt="2023-10-13T05:00:11.575" v="716" actId="1076"/>
          <ac:spMkLst>
            <pc:docMk/>
            <pc:sldMk cId="1058853574" sldId="263"/>
            <ac:spMk id="25" creationId="{0976EAFC-A148-9D1E-0F44-37477376375B}"/>
          </ac:spMkLst>
        </pc:spChg>
        <pc:spChg chg="mod">
          <ac:chgData name="Radheshyam Sharma" userId="996655ec20cd4a2c" providerId="LiveId" clId="{519EA89D-2509-4D9D-A365-1119445DD075}" dt="2023-10-12T23:04:51.936" v="467" actId="1076"/>
          <ac:spMkLst>
            <pc:docMk/>
            <pc:sldMk cId="1058853574" sldId="263"/>
            <ac:spMk id="28" creationId="{6CB662AD-23C1-7792-6DF2-098B7730B280}"/>
          </ac:spMkLst>
        </pc:spChg>
        <pc:spChg chg="mod">
          <ac:chgData name="Radheshyam Sharma" userId="996655ec20cd4a2c" providerId="LiveId" clId="{519EA89D-2509-4D9D-A365-1119445DD075}" dt="2023-10-13T05:00:06.899" v="715" actId="1076"/>
          <ac:spMkLst>
            <pc:docMk/>
            <pc:sldMk cId="1058853574" sldId="263"/>
            <ac:spMk id="30" creationId="{39DAEBD3-03F9-FBED-CDEF-F2BB8942A100}"/>
          </ac:spMkLst>
        </pc:spChg>
        <pc:graphicFrameChg chg="mod">
          <ac:chgData name="Radheshyam Sharma" userId="996655ec20cd4a2c" providerId="LiveId" clId="{519EA89D-2509-4D9D-A365-1119445DD075}" dt="2023-10-12T23:05:02.128" v="469" actId="1076"/>
          <ac:graphicFrameMkLst>
            <pc:docMk/>
            <pc:sldMk cId="1058853574" sldId="263"/>
            <ac:graphicFrameMk id="26" creationId="{A30F56D6-ED48-2DF8-2EC4-8A1C16D5BBC6}"/>
          </ac:graphicFrameMkLst>
        </pc:graphicFrameChg>
        <pc:picChg chg="mod modCrop">
          <ac:chgData name="Radheshyam Sharma" userId="996655ec20cd4a2c" providerId="LiveId" clId="{519EA89D-2509-4D9D-A365-1119445DD075}" dt="2023-10-13T04:58:14.916" v="569" actId="732"/>
          <ac:picMkLst>
            <pc:docMk/>
            <pc:sldMk cId="1058853574" sldId="263"/>
            <ac:picMk id="15" creationId="{FD07B85C-6731-26FC-4AFA-65E52C4128E5}"/>
          </ac:picMkLst>
        </pc:picChg>
      </pc:sldChg>
      <pc:sldChg chg="addSp delSp modSp new mod setBg">
        <pc:chgData name="Radheshyam Sharma" userId="996655ec20cd4a2c" providerId="LiveId" clId="{519EA89D-2509-4D9D-A365-1119445DD075}" dt="2023-10-13T04:52:40.226" v="515" actId="14100"/>
        <pc:sldMkLst>
          <pc:docMk/>
          <pc:sldMk cId="286996149" sldId="264"/>
        </pc:sldMkLst>
        <pc:spChg chg="del">
          <ac:chgData name="Radheshyam Sharma" userId="996655ec20cd4a2c" providerId="LiveId" clId="{519EA89D-2509-4D9D-A365-1119445DD075}" dt="2023-10-12T22:29:39.605" v="86" actId="478"/>
          <ac:spMkLst>
            <pc:docMk/>
            <pc:sldMk cId="286996149" sldId="264"/>
            <ac:spMk id="2" creationId="{C03C3F03-4AE6-5E23-85D7-7C868CBD0FED}"/>
          </ac:spMkLst>
        </pc:spChg>
        <pc:spChg chg="del">
          <ac:chgData name="Radheshyam Sharma" userId="996655ec20cd4a2c" providerId="LiveId" clId="{519EA89D-2509-4D9D-A365-1119445DD075}" dt="2023-10-12T22:29:42.437" v="87" actId="478"/>
          <ac:spMkLst>
            <pc:docMk/>
            <pc:sldMk cId="286996149" sldId="264"/>
            <ac:spMk id="3" creationId="{580465B6-6060-8A31-AEEE-1A777FAE56C2}"/>
          </ac:spMkLst>
        </pc:spChg>
        <pc:spChg chg="add del mod">
          <ac:chgData name="Radheshyam Sharma" userId="996655ec20cd4a2c" providerId="LiveId" clId="{519EA89D-2509-4D9D-A365-1119445DD075}" dt="2023-10-12T22:59:03.520" v="371" actId="478"/>
          <ac:spMkLst>
            <pc:docMk/>
            <pc:sldMk cId="286996149" sldId="264"/>
            <ac:spMk id="12" creationId="{00046009-8DFA-307F-30DD-E6D8C90A2AB0}"/>
          </ac:spMkLst>
        </pc:spChg>
        <pc:spChg chg="add mod">
          <ac:chgData name="Radheshyam Sharma" userId="996655ec20cd4a2c" providerId="LiveId" clId="{519EA89D-2509-4D9D-A365-1119445DD075}" dt="2023-10-12T22:59:20.871" v="411" actId="20577"/>
          <ac:spMkLst>
            <pc:docMk/>
            <pc:sldMk cId="286996149" sldId="264"/>
            <ac:spMk id="13" creationId="{AFF3D1E4-3DCA-8B7E-054E-439490976B96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17" creationId="{D7A453D2-15D8-4403-815F-291FA16340D9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19" creationId="{8161EA6B-09CA-445B-AB0D-8DF76FA92DEF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29" creationId="{B8114C98-A349-4111-A123-E8EAB86ABE30}"/>
          </ac:spMkLst>
        </pc:spChg>
        <pc:spChg chg="add del">
          <ac:chgData name="Radheshyam Sharma" userId="996655ec20cd4a2c" providerId="LiveId" clId="{519EA89D-2509-4D9D-A365-1119445DD075}" dt="2023-10-12T22:34:48.614" v="133" actId="26606"/>
          <ac:spMkLst>
            <pc:docMk/>
            <pc:sldMk cId="286996149" sldId="264"/>
            <ac:spMk id="43" creationId="{E2D3D3F2-ABBB-4453-B1C5-1BEBF7E4DD56}"/>
          </ac:spMkLst>
        </pc:spChg>
        <pc:spChg chg="add del">
          <ac:chgData name="Radheshyam Sharma" userId="996655ec20cd4a2c" providerId="LiveId" clId="{519EA89D-2509-4D9D-A365-1119445DD075}" dt="2023-10-12T22:34:56.672" v="135" actId="26606"/>
          <ac:spMkLst>
            <pc:docMk/>
            <pc:sldMk cId="286996149" sldId="264"/>
            <ac:spMk id="51" creationId="{B1595A09-E336-4D1B-9B3A-06A2287A54E2}"/>
          </ac:spMkLst>
        </pc:spChg>
        <pc:spChg chg="add del">
          <ac:chgData name="Radheshyam Sharma" userId="996655ec20cd4a2c" providerId="LiveId" clId="{519EA89D-2509-4D9D-A365-1119445DD075}" dt="2023-10-12T22:34:56.672" v="135" actId="26606"/>
          <ac:spMkLst>
            <pc:docMk/>
            <pc:sldMk cId="286996149" sldId="264"/>
            <ac:spMk id="52" creationId="{3540989C-C7B8-473B-BF87-6F2DA6A90006}"/>
          </ac:spMkLst>
        </pc:spChg>
        <pc:spChg chg="add del">
          <ac:chgData name="Radheshyam Sharma" userId="996655ec20cd4a2c" providerId="LiveId" clId="{519EA89D-2509-4D9D-A365-1119445DD075}" dt="2023-10-12T22:35:04.538" v="137" actId="26606"/>
          <ac:spMkLst>
            <pc:docMk/>
            <pc:sldMk cId="286996149" sldId="264"/>
            <ac:spMk id="54" creationId="{C0A1ED06-4733-4020-9C60-81D4D801408D}"/>
          </ac:spMkLst>
        </pc:spChg>
        <pc:spChg chg="add del">
          <ac:chgData name="Radheshyam Sharma" userId="996655ec20cd4a2c" providerId="LiveId" clId="{519EA89D-2509-4D9D-A365-1119445DD075}" dt="2023-10-12T22:35:04.538" v="137" actId="26606"/>
          <ac:spMkLst>
            <pc:docMk/>
            <pc:sldMk cId="286996149" sldId="264"/>
            <ac:spMk id="55" creationId="{B0CA3509-3AF9-45FE-93ED-57BB5D5E8E07}"/>
          </ac:spMkLst>
        </pc:spChg>
        <pc:spChg chg="add del">
          <ac:chgData name="Radheshyam Sharma" userId="996655ec20cd4a2c" providerId="LiveId" clId="{519EA89D-2509-4D9D-A365-1119445DD075}" dt="2023-10-12T22:35:20.218" v="139" actId="26606"/>
          <ac:spMkLst>
            <pc:docMk/>
            <pc:sldMk cId="286996149" sldId="264"/>
            <ac:spMk id="57" creationId="{2B97F24A-32CE-4C1C-A50D-3016B394DCFB}"/>
          </ac:spMkLst>
        </pc:spChg>
        <pc:spChg chg="add del">
          <ac:chgData name="Radheshyam Sharma" userId="996655ec20cd4a2c" providerId="LiveId" clId="{519EA89D-2509-4D9D-A365-1119445DD075}" dt="2023-10-12T22:35:20.218" v="139" actId="26606"/>
          <ac:spMkLst>
            <pc:docMk/>
            <pc:sldMk cId="286996149" sldId="264"/>
            <ac:spMk id="58" creationId="{CD8B4F24-440B-49E9-B85D-733523DC064B}"/>
          </ac:spMkLst>
        </pc:s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21" creationId="{1EA1DAFF-CECA-492F-BFA1-22C64956B8D9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31" creationId="{670FB431-AE18-414D-92F4-1D12D1991152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37" creationId="{AF19A774-30A5-488B-9BAF-629C6440294E}"/>
          </ac:grpSpMkLst>
        </pc:grpChg>
        <pc:grpChg chg="add del">
          <ac:chgData name="Radheshyam Sharma" userId="996655ec20cd4a2c" providerId="LiveId" clId="{519EA89D-2509-4D9D-A365-1119445DD075}" dt="2023-10-12T22:34:48.614" v="133" actId="26606"/>
          <ac:grpSpMkLst>
            <pc:docMk/>
            <pc:sldMk cId="286996149" sldId="264"/>
            <ac:grpSpMk id="45" creationId="{8214E4A5-A0D2-42C4-8D14-D2A7E495F041}"/>
          </ac:grpSpMkLst>
        </pc:grpChg>
        <pc:picChg chg="add del mod ord">
          <ac:chgData name="Radheshyam Sharma" userId="996655ec20cd4a2c" providerId="LiveId" clId="{519EA89D-2509-4D9D-A365-1119445DD075}" dt="2023-10-13T04:40:31.070" v="472" actId="478"/>
          <ac:picMkLst>
            <pc:docMk/>
            <pc:sldMk cId="286996149" sldId="264"/>
            <ac:picMk id="5" creationId="{18095763-BC1A-0BE7-1CB1-27EE4FD7F3AC}"/>
          </ac:picMkLst>
        </pc:picChg>
        <pc:picChg chg="add del mod">
          <ac:chgData name="Radheshyam Sharma" userId="996655ec20cd4a2c" providerId="LiveId" clId="{519EA89D-2509-4D9D-A365-1119445DD075}" dt="2023-10-12T22:32:47.798" v="107" actId="21"/>
          <ac:picMkLst>
            <pc:docMk/>
            <pc:sldMk cId="286996149" sldId="264"/>
            <ac:picMk id="7" creationId="{83FA8925-644F-A2AC-341A-C31BDF7FA215}"/>
          </ac:picMkLst>
        </pc:picChg>
        <pc:picChg chg="add del mod">
          <ac:chgData name="Radheshyam Sharma" userId="996655ec20cd4a2c" providerId="LiveId" clId="{519EA89D-2509-4D9D-A365-1119445DD075}" dt="2023-10-12T22:33:52.190" v="121" actId="478"/>
          <ac:picMkLst>
            <pc:docMk/>
            <pc:sldMk cId="286996149" sldId="264"/>
            <ac:picMk id="9" creationId="{3C02BDBD-E0D7-502A-1C5D-85C31FA42764}"/>
          </ac:picMkLst>
        </pc:picChg>
        <pc:picChg chg="add del mod">
          <ac:chgData name="Radheshyam Sharma" userId="996655ec20cd4a2c" providerId="LiveId" clId="{519EA89D-2509-4D9D-A365-1119445DD075}" dt="2023-10-12T22:31:19.012" v="101" actId="21"/>
          <ac:picMkLst>
            <pc:docMk/>
            <pc:sldMk cId="286996149" sldId="264"/>
            <ac:picMk id="11" creationId="{0B57972D-21A4-3620-4979-988BB8024008}"/>
          </ac:picMkLst>
        </pc:picChg>
        <pc:picChg chg="add mod">
          <ac:chgData name="Radheshyam Sharma" userId="996655ec20cd4a2c" providerId="LiveId" clId="{519EA89D-2509-4D9D-A365-1119445DD075}" dt="2023-10-13T04:52:40.226" v="515" actId="14100"/>
          <ac:picMkLst>
            <pc:docMk/>
            <pc:sldMk cId="286996149" sldId="264"/>
            <ac:picMk id="15" creationId="{483A4FD9-99A1-7DB8-A15D-E6438605235D}"/>
          </ac:picMkLst>
        </pc:picChg>
      </pc:sldChg>
      <pc:sldChg chg="addSp delSp modSp new del mod setBg">
        <pc:chgData name="Radheshyam Sharma" userId="996655ec20cd4a2c" providerId="LiveId" clId="{519EA89D-2509-4D9D-A365-1119445DD075}" dt="2023-10-12T23:03:27.770" v="427" actId="47"/>
        <pc:sldMkLst>
          <pc:docMk/>
          <pc:sldMk cId="2811997806" sldId="265"/>
        </pc:sldMkLst>
        <pc:spChg chg="del">
          <ac:chgData name="Radheshyam Sharma" userId="996655ec20cd4a2c" providerId="LiveId" clId="{519EA89D-2509-4D9D-A365-1119445DD075}" dt="2023-10-12T22:31:14.016" v="100" actId="478"/>
          <ac:spMkLst>
            <pc:docMk/>
            <pc:sldMk cId="2811997806" sldId="265"/>
            <ac:spMk id="2" creationId="{1B20B9E0-DB10-97C5-027D-4670874783A3}"/>
          </ac:spMkLst>
        </pc:spChg>
        <pc:spChg chg="del">
          <ac:chgData name="Radheshyam Sharma" userId="996655ec20cd4a2c" providerId="LiveId" clId="{519EA89D-2509-4D9D-A365-1119445DD075}" dt="2023-10-12T22:31:08.189" v="99" actId="478"/>
          <ac:spMkLst>
            <pc:docMk/>
            <pc:sldMk cId="2811997806" sldId="265"/>
            <ac:spMk id="3" creationId="{C5421461-3758-3FB6-32E2-22F58666A47A}"/>
          </ac:spMkLst>
        </pc:spChg>
        <pc:spChg chg="add del">
          <ac:chgData name="Radheshyam Sharma" userId="996655ec20cd4a2c" providerId="LiveId" clId="{519EA89D-2509-4D9D-A365-1119445DD075}" dt="2023-10-12T22:33:05.052" v="112" actId="26606"/>
          <ac:spMkLst>
            <pc:docMk/>
            <pc:sldMk cId="2811997806" sldId="265"/>
            <ac:spMk id="10" creationId="{A9F529C3-C941-49FD-8C67-82F134F64BDB}"/>
          </ac:spMkLst>
        </pc:spChg>
        <pc:spChg chg="add del">
          <ac:chgData name="Radheshyam Sharma" userId="996655ec20cd4a2c" providerId="LiveId" clId="{519EA89D-2509-4D9D-A365-1119445DD075}" dt="2023-10-12T22:33:05.052" v="112" actId="26606"/>
          <ac:spMkLst>
            <pc:docMk/>
            <pc:sldMk cId="2811997806" sldId="265"/>
            <ac:spMk id="12" creationId="{20586029-32A0-47E5-9AEC-AE3ABA6B94D0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6" creationId="{83BCB34A-2F40-4F41-8488-A134C1C155B7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7" creationId="{A169D286-F4D7-4C8B-A6BD-D05384C7F1D8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8" creationId="{F78382DC-4207-465E-B379-1E16448AA222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19" creationId="{39E8235E-135E-4261-8F54-2B316E493C42}"/>
          </ac:spMkLst>
        </pc:spChg>
        <pc:spChg chg="add del">
          <ac:chgData name="Radheshyam Sharma" userId="996655ec20cd4a2c" providerId="LiveId" clId="{519EA89D-2509-4D9D-A365-1119445DD075}" dt="2023-10-12T22:33:10.089" v="114" actId="26606"/>
          <ac:spMkLst>
            <pc:docMk/>
            <pc:sldMk cId="2811997806" sldId="265"/>
            <ac:spMk id="20" creationId="{D4ED8EC3-4D57-4620-93CE-4E6661F09A3E}"/>
          </ac:spMkLst>
        </pc:spChg>
        <pc:picChg chg="add mod ord">
          <ac:chgData name="Radheshyam Sharma" userId="996655ec20cd4a2c" providerId="LiveId" clId="{519EA89D-2509-4D9D-A365-1119445DD075}" dt="2023-10-12T23:00:52.340" v="420" actId="1076"/>
          <ac:picMkLst>
            <pc:docMk/>
            <pc:sldMk cId="2811997806" sldId="265"/>
            <ac:picMk id="4" creationId="{2E26F6E4-F385-37CB-DF91-043F4148B93D}"/>
          </ac:picMkLst>
        </pc:picChg>
        <pc:picChg chg="add mod">
          <ac:chgData name="Radheshyam Sharma" userId="996655ec20cd4a2c" providerId="LiveId" clId="{519EA89D-2509-4D9D-A365-1119445DD075}" dt="2023-10-12T23:00:54.147" v="421" actId="1076"/>
          <ac:picMkLst>
            <pc:docMk/>
            <pc:sldMk cId="2811997806" sldId="265"/>
            <ac:picMk id="5" creationId="{E2D82B24-4B44-F026-E486-FF9FCC0C19D7}"/>
          </ac:picMkLst>
        </pc:picChg>
        <pc:cxnChg chg="add del">
          <ac:chgData name="Radheshyam Sharma" userId="996655ec20cd4a2c" providerId="LiveId" clId="{519EA89D-2509-4D9D-A365-1119445DD075}" dt="2023-10-12T22:33:05.052" v="112" actId="26606"/>
          <ac:cxnSpMkLst>
            <pc:docMk/>
            <pc:sldMk cId="2811997806" sldId="265"/>
            <ac:cxnSpMk id="14" creationId="{8C730EAB-A532-4295-A302-FB4B90DB9F5E}"/>
          </ac:cxnSpMkLst>
        </pc:cxnChg>
      </pc:sldChg>
      <pc:sldChg chg="addSp delSp modSp new mod setBg">
        <pc:chgData name="Radheshyam Sharma" userId="996655ec20cd4a2c" providerId="LiveId" clId="{519EA89D-2509-4D9D-A365-1119445DD075}" dt="2023-10-13T04:55:06.132" v="568" actId="20577"/>
        <pc:sldMkLst>
          <pc:docMk/>
          <pc:sldMk cId="3362456239" sldId="266"/>
        </pc:sldMkLst>
        <pc:spChg chg="del">
          <ac:chgData name="Radheshyam Sharma" userId="996655ec20cd4a2c" providerId="LiveId" clId="{519EA89D-2509-4D9D-A365-1119445DD075}" dt="2023-10-12T23:02:50.011" v="424" actId="478"/>
          <ac:spMkLst>
            <pc:docMk/>
            <pc:sldMk cId="3362456239" sldId="266"/>
            <ac:spMk id="2" creationId="{20B556AB-758B-EF94-4F90-7A1A5E1C0DA6}"/>
          </ac:spMkLst>
        </pc:spChg>
        <pc:spChg chg="del mod">
          <ac:chgData name="Radheshyam Sharma" userId="996655ec20cd4a2c" providerId="LiveId" clId="{519EA89D-2509-4D9D-A365-1119445DD075}" dt="2023-10-12T23:02:58.043" v="426" actId="478"/>
          <ac:spMkLst>
            <pc:docMk/>
            <pc:sldMk cId="3362456239" sldId="266"/>
            <ac:spMk id="3" creationId="{6188F8B8-C3DD-0ECA-1314-61349593692E}"/>
          </ac:spMkLst>
        </pc:spChg>
        <pc:spChg chg="add mod">
          <ac:chgData name="Radheshyam Sharma" userId="996655ec20cd4a2c" providerId="LiveId" clId="{519EA89D-2509-4D9D-A365-1119445DD075}" dt="2023-10-13T04:55:06.132" v="568" actId="20577"/>
          <ac:spMkLst>
            <pc:docMk/>
            <pc:sldMk cId="3362456239" sldId="266"/>
            <ac:spMk id="4" creationId="{CC28EBD6-EEBE-18DB-CAE3-7DC9C148ED8D}"/>
          </ac:spMkLst>
        </pc:spChg>
        <pc:spChg chg="add">
          <ac:chgData name="Radheshyam Sharma" userId="996655ec20cd4a2c" providerId="LiveId" clId="{519EA89D-2509-4D9D-A365-1119445DD075}" dt="2023-10-12T23:04:05.234" v="463" actId="26606"/>
          <ac:spMkLst>
            <pc:docMk/>
            <pc:sldMk cId="3362456239" sldId="266"/>
            <ac:spMk id="9" creationId="{BC3E1C3D-633C-4756-B09B-9AD080714C9F}"/>
          </ac:spMkLst>
        </pc:spChg>
        <pc:spChg chg="add">
          <ac:chgData name="Radheshyam Sharma" userId="996655ec20cd4a2c" providerId="LiveId" clId="{519EA89D-2509-4D9D-A365-1119445DD075}" dt="2023-10-12T23:04:05.234" v="463" actId="26606"/>
          <ac:spMkLst>
            <pc:docMk/>
            <pc:sldMk cId="3362456239" sldId="266"/>
            <ac:spMk id="11" creationId="{1295DAF8-54BC-4834-A4B1-7DD2F7AFE5A3}"/>
          </ac:spMkLst>
        </pc:spChg>
      </pc:sldChg>
      <pc:sldChg chg="addSp delSp modSp new mod">
        <pc:chgData name="Radheshyam Sharma" userId="996655ec20cd4a2c" providerId="LiveId" clId="{519EA89D-2509-4D9D-A365-1119445DD075}" dt="2023-10-13T04:53:57.009" v="549" actId="20577"/>
        <pc:sldMkLst>
          <pc:docMk/>
          <pc:sldMk cId="357277290" sldId="267"/>
        </pc:sldMkLst>
        <pc:spChg chg="del">
          <ac:chgData name="Radheshyam Sharma" userId="996655ec20cd4a2c" providerId="LiveId" clId="{519EA89D-2509-4D9D-A365-1119445DD075}" dt="2023-10-13T04:52:54.105" v="518" actId="478"/>
          <ac:spMkLst>
            <pc:docMk/>
            <pc:sldMk cId="357277290" sldId="267"/>
            <ac:spMk id="2" creationId="{B566646E-58C7-EBB4-6FD0-BE9D64566D0F}"/>
          </ac:spMkLst>
        </pc:spChg>
        <pc:spChg chg="del">
          <ac:chgData name="Radheshyam Sharma" userId="996655ec20cd4a2c" providerId="LiveId" clId="{519EA89D-2509-4D9D-A365-1119445DD075}" dt="2023-10-13T04:52:50.438" v="517" actId="478"/>
          <ac:spMkLst>
            <pc:docMk/>
            <pc:sldMk cId="357277290" sldId="267"/>
            <ac:spMk id="3" creationId="{C1214778-7C52-47AC-0840-77F88FB18289}"/>
          </ac:spMkLst>
        </pc:spChg>
        <pc:spChg chg="add mod">
          <ac:chgData name="Radheshyam Sharma" userId="996655ec20cd4a2c" providerId="LiveId" clId="{519EA89D-2509-4D9D-A365-1119445DD075}" dt="2023-10-13T04:53:57.009" v="549" actId="20577"/>
          <ac:spMkLst>
            <pc:docMk/>
            <pc:sldMk cId="357277290" sldId="267"/>
            <ac:spMk id="8" creationId="{85C03C4C-69A2-8EB1-8D30-D30E296ED362}"/>
          </ac:spMkLst>
        </pc:spChg>
        <pc:picChg chg="add del mod">
          <ac:chgData name="Radheshyam Sharma" userId="996655ec20cd4a2c" providerId="LiveId" clId="{519EA89D-2509-4D9D-A365-1119445DD075}" dt="2023-10-13T04:53:41.411" v="527" actId="208"/>
          <ac:picMkLst>
            <pc:docMk/>
            <pc:sldMk cId="357277290" sldId="267"/>
            <ac:picMk id="5" creationId="{DA1FFBF5-F513-2CBE-FCFA-F41B51701226}"/>
          </ac:picMkLst>
        </pc:picChg>
        <pc:picChg chg="add del mod">
          <ac:chgData name="Radheshyam Sharma" userId="996655ec20cd4a2c" providerId="LiveId" clId="{519EA89D-2509-4D9D-A365-1119445DD075}" dt="2023-10-13T04:53:31.996" v="524" actId="478"/>
          <ac:picMkLst>
            <pc:docMk/>
            <pc:sldMk cId="357277290" sldId="267"/>
            <ac:picMk id="7" creationId="{01937FB4-6B88-3E62-AE1D-868E134B159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F1AE5-7252-4121-8831-085C66CFAC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B926FF-5AE1-4F90-8169-1108D4A8405C}">
      <dgm:prSet custT="1"/>
      <dgm:spPr/>
      <dgm:t>
        <a:bodyPr/>
        <a:lstStyle/>
        <a:p>
          <a:r>
            <a:rPr lang="en-US" sz="1800" dirty="0" err="1"/>
            <a:t>EInsurance</a:t>
          </a:r>
          <a:r>
            <a:rPr lang="en-US" sz="1800" dirty="0"/>
            <a:t> is an innovative project aimed at creating a comprehensive and user-friendly online Insurance Hub. </a:t>
          </a:r>
        </a:p>
      </dgm:t>
    </dgm:pt>
    <dgm:pt modelId="{26D289EB-D568-42E5-A949-538CA505550B}" type="parTrans" cxnId="{462776DB-E966-4163-BFC1-7F20E53D30E2}">
      <dgm:prSet/>
      <dgm:spPr/>
      <dgm:t>
        <a:bodyPr/>
        <a:lstStyle/>
        <a:p>
          <a:endParaRPr lang="en-US"/>
        </a:p>
      </dgm:t>
    </dgm:pt>
    <dgm:pt modelId="{983DA4D4-B28C-438F-8C62-C0CF62A7FF3A}" type="sibTrans" cxnId="{462776DB-E966-4163-BFC1-7F20E53D30E2}">
      <dgm:prSet/>
      <dgm:spPr/>
      <dgm:t>
        <a:bodyPr/>
        <a:lstStyle/>
        <a:p>
          <a:endParaRPr lang="en-US"/>
        </a:p>
      </dgm:t>
    </dgm:pt>
    <dgm:pt modelId="{3BFFEF7D-83E1-4E6A-A232-77A8FA6AD3DE}">
      <dgm:prSet custT="1"/>
      <dgm:spPr/>
      <dgm:t>
        <a:bodyPr/>
        <a:lstStyle/>
        <a:p>
          <a:r>
            <a:rPr lang="en-US" sz="1600" dirty="0"/>
            <a:t>This hub will serve as a one-stop digital platform for insurance providers and customers to interact, manage policies, and access a wide range of insurance-related services. </a:t>
          </a:r>
        </a:p>
      </dgm:t>
    </dgm:pt>
    <dgm:pt modelId="{FCD5CF9D-C567-4BF5-86FA-99B3BD999895}" type="parTrans" cxnId="{8709A43C-C712-41CB-BA9B-5FEE6559D909}">
      <dgm:prSet/>
      <dgm:spPr/>
      <dgm:t>
        <a:bodyPr/>
        <a:lstStyle/>
        <a:p>
          <a:endParaRPr lang="en-US"/>
        </a:p>
      </dgm:t>
    </dgm:pt>
    <dgm:pt modelId="{A5721B80-29C5-49E9-8D98-017B83DAB927}" type="sibTrans" cxnId="{8709A43C-C712-41CB-BA9B-5FEE6559D909}">
      <dgm:prSet/>
      <dgm:spPr/>
      <dgm:t>
        <a:bodyPr/>
        <a:lstStyle/>
        <a:p>
          <a:endParaRPr lang="en-US"/>
        </a:p>
      </dgm:t>
    </dgm:pt>
    <dgm:pt modelId="{61C0E645-4C38-42FA-B45E-9E083A77B2F9}">
      <dgm:prSet custT="1"/>
      <dgm:spPr/>
      <dgm:t>
        <a:bodyPr/>
        <a:lstStyle/>
        <a:p>
          <a:r>
            <a:rPr lang="en-US" sz="1600" dirty="0" err="1"/>
            <a:t>EInsurance</a:t>
          </a:r>
          <a:r>
            <a:rPr lang="en-US" sz="1600" dirty="0"/>
            <a:t> seeks to revolutionize the insurance industry by leveraging technology to streamline processes, enhance customer experiences, and promote transparency.</a:t>
          </a:r>
        </a:p>
      </dgm:t>
    </dgm:pt>
    <dgm:pt modelId="{2F7F7AC9-377B-4162-84FB-D55AE68E4E22}" type="parTrans" cxnId="{AA1F68BD-556C-4EEB-B664-5AB8954CA534}">
      <dgm:prSet/>
      <dgm:spPr/>
      <dgm:t>
        <a:bodyPr/>
        <a:lstStyle/>
        <a:p>
          <a:endParaRPr lang="en-US"/>
        </a:p>
      </dgm:t>
    </dgm:pt>
    <dgm:pt modelId="{9C7EF56A-DBBA-445D-937F-886C4C65314D}" type="sibTrans" cxnId="{AA1F68BD-556C-4EEB-B664-5AB8954CA534}">
      <dgm:prSet/>
      <dgm:spPr/>
      <dgm:t>
        <a:bodyPr/>
        <a:lstStyle/>
        <a:p>
          <a:endParaRPr lang="en-US"/>
        </a:p>
      </dgm:t>
    </dgm:pt>
    <dgm:pt modelId="{AC5CD5E8-3C3D-4AE1-9818-A42AEB970941}" type="pres">
      <dgm:prSet presAssocID="{9C0F1AE5-7252-4121-8831-085C66CFAC19}" presName="root" presStyleCnt="0">
        <dgm:presLayoutVars>
          <dgm:dir/>
          <dgm:resizeHandles val="exact"/>
        </dgm:presLayoutVars>
      </dgm:prSet>
      <dgm:spPr/>
    </dgm:pt>
    <dgm:pt modelId="{0C8ADF8E-8DC0-4BA1-BDD7-87096B9F5F48}" type="pres">
      <dgm:prSet presAssocID="{BBB926FF-5AE1-4F90-8169-1108D4A8405C}" presName="compNode" presStyleCnt="0"/>
      <dgm:spPr/>
    </dgm:pt>
    <dgm:pt modelId="{D7A36D85-416E-4067-9A54-4D700288C38C}" type="pres">
      <dgm:prSet presAssocID="{BBB926FF-5AE1-4F90-8169-1108D4A840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286D42-3209-4A08-A222-0764B331ACE8}" type="pres">
      <dgm:prSet presAssocID="{BBB926FF-5AE1-4F90-8169-1108D4A8405C}" presName="spaceRect" presStyleCnt="0"/>
      <dgm:spPr/>
    </dgm:pt>
    <dgm:pt modelId="{29509915-7117-49C9-896D-F643AB61437D}" type="pres">
      <dgm:prSet presAssocID="{BBB926FF-5AE1-4F90-8169-1108D4A8405C}" presName="textRect" presStyleLbl="revTx" presStyleIdx="0" presStyleCnt="3">
        <dgm:presLayoutVars>
          <dgm:chMax val="1"/>
          <dgm:chPref val="1"/>
        </dgm:presLayoutVars>
      </dgm:prSet>
      <dgm:spPr/>
    </dgm:pt>
    <dgm:pt modelId="{F6AA12F8-0052-401D-B90B-C6A3ACB5047D}" type="pres">
      <dgm:prSet presAssocID="{983DA4D4-B28C-438F-8C62-C0CF62A7FF3A}" presName="sibTrans" presStyleCnt="0"/>
      <dgm:spPr/>
    </dgm:pt>
    <dgm:pt modelId="{DA3168AF-D506-47F9-9E15-71CBE05283E1}" type="pres">
      <dgm:prSet presAssocID="{3BFFEF7D-83E1-4E6A-A232-77A8FA6AD3DE}" presName="compNode" presStyleCnt="0"/>
      <dgm:spPr/>
    </dgm:pt>
    <dgm:pt modelId="{BA35BA50-08DA-4BD0-9DAD-000307E5C064}" type="pres">
      <dgm:prSet presAssocID="{3BFFEF7D-83E1-4E6A-A232-77A8FA6AD3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4828A05-5B27-4D4B-BAA9-54F9F417F3FF}" type="pres">
      <dgm:prSet presAssocID="{3BFFEF7D-83E1-4E6A-A232-77A8FA6AD3DE}" presName="spaceRect" presStyleCnt="0"/>
      <dgm:spPr/>
    </dgm:pt>
    <dgm:pt modelId="{F33DF179-3058-42BA-B9C8-20DDB4F74395}" type="pres">
      <dgm:prSet presAssocID="{3BFFEF7D-83E1-4E6A-A232-77A8FA6AD3DE}" presName="textRect" presStyleLbl="revTx" presStyleIdx="1" presStyleCnt="3">
        <dgm:presLayoutVars>
          <dgm:chMax val="1"/>
          <dgm:chPref val="1"/>
        </dgm:presLayoutVars>
      </dgm:prSet>
      <dgm:spPr/>
    </dgm:pt>
    <dgm:pt modelId="{DE978985-97CD-49DB-A676-C4595281B1F2}" type="pres">
      <dgm:prSet presAssocID="{A5721B80-29C5-49E9-8D98-017B83DAB927}" presName="sibTrans" presStyleCnt="0"/>
      <dgm:spPr/>
    </dgm:pt>
    <dgm:pt modelId="{408D6253-7795-4CDD-8BEE-0FE9FF775766}" type="pres">
      <dgm:prSet presAssocID="{61C0E645-4C38-42FA-B45E-9E083A77B2F9}" presName="compNode" presStyleCnt="0"/>
      <dgm:spPr/>
    </dgm:pt>
    <dgm:pt modelId="{B16F2048-D7B7-438C-877D-1D463FDA5F34}" type="pres">
      <dgm:prSet presAssocID="{61C0E645-4C38-42FA-B45E-9E083A77B2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AEA524-C27A-4DFF-8989-71B78D35D754}" type="pres">
      <dgm:prSet presAssocID="{61C0E645-4C38-42FA-B45E-9E083A77B2F9}" presName="spaceRect" presStyleCnt="0"/>
      <dgm:spPr/>
    </dgm:pt>
    <dgm:pt modelId="{2D238944-F2EB-481C-B541-55F34172FDFC}" type="pres">
      <dgm:prSet presAssocID="{61C0E645-4C38-42FA-B45E-9E083A77B2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093106-0B93-45BE-B56B-103AAA43B7DC}" type="presOf" srcId="{BBB926FF-5AE1-4F90-8169-1108D4A8405C}" destId="{29509915-7117-49C9-896D-F643AB61437D}" srcOrd="0" destOrd="0" presId="urn:microsoft.com/office/officeart/2018/2/layout/IconLabelList"/>
    <dgm:cxn modelId="{CB3A973C-6B7B-4FB8-9F4F-677CFA299427}" type="presOf" srcId="{3BFFEF7D-83E1-4E6A-A232-77A8FA6AD3DE}" destId="{F33DF179-3058-42BA-B9C8-20DDB4F74395}" srcOrd="0" destOrd="0" presId="urn:microsoft.com/office/officeart/2018/2/layout/IconLabelList"/>
    <dgm:cxn modelId="{8709A43C-C712-41CB-BA9B-5FEE6559D909}" srcId="{9C0F1AE5-7252-4121-8831-085C66CFAC19}" destId="{3BFFEF7D-83E1-4E6A-A232-77A8FA6AD3DE}" srcOrd="1" destOrd="0" parTransId="{FCD5CF9D-C567-4BF5-86FA-99B3BD999895}" sibTransId="{A5721B80-29C5-49E9-8D98-017B83DAB927}"/>
    <dgm:cxn modelId="{AEFFB03D-F56D-4A81-8827-92A02E817342}" type="presOf" srcId="{61C0E645-4C38-42FA-B45E-9E083A77B2F9}" destId="{2D238944-F2EB-481C-B541-55F34172FDFC}" srcOrd="0" destOrd="0" presId="urn:microsoft.com/office/officeart/2018/2/layout/IconLabelList"/>
    <dgm:cxn modelId="{CDBC6248-A42A-4665-ABE1-CE2586C27AC7}" type="presOf" srcId="{9C0F1AE5-7252-4121-8831-085C66CFAC19}" destId="{AC5CD5E8-3C3D-4AE1-9818-A42AEB970941}" srcOrd="0" destOrd="0" presId="urn:microsoft.com/office/officeart/2018/2/layout/IconLabelList"/>
    <dgm:cxn modelId="{AA1F68BD-556C-4EEB-B664-5AB8954CA534}" srcId="{9C0F1AE5-7252-4121-8831-085C66CFAC19}" destId="{61C0E645-4C38-42FA-B45E-9E083A77B2F9}" srcOrd="2" destOrd="0" parTransId="{2F7F7AC9-377B-4162-84FB-D55AE68E4E22}" sibTransId="{9C7EF56A-DBBA-445D-937F-886C4C65314D}"/>
    <dgm:cxn modelId="{462776DB-E966-4163-BFC1-7F20E53D30E2}" srcId="{9C0F1AE5-7252-4121-8831-085C66CFAC19}" destId="{BBB926FF-5AE1-4F90-8169-1108D4A8405C}" srcOrd="0" destOrd="0" parTransId="{26D289EB-D568-42E5-A949-538CA505550B}" sibTransId="{983DA4D4-B28C-438F-8C62-C0CF62A7FF3A}"/>
    <dgm:cxn modelId="{58A05BDA-9B1E-4113-875C-B9E5B4311A87}" type="presParOf" srcId="{AC5CD5E8-3C3D-4AE1-9818-A42AEB970941}" destId="{0C8ADF8E-8DC0-4BA1-BDD7-87096B9F5F48}" srcOrd="0" destOrd="0" presId="urn:microsoft.com/office/officeart/2018/2/layout/IconLabelList"/>
    <dgm:cxn modelId="{A7103D66-06B2-475C-9BDF-54437EA4F62C}" type="presParOf" srcId="{0C8ADF8E-8DC0-4BA1-BDD7-87096B9F5F48}" destId="{D7A36D85-416E-4067-9A54-4D700288C38C}" srcOrd="0" destOrd="0" presId="urn:microsoft.com/office/officeart/2018/2/layout/IconLabelList"/>
    <dgm:cxn modelId="{5F93E7ED-6E6F-4E65-A870-00BCDFF1E9B7}" type="presParOf" srcId="{0C8ADF8E-8DC0-4BA1-BDD7-87096B9F5F48}" destId="{4C286D42-3209-4A08-A222-0764B331ACE8}" srcOrd="1" destOrd="0" presId="urn:microsoft.com/office/officeart/2018/2/layout/IconLabelList"/>
    <dgm:cxn modelId="{F12820C0-0F14-41BD-A9D8-BFCC5E7263B5}" type="presParOf" srcId="{0C8ADF8E-8DC0-4BA1-BDD7-87096B9F5F48}" destId="{29509915-7117-49C9-896D-F643AB61437D}" srcOrd="2" destOrd="0" presId="urn:microsoft.com/office/officeart/2018/2/layout/IconLabelList"/>
    <dgm:cxn modelId="{C149FDC0-48B3-4E50-AFAA-51770F3FF893}" type="presParOf" srcId="{AC5CD5E8-3C3D-4AE1-9818-A42AEB970941}" destId="{F6AA12F8-0052-401D-B90B-C6A3ACB5047D}" srcOrd="1" destOrd="0" presId="urn:microsoft.com/office/officeart/2018/2/layout/IconLabelList"/>
    <dgm:cxn modelId="{24B2ED6A-9D80-4776-BD2B-96002237F448}" type="presParOf" srcId="{AC5CD5E8-3C3D-4AE1-9818-A42AEB970941}" destId="{DA3168AF-D506-47F9-9E15-71CBE05283E1}" srcOrd="2" destOrd="0" presId="urn:microsoft.com/office/officeart/2018/2/layout/IconLabelList"/>
    <dgm:cxn modelId="{5351DBF7-DF8B-413E-BBAD-AADA70A22608}" type="presParOf" srcId="{DA3168AF-D506-47F9-9E15-71CBE05283E1}" destId="{BA35BA50-08DA-4BD0-9DAD-000307E5C064}" srcOrd="0" destOrd="0" presId="urn:microsoft.com/office/officeart/2018/2/layout/IconLabelList"/>
    <dgm:cxn modelId="{3B709D9E-0E51-4AB3-9307-8E3A01923AE2}" type="presParOf" srcId="{DA3168AF-D506-47F9-9E15-71CBE05283E1}" destId="{74828A05-5B27-4D4B-BAA9-54F9F417F3FF}" srcOrd="1" destOrd="0" presId="urn:microsoft.com/office/officeart/2018/2/layout/IconLabelList"/>
    <dgm:cxn modelId="{A788D893-A8A9-4700-ABE0-CD8F2ECF4F24}" type="presParOf" srcId="{DA3168AF-D506-47F9-9E15-71CBE05283E1}" destId="{F33DF179-3058-42BA-B9C8-20DDB4F74395}" srcOrd="2" destOrd="0" presId="urn:microsoft.com/office/officeart/2018/2/layout/IconLabelList"/>
    <dgm:cxn modelId="{0BAF5D5A-F5CF-4B7B-A98B-00E1920FC823}" type="presParOf" srcId="{AC5CD5E8-3C3D-4AE1-9818-A42AEB970941}" destId="{DE978985-97CD-49DB-A676-C4595281B1F2}" srcOrd="3" destOrd="0" presId="urn:microsoft.com/office/officeart/2018/2/layout/IconLabelList"/>
    <dgm:cxn modelId="{B861D450-76A3-40AA-9AF8-B728DF7B945F}" type="presParOf" srcId="{AC5CD5E8-3C3D-4AE1-9818-A42AEB970941}" destId="{408D6253-7795-4CDD-8BEE-0FE9FF775766}" srcOrd="4" destOrd="0" presId="urn:microsoft.com/office/officeart/2018/2/layout/IconLabelList"/>
    <dgm:cxn modelId="{5CF89CF9-8002-4155-B4F6-898755EFA7C9}" type="presParOf" srcId="{408D6253-7795-4CDD-8BEE-0FE9FF775766}" destId="{B16F2048-D7B7-438C-877D-1D463FDA5F34}" srcOrd="0" destOrd="0" presId="urn:microsoft.com/office/officeart/2018/2/layout/IconLabelList"/>
    <dgm:cxn modelId="{96962D1F-6FDE-4FBC-8281-EF10188AA7FB}" type="presParOf" srcId="{408D6253-7795-4CDD-8BEE-0FE9FF775766}" destId="{C3AEA524-C27A-4DFF-8989-71B78D35D754}" srcOrd="1" destOrd="0" presId="urn:microsoft.com/office/officeart/2018/2/layout/IconLabelList"/>
    <dgm:cxn modelId="{D3BDF969-D8DA-4905-9B8E-CE0F78117E5C}" type="presParOf" srcId="{408D6253-7795-4CDD-8BEE-0FE9FF775766}" destId="{2D238944-F2EB-481C-B541-55F34172FD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D0FEC-3CEA-4C01-91EA-5049FECCF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943D2D-647E-4F91-983D-A976532A14D9}">
      <dgm:prSet/>
      <dgm:spPr/>
      <dgm:t>
        <a:bodyPr/>
        <a:lstStyle/>
        <a:p>
          <a:r>
            <a:rPr lang="en-US" b="1" dirty="0"/>
            <a:t>User Registration and Authentication:</a:t>
          </a:r>
          <a:endParaRPr lang="en-US" dirty="0"/>
        </a:p>
      </dgm:t>
    </dgm:pt>
    <dgm:pt modelId="{D94E192B-62A4-4AB5-8803-97E7D247BEA5}" type="parTrans" cxnId="{658AFF71-DE6D-4FC3-A168-DA0FCA165230}">
      <dgm:prSet/>
      <dgm:spPr/>
      <dgm:t>
        <a:bodyPr/>
        <a:lstStyle/>
        <a:p>
          <a:endParaRPr lang="en-US"/>
        </a:p>
      </dgm:t>
    </dgm:pt>
    <dgm:pt modelId="{A5248C38-D59C-4E58-8452-20C82AD1B7D5}" type="sibTrans" cxnId="{658AFF71-DE6D-4FC3-A168-DA0FCA165230}">
      <dgm:prSet/>
      <dgm:spPr/>
      <dgm:t>
        <a:bodyPr/>
        <a:lstStyle/>
        <a:p>
          <a:endParaRPr lang="en-US"/>
        </a:p>
      </dgm:t>
    </dgm:pt>
    <dgm:pt modelId="{9B7EA914-6B9E-4C59-8643-FBEB1C5F5648}">
      <dgm:prSet/>
      <dgm:spPr/>
      <dgm:t>
        <a:bodyPr/>
        <a:lstStyle/>
        <a:p>
          <a:r>
            <a:rPr lang="en-US"/>
            <a:t>Users can create accounts with personal information and secure authentication methods.</a:t>
          </a:r>
        </a:p>
      </dgm:t>
    </dgm:pt>
    <dgm:pt modelId="{89D52C08-9354-498A-AB40-975096A68824}" type="parTrans" cxnId="{24463FEB-68DA-4F9F-852A-5701B183BBA2}">
      <dgm:prSet/>
      <dgm:spPr/>
      <dgm:t>
        <a:bodyPr/>
        <a:lstStyle/>
        <a:p>
          <a:endParaRPr lang="en-US"/>
        </a:p>
      </dgm:t>
    </dgm:pt>
    <dgm:pt modelId="{C2D94A71-EE3E-413B-ACA8-F6E63723A68B}" type="sibTrans" cxnId="{24463FEB-68DA-4F9F-852A-5701B183BBA2}">
      <dgm:prSet/>
      <dgm:spPr/>
      <dgm:t>
        <a:bodyPr/>
        <a:lstStyle/>
        <a:p>
          <a:endParaRPr lang="en-US"/>
        </a:p>
      </dgm:t>
    </dgm:pt>
    <dgm:pt modelId="{2B2E351B-7A1A-4FD5-B81A-E8CE10DD3E51}">
      <dgm:prSet/>
      <dgm:spPr/>
      <dgm:t>
        <a:bodyPr/>
        <a:lstStyle/>
        <a:p>
          <a:r>
            <a:rPr lang="en-US"/>
            <a:t>Two-factor authentication for enhanced security.</a:t>
          </a:r>
        </a:p>
      </dgm:t>
    </dgm:pt>
    <dgm:pt modelId="{A1C521E4-310D-45A4-91CD-AABFD20970C3}" type="parTrans" cxnId="{540EE384-3999-457F-87BD-3B890239A9BF}">
      <dgm:prSet/>
      <dgm:spPr/>
      <dgm:t>
        <a:bodyPr/>
        <a:lstStyle/>
        <a:p>
          <a:endParaRPr lang="en-US"/>
        </a:p>
      </dgm:t>
    </dgm:pt>
    <dgm:pt modelId="{9D5A6FF0-E9D3-4801-8F41-F60168AF5B53}" type="sibTrans" cxnId="{540EE384-3999-457F-87BD-3B890239A9BF}">
      <dgm:prSet/>
      <dgm:spPr/>
      <dgm:t>
        <a:bodyPr/>
        <a:lstStyle/>
        <a:p>
          <a:endParaRPr lang="en-US"/>
        </a:p>
      </dgm:t>
    </dgm:pt>
    <dgm:pt modelId="{EFD5C77F-1304-4FF4-B5B2-7E7EE04B1682}">
      <dgm:prSet/>
      <dgm:spPr/>
      <dgm:t>
        <a:bodyPr/>
        <a:lstStyle/>
        <a:p>
          <a:r>
            <a:rPr lang="en-US" b="1"/>
            <a:t>Profile Management:</a:t>
          </a:r>
          <a:endParaRPr lang="en-US"/>
        </a:p>
      </dgm:t>
    </dgm:pt>
    <dgm:pt modelId="{953C4284-7113-48E1-A43C-8E9F5D7F698B}" type="parTrans" cxnId="{96C15311-9550-49AA-AFC7-394901366744}">
      <dgm:prSet/>
      <dgm:spPr/>
      <dgm:t>
        <a:bodyPr/>
        <a:lstStyle/>
        <a:p>
          <a:endParaRPr lang="en-US"/>
        </a:p>
      </dgm:t>
    </dgm:pt>
    <dgm:pt modelId="{AF114D2A-029F-410C-B45C-04B7635213E8}" type="sibTrans" cxnId="{96C15311-9550-49AA-AFC7-394901366744}">
      <dgm:prSet/>
      <dgm:spPr/>
      <dgm:t>
        <a:bodyPr/>
        <a:lstStyle/>
        <a:p>
          <a:endParaRPr lang="en-US"/>
        </a:p>
      </dgm:t>
    </dgm:pt>
    <dgm:pt modelId="{8032BA5C-0EB1-4FB8-B150-BB1A5D4ED71A}">
      <dgm:prSet/>
      <dgm:spPr/>
      <dgm:t>
        <a:bodyPr/>
        <a:lstStyle/>
        <a:p>
          <a:r>
            <a:rPr lang="en-US"/>
            <a:t>Users can update their personal information and preferences.</a:t>
          </a:r>
        </a:p>
      </dgm:t>
    </dgm:pt>
    <dgm:pt modelId="{1B9E97DF-4DD9-45B5-967A-2BA6AE59E158}" type="parTrans" cxnId="{EADA263D-2A00-40EA-BB8A-EF12FC869550}">
      <dgm:prSet/>
      <dgm:spPr/>
      <dgm:t>
        <a:bodyPr/>
        <a:lstStyle/>
        <a:p>
          <a:endParaRPr lang="en-US"/>
        </a:p>
      </dgm:t>
    </dgm:pt>
    <dgm:pt modelId="{F18EA453-5D23-4B4D-8F7B-E20CE84F8411}" type="sibTrans" cxnId="{EADA263D-2A00-40EA-BB8A-EF12FC869550}">
      <dgm:prSet/>
      <dgm:spPr/>
      <dgm:t>
        <a:bodyPr/>
        <a:lstStyle/>
        <a:p>
          <a:endParaRPr lang="en-US"/>
        </a:p>
      </dgm:t>
    </dgm:pt>
    <dgm:pt modelId="{B2F8DFEE-F45B-45FD-8ACF-DB84C0BDA76B}">
      <dgm:prSet/>
      <dgm:spPr/>
      <dgm:t>
        <a:bodyPr/>
        <a:lstStyle/>
        <a:p>
          <a:r>
            <a:rPr lang="en-US"/>
            <a:t>Upload and manage necessary identification documents.</a:t>
          </a:r>
        </a:p>
      </dgm:t>
    </dgm:pt>
    <dgm:pt modelId="{965B3904-603A-4CC0-9A09-EDA01C9C6E34}" type="parTrans" cxnId="{AFD5BA35-3E7B-4318-8AA2-7D4A068C408C}">
      <dgm:prSet/>
      <dgm:spPr/>
      <dgm:t>
        <a:bodyPr/>
        <a:lstStyle/>
        <a:p>
          <a:endParaRPr lang="en-US"/>
        </a:p>
      </dgm:t>
    </dgm:pt>
    <dgm:pt modelId="{7C73FC12-5A00-4949-A0AE-FFBD635B537E}" type="sibTrans" cxnId="{AFD5BA35-3E7B-4318-8AA2-7D4A068C408C}">
      <dgm:prSet/>
      <dgm:spPr/>
      <dgm:t>
        <a:bodyPr/>
        <a:lstStyle/>
        <a:p>
          <a:endParaRPr lang="en-US"/>
        </a:p>
      </dgm:t>
    </dgm:pt>
    <dgm:pt modelId="{F7C2B840-7ED8-4A20-9AB0-52A5B3E6E7EF}">
      <dgm:prSet/>
      <dgm:spPr/>
      <dgm:t>
        <a:bodyPr/>
        <a:lstStyle/>
        <a:p>
          <a:r>
            <a:rPr lang="en-US" b="1"/>
            <a:t>Policy Management:</a:t>
          </a:r>
          <a:endParaRPr lang="en-US"/>
        </a:p>
      </dgm:t>
    </dgm:pt>
    <dgm:pt modelId="{FFE79FC6-8D96-4CFB-A920-B09624F66F41}" type="parTrans" cxnId="{DE36ED35-B678-4F9D-8F9A-796988E4FF15}">
      <dgm:prSet/>
      <dgm:spPr/>
      <dgm:t>
        <a:bodyPr/>
        <a:lstStyle/>
        <a:p>
          <a:endParaRPr lang="en-US"/>
        </a:p>
      </dgm:t>
    </dgm:pt>
    <dgm:pt modelId="{04735D17-50D8-42A6-B823-17590EF70E84}" type="sibTrans" cxnId="{DE36ED35-B678-4F9D-8F9A-796988E4FF15}">
      <dgm:prSet/>
      <dgm:spPr/>
      <dgm:t>
        <a:bodyPr/>
        <a:lstStyle/>
        <a:p>
          <a:endParaRPr lang="en-US"/>
        </a:p>
      </dgm:t>
    </dgm:pt>
    <dgm:pt modelId="{6D343276-DF6D-430A-927A-D7A4D697C7C3}">
      <dgm:prSet/>
      <dgm:spPr/>
      <dgm:t>
        <a:bodyPr/>
        <a:lstStyle/>
        <a:p>
          <a:r>
            <a:rPr lang="en-US"/>
            <a:t>Access to view, modify, and renew insurance policies.</a:t>
          </a:r>
        </a:p>
      </dgm:t>
    </dgm:pt>
    <dgm:pt modelId="{505C1081-2436-406B-9F3D-F35F6EED42A5}" type="parTrans" cxnId="{2C75C8BB-B665-4ECB-A557-253D654A3492}">
      <dgm:prSet/>
      <dgm:spPr/>
      <dgm:t>
        <a:bodyPr/>
        <a:lstStyle/>
        <a:p>
          <a:endParaRPr lang="en-US"/>
        </a:p>
      </dgm:t>
    </dgm:pt>
    <dgm:pt modelId="{AA8AE111-AC8B-49DE-8111-6FFAC119F261}" type="sibTrans" cxnId="{2C75C8BB-B665-4ECB-A557-253D654A3492}">
      <dgm:prSet/>
      <dgm:spPr/>
      <dgm:t>
        <a:bodyPr/>
        <a:lstStyle/>
        <a:p>
          <a:endParaRPr lang="en-US"/>
        </a:p>
      </dgm:t>
    </dgm:pt>
    <dgm:pt modelId="{9696A37E-84BF-4D7C-A471-3C5B102DE30A}">
      <dgm:prSet/>
      <dgm:spPr/>
      <dgm:t>
        <a:bodyPr/>
        <a:lstStyle/>
        <a:p>
          <a:r>
            <a:rPr lang="en-US"/>
            <a:t>Upload and store policy documents.</a:t>
          </a:r>
        </a:p>
      </dgm:t>
    </dgm:pt>
    <dgm:pt modelId="{74B8D75B-6523-41DB-BB92-AC4C187768DA}" type="parTrans" cxnId="{FB1404A0-1097-48AB-B35F-99A9B3E600D5}">
      <dgm:prSet/>
      <dgm:spPr/>
      <dgm:t>
        <a:bodyPr/>
        <a:lstStyle/>
        <a:p>
          <a:endParaRPr lang="en-US"/>
        </a:p>
      </dgm:t>
    </dgm:pt>
    <dgm:pt modelId="{1E59FCFB-DDE7-4A7E-9D90-993D30B63FE0}" type="sibTrans" cxnId="{FB1404A0-1097-48AB-B35F-99A9B3E600D5}">
      <dgm:prSet/>
      <dgm:spPr/>
      <dgm:t>
        <a:bodyPr/>
        <a:lstStyle/>
        <a:p>
          <a:endParaRPr lang="en-US"/>
        </a:p>
      </dgm:t>
    </dgm:pt>
    <dgm:pt modelId="{69741ABB-3F61-4C5D-AB42-391E8FD605EF}">
      <dgm:prSet/>
      <dgm:spPr/>
      <dgm:t>
        <a:bodyPr/>
        <a:lstStyle/>
        <a:p>
          <a:r>
            <a:rPr lang="en-US" b="1"/>
            <a:t>Notifications and Alerts:</a:t>
          </a:r>
          <a:endParaRPr lang="en-US"/>
        </a:p>
      </dgm:t>
    </dgm:pt>
    <dgm:pt modelId="{747207CD-9DE1-4D63-B362-2410D33B1120}" type="parTrans" cxnId="{A7DEDB6C-8B23-465C-877F-B752AFCBBE33}">
      <dgm:prSet/>
      <dgm:spPr/>
      <dgm:t>
        <a:bodyPr/>
        <a:lstStyle/>
        <a:p>
          <a:endParaRPr lang="en-US"/>
        </a:p>
      </dgm:t>
    </dgm:pt>
    <dgm:pt modelId="{BD9B04BE-80B2-4EF2-A149-56EDFE0B3026}" type="sibTrans" cxnId="{A7DEDB6C-8B23-465C-877F-B752AFCBBE33}">
      <dgm:prSet/>
      <dgm:spPr/>
      <dgm:t>
        <a:bodyPr/>
        <a:lstStyle/>
        <a:p>
          <a:endParaRPr lang="en-US"/>
        </a:p>
      </dgm:t>
    </dgm:pt>
    <dgm:pt modelId="{DC131B2C-800D-4EC9-9396-BD46E2BE88ED}">
      <dgm:prSet/>
      <dgm:spPr/>
      <dgm:t>
        <a:bodyPr/>
        <a:lstStyle/>
        <a:p>
          <a:r>
            <a:rPr lang="en-US"/>
            <a:t>Receive policy renewal reminders, important updates, and personalized insurance recommendations.</a:t>
          </a:r>
        </a:p>
      </dgm:t>
    </dgm:pt>
    <dgm:pt modelId="{B4072FAE-0FA7-4251-BEAA-7A0848606DAB}" type="parTrans" cxnId="{D5A45422-6274-489C-B35E-4F401ED5BEAC}">
      <dgm:prSet/>
      <dgm:spPr/>
      <dgm:t>
        <a:bodyPr/>
        <a:lstStyle/>
        <a:p>
          <a:endParaRPr lang="en-US"/>
        </a:p>
      </dgm:t>
    </dgm:pt>
    <dgm:pt modelId="{68AE153F-3677-4C51-8EA2-E59CBA397D10}" type="sibTrans" cxnId="{D5A45422-6274-489C-B35E-4F401ED5BEAC}">
      <dgm:prSet/>
      <dgm:spPr/>
      <dgm:t>
        <a:bodyPr/>
        <a:lstStyle/>
        <a:p>
          <a:endParaRPr lang="en-US"/>
        </a:p>
      </dgm:t>
    </dgm:pt>
    <dgm:pt modelId="{ACBC2899-DDDF-4DE8-AA45-34862D80705F}" type="pres">
      <dgm:prSet presAssocID="{F70D0FEC-3CEA-4C01-91EA-5049FECCFC2F}" presName="vert0" presStyleCnt="0">
        <dgm:presLayoutVars>
          <dgm:dir/>
          <dgm:animOne val="branch"/>
          <dgm:animLvl val="lvl"/>
        </dgm:presLayoutVars>
      </dgm:prSet>
      <dgm:spPr/>
    </dgm:pt>
    <dgm:pt modelId="{3102F268-096E-4E1A-83B3-A26E396AE684}" type="pres">
      <dgm:prSet presAssocID="{72943D2D-647E-4F91-983D-A976532A14D9}" presName="thickLine" presStyleLbl="alignNode1" presStyleIdx="0" presStyleCnt="11"/>
      <dgm:spPr/>
    </dgm:pt>
    <dgm:pt modelId="{33E899E6-E1EB-4CF5-A678-CE9DB7F82BF2}" type="pres">
      <dgm:prSet presAssocID="{72943D2D-647E-4F91-983D-A976532A14D9}" presName="horz1" presStyleCnt="0"/>
      <dgm:spPr/>
    </dgm:pt>
    <dgm:pt modelId="{3CB9ECB4-042F-499F-8FAB-30DA03325EBE}" type="pres">
      <dgm:prSet presAssocID="{72943D2D-647E-4F91-983D-A976532A14D9}" presName="tx1" presStyleLbl="revTx" presStyleIdx="0" presStyleCnt="11"/>
      <dgm:spPr/>
    </dgm:pt>
    <dgm:pt modelId="{BFF3F051-67F9-493A-A90A-B4CC6911CC13}" type="pres">
      <dgm:prSet presAssocID="{72943D2D-647E-4F91-983D-A976532A14D9}" presName="vert1" presStyleCnt="0"/>
      <dgm:spPr/>
    </dgm:pt>
    <dgm:pt modelId="{6E6A1651-1CC0-4401-BCD6-18AAE720FE64}" type="pres">
      <dgm:prSet presAssocID="{9B7EA914-6B9E-4C59-8643-FBEB1C5F5648}" presName="thickLine" presStyleLbl="alignNode1" presStyleIdx="1" presStyleCnt="11"/>
      <dgm:spPr/>
    </dgm:pt>
    <dgm:pt modelId="{70AE3F0C-4096-4BD8-B6AC-C0D6CBB2D4BD}" type="pres">
      <dgm:prSet presAssocID="{9B7EA914-6B9E-4C59-8643-FBEB1C5F5648}" presName="horz1" presStyleCnt="0"/>
      <dgm:spPr/>
    </dgm:pt>
    <dgm:pt modelId="{2A54C9E7-B52E-4A8C-A4C1-DCC013E759BC}" type="pres">
      <dgm:prSet presAssocID="{9B7EA914-6B9E-4C59-8643-FBEB1C5F5648}" presName="tx1" presStyleLbl="revTx" presStyleIdx="1" presStyleCnt="11"/>
      <dgm:spPr/>
    </dgm:pt>
    <dgm:pt modelId="{02E0546F-BF3F-4FC7-8DA8-3B05B4E4BADB}" type="pres">
      <dgm:prSet presAssocID="{9B7EA914-6B9E-4C59-8643-FBEB1C5F5648}" presName="vert1" presStyleCnt="0"/>
      <dgm:spPr/>
    </dgm:pt>
    <dgm:pt modelId="{6E34F81D-F5B7-4AE2-8561-272C7F9CB420}" type="pres">
      <dgm:prSet presAssocID="{2B2E351B-7A1A-4FD5-B81A-E8CE10DD3E51}" presName="thickLine" presStyleLbl="alignNode1" presStyleIdx="2" presStyleCnt="11"/>
      <dgm:spPr/>
    </dgm:pt>
    <dgm:pt modelId="{0856336E-11A8-4A5F-AAB0-85940BDCC302}" type="pres">
      <dgm:prSet presAssocID="{2B2E351B-7A1A-4FD5-B81A-E8CE10DD3E51}" presName="horz1" presStyleCnt="0"/>
      <dgm:spPr/>
    </dgm:pt>
    <dgm:pt modelId="{004B3CBC-FF34-40F3-AC25-C4652F0DF3CE}" type="pres">
      <dgm:prSet presAssocID="{2B2E351B-7A1A-4FD5-B81A-E8CE10DD3E51}" presName="tx1" presStyleLbl="revTx" presStyleIdx="2" presStyleCnt="11"/>
      <dgm:spPr/>
    </dgm:pt>
    <dgm:pt modelId="{DCC043BC-2F5F-471A-A08F-35A1B3F3C7EF}" type="pres">
      <dgm:prSet presAssocID="{2B2E351B-7A1A-4FD5-B81A-E8CE10DD3E51}" presName="vert1" presStyleCnt="0"/>
      <dgm:spPr/>
    </dgm:pt>
    <dgm:pt modelId="{211E7466-A6C5-4733-B4CE-0A97B1B0E68E}" type="pres">
      <dgm:prSet presAssocID="{EFD5C77F-1304-4FF4-B5B2-7E7EE04B1682}" presName="thickLine" presStyleLbl="alignNode1" presStyleIdx="3" presStyleCnt="11"/>
      <dgm:spPr/>
    </dgm:pt>
    <dgm:pt modelId="{AAA9B4AC-0492-4A4A-91E7-34631FBC01A4}" type="pres">
      <dgm:prSet presAssocID="{EFD5C77F-1304-4FF4-B5B2-7E7EE04B1682}" presName="horz1" presStyleCnt="0"/>
      <dgm:spPr/>
    </dgm:pt>
    <dgm:pt modelId="{AD9B603D-A3D9-40F7-AAE5-B5B8DEEEFC85}" type="pres">
      <dgm:prSet presAssocID="{EFD5C77F-1304-4FF4-B5B2-7E7EE04B1682}" presName="tx1" presStyleLbl="revTx" presStyleIdx="3" presStyleCnt="11"/>
      <dgm:spPr/>
    </dgm:pt>
    <dgm:pt modelId="{72F14CA5-375C-4AB4-93B7-40590FCF86FE}" type="pres">
      <dgm:prSet presAssocID="{EFD5C77F-1304-4FF4-B5B2-7E7EE04B1682}" presName="vert1" presStyleCnt="0"/>
      <dgm:spPr/>
    </dgm:pt>
    <dgm:pt modelId="{ECA4E13C-08B8-4AAF-9DF3-E2DDBD0975D1}" type="pres">
      <dgm:prSet presAssocID="{8032BA5C-0EB1-4FB8-B150-BB1A5D4ED71A}" presName="thickLine" presStyleLbl="alignNode1" presStyleIdx="4" presStyleCnt="11"/>
      <dgm:spPr/>
    </dgm:pt>
    <dgm:pt modelId="{95CB98AF-225D-4F63-988A-46BADBCF0E32}" type="pres">
      <dgm:prSet presAssocID="{8032BA5C-0EB1-4FB8-B150-BB1A5D4ED71A}" presName="horz1" presStyleCnt="0"/>
      <dgm:spPr/>
    </dgm:pt>
    <dgm:pt modelId="{D9A2D8A6-B85A-44FC-A7F7-AD235B5038A7}" type="pres">
      <dgm:prSet presAssocID="{8032BA5C-0EB1-4FB8-B150-BB1A5D4ED71A}" presName="tx1" presStyleLbl="revTx" presStyleIdx="4" presStyleCnt="11"/>
      <dgm:spPr/>
    </dgm:pt>
    <dgm:pt modelId="{2C088C88-64C9-40B1-9C54-1E4CBAF45C10}" type="pres">
      <dgm:prSet presAssocID="{8032BA5C-0EB1-4FB8-B150-BB1A5D4ED71A}" presName="vert1" presStyleCnt="0"/>
      <dgm:spPr/>
    </dgm:pt>
    <dgm:pt modelId="{D38393F4-88A4-4B41-B1A9-9AF43EEE39CA}" type="pres">
      <dgm:prSet presAssocID="{B2F8DFEE-F45B-45FD-8ACF-DB84C0BDA76B}" presName="thickLine" presStyleLbl="alignNode1" presStyleIdx="5" presStyleCnt="11"/>
      <dgm:spPr/>
    </dgm:pt>
    <dgm:pt modelId="{FB170FDE-518D-4F04-AEA8-05A78C9D3B63}" type="pres">
      <dgm:prSet presAssocID="{B2F8DFEE-F45B-45FD-8ACF-DB84C0BDA76B}" presName="horz1" presStyleCnt="0"/>
      <dgm:spPr/>
    </dgm:pt>
    <dgm:pt modelId="{DC332C5C-084D-48CB-8768-D06A54474630}" type="pres">
      <dgm:prSet presAssocID="{B2F8DFEE-F45B-45FD-8ACF-DB84C0BDA76B}" presName="tx1" presStyleLbl="revTx" presStyleIdx="5" presStyleCnt="11"/>
      <dgm:spPr/>
    </dgm:pt>
    <dgm:pt modelId="{E9794FBE-265F-4ED0-ADA8-F92F814519EF}" type="pres">
      <dgm:prSet presAssocID="{B2F8DFEE-F45B-45FD-8ACF-DB84C0BDA76B}" presName="vert1" presStyleCnt="0"/>
      <dgm:spPr/>
    </dgm:pt>
    <dgm:pt modelId="{8A42B55F-B560-4FDD-BD5A-D60CCE4136A9}" type="pres">
      <dgm:prSet presAssocID="{F7C2B840-7ED8-4A20-9AB0-52A5B3E6E7EF}" presName="thickLine" presStyleLbl="alignNode1" presStyleIdx="6" presStyleCnt="11"/>
      <dgm:spPr/>
    </dgm:pt>
    <dgm:pt modelId="{095C08B0-AA5D-4DEB-82A3-C0749F5DBF0B}" type="pres">
      <dgm:prSet presAssocID="{F7C2B840-7ED8-4A20-9AB0-52A5B3E6E7EF}" presName="horz1" presStyleCnt="0"/>
      <dgm:spPr/>
    </dgm:pt>
    <dgm:pt modelId="{522C5917-D583-4219-BC8E-1D6F04B36B5E}" type="pres">
      <dgm:prSet presAssocID="{F7C2B840-7ED8-4A20-9AB0-52A5B3E6E7EF}" presName="tx1" presStyleLbl="revTx" presStyleIdx="6" presStyleCnt="11"/>
      <dgm:spPr/>
    </dgm:pt>
    <dgm:pt modelId="{207C772C-5206-4EA5-A6CB-454680CB5A08}" type="pres">
      <dgm:prSet presAssocID="{F7C2B840-7ED8-4A20-9AB0-52A5B3E6E7EF}" presName="vert1" presStyleCnt="0"/>
      <dgm:spPr/>
    </dgm:pt>
    <dgm:pt modelId="{62CB968F-A209-4A2B-8BD8-F9FCD9811EEB}" type="pres">
      <dgm:prSet presAssocID="{6D343276-DF6D-430A-927A-D7A4D697C7C3}" presName="thickLine" presStyleLbl="alignNode1" presStyleIdx="7" presStyleCnt="11"/>
      <dgm:spPr/>
    </dgm:pt>
    <dgm:pt modelId="{4427DEB3-81AA-4202-BFB5-A38E44E00A31}" type="pres">
      <dgm:prSet presAssocID="{6D343276-DF6D-430A-927A-D7A4D697C7C3}" presName="horz1" presStyleCnt="0"/>
      <dgm:spPr/>
    </dgm:pt>
    <dgm:pt modelId="{ADCEC116-124F-4138-87EB-893BF1887FFB}" type="pres">
      <dgm:prSet presAssocID="{6D343276-DF6D-430A-927A-D7A4D697C7C3}" presName="tx1" presStyleLbl="revTx" presStyleIdx="7" presStyleCnt="11"/>
      <dgm:spPr/>
    </dgm:pt>
    <dgm:pt modelId="{7B1BB087-EE6B-4338-B816-26F995EEE1C6}" type="pres">
      <dgm:prSet presAssocID="{6D343276-DF6D-430A-927A-D7A4D697C7C3}" presName="vert1" presStyleCnt="0"/>
      <dgm:spPr/>
    </dgm:pt>
    <dgm:pt modelId="{18B4C676-CD3C-4FBA-A68B-FE7C20247754}" type="pres">
      <dgm:prSet presAssocID="{9696A37E-84BF-4D7C-A471-3C5B102DE30A}" presName="thickLine" presStyleLbl="alignNode1" presStyleIdx="8" presStyleCnt="11"/>
      <dgm:spPr/>
    </dgm:pt>
    <dgm:pt modelId="{29E7582B-EFD4-46BC-ABD8-340EAC292496}" type="pres">
      <dgm:prSet presAssocID="{9696A37E-84BF-4D7C-A471-3C5B102DE30A}" presName="horz1" presStyleCnt="0"/>
      <dgm:spPr/>
    </dgm:pt>
    <dgm:pt modelId="{435CCA17-EDCA-4E80-9397-028C7B668E28}" type="pres">
      <dgm:prSet presAssocID="{9696A37E-84BF-4D7C-A471-3C5B102DE30A}" presName="tx1" presStyleLbl="revTx" presStyleIdx="8" presStyleCnt="11"/>
      <dgm:spPr/>
    </dgm:pt>
    <dgm:pt modelId="{CEAB3BBF-AE6F-4766-8E90-1545614DA060}" type="pres">
      <dgm:prSet presAssocID="{9696A37E-84BF-4D7C-A471-3C5B102DE30A}" presName="vert1" presStyleCnt="0"/>
      <dgm:spPr/>
    </dgm:pt>
    <dgm:pt modelId="{B1D83C8A-EC0A-42A9-9A95-C61A65308FDF}" type="pres">
      <dgm:prSet presAssocID="{69741ABB-3F61-4C5D-AB42-391E8FD605EF}" presName="thickLine" presStyleLbl="alignNode1" presStyleIdx="9" presStyleCnt="11"/>
      <dgm:spPr/>
    </dgm:pt>
    <dgm:pt modelId="{54FBE9C7-7733-407A-A557-C55384C431D8}" type="pres">
      <dgm:prSet presAssocID="{69741ABB-3F61-4C5D-AB42-391E8FD605EF}" presName="horz1" presStyleCnt="0"/>
      <dgm:spPr/>
    </dgm:pt>
    <dgm:pt modelId="{760A55E0-055C-4ACA-A01B-0681D7C26D1C}" type="pres">
      <dgm:prSet presAssocID="{69741ABB-3F61-4C5D-AB42-391E8FD605EF}" presName="tx1" presStyleLbl="revTx" presStyleIdx="9" presStyleCnt="11"/>
      <dgm:spPr/>
    </dgm:pt>
    <dgm:pt modelId="{5D35D9F5-A49B-47E0-BC1E-3E5AD444A9AE}" type="pres">
      <dgm:prSet presAssocID="{69741ABB-3F61-4C5D-AB42-391E8FD605EF}" presName="vert1" presStyleCnt="0"/>
      <dgm:spPr/>
    </dgm:pt>
    <dgm:pt modelId="{CD3763A1-9280-4DDA-923F-65A612B2B9E0}" type="pres">
      <dgm:prSet presAssocID="{DC131B2C-800D-4EC9-9396-BD46E2BE88ED}" presName="thickLine" presStyleLbl="alignNode1" presStyleIdx="10" presStyleCnt="11"/>
      <dgm:spPr/>
    </dgm:pt>
    <dgm:pt modelId="{BBB2C090-829C-46E9-AA04-E74A6B248FD0}" type="pres">
      <dgm:prSet presAssocID="{DC131B2C-800D-4EC9-9396-BD46E2BE88ED}" presName="horz1" presStyleCnt="0"/>
      <dgm:spPr/>
    </dgm:pt>
    <dgm:pt modelId="{9565FFF9-BB8F-40B9-9480-1A7DD1F30787}" type="pres">
      <dgm:prSet presAssocID="{DC131B2C-800D-4EC9-9396-BD46E2BE88ED}" presName="tx1" presStyleLbl="revTx" presStyleIdx="10" presStyleCnt="11"/>
      <dgm:spPr/>
    </dgm:pt>
    <dgm:pt modelId="{DA454B6C-59C5-4788-A51E-D3C53543945B}" type="pres">
      <dgm:prSet presAssocID="{DC131B2C-800D-4EC9-9396-BD46E2BE88ED}" presName="vert1" presStyleCnt="0"/>
      <dgm:spPr/>
    </dgm:pt>
  </dgm:ptLst>
  <dgm:cxnLst>
    <dgm:cxn modelId="{96C15311-9550-49AA-AFC7-394901366744}" srcId="{F70D0FEC-3CEA-4C01-91EA-5049FECCFC2F}" destId="{EFD5C77F-1304-4FF4-B5B2-7E7EE04B1682}" srcOrd="3" destOrd="0" parTransId="{953C4284-7113-48E1-A43C-8E9F5D7F698B}" sibTransId="{AF114D2A-029F-410C-B45C-04B7635213E8}"/>
    <dgm:cxn modelId="{D5A45422-6274-489C-B35E-4F401ED5BEAC}" srcId="{F70D0FEC-3CEA-4C01-91EA-5049FECCFC2F}" destId="{DC131B2C-800D-4EC9-9396-BD46E2BE88ED}" srcOrd="10" destOrd="0" parTransId="{B4072FAE-0FA7-4251-BEAA-7A0848606DAB}" sibTransId="{68AE153F-3677-4C51-8EA2-E59CBA397D10}"/>
    <dgm:cxn modelId="{AFD5BA35-3E7B-4318-8AA2-7D4A068C408C}" srcId="{F70D0FEC-3CEA-4C01-91EA-5049FECCFC2F}" destId="{B2F8DFEE-F45B-45FD-8ACF-DB84C0BDA76B}" srcOrd="5" destOrd="0" parTransId="{965B3904-603A-4CC0-9A09-EDA01C9C6E34}" sibTransId="{7C73FC12-5A00-4949-A0AE-FFBD635B537E}"/>
    <dgm:cxn modelId="{DE36ED35-B678-4F9D-8F9A-796988E4FF15}" srcId="{F70D0FEC-3CEA-4C01-91EA-5049FECCFC2F}" destId="{F7C2B840-7ED8-4A20-9AB0-52A5B3E6E7EF}" srcOrd="6" destOrd="0" parTransId="{FFE79FC6-8D96-4CFB-A920-B09624F66F41}" sibTransId="{04735D17-50D8-42A6-B823-17590EF70E84}"/>
    <dgm:cxn modelId="{EADA263D-2A00-40EA-BB8A-EF12FC869550}" srcId="{F70D0FEC-3CEA-4C01-91EA-5049FECCFC2F}" destId="{8032BA5C-0EB1-4FB8-B150-BB1A5D4ED71A}" srcOrd="4" destOrd="0" parTransId="{1B9E97DF-4DD9-45B5-967A-2BA6AE59E158}" sibTransId="{F18EA453-5D23-4B4D-8F7B-E20CE84F8411}"/>
    <dgm:cxn modelId="{9D2B6B43-103F-46B1-B1B2-9D0E63166897}" type="presOf" srcId="{72943D2D-647E-4F91-983D-A976532A14D9}" destId="{3CB9ECB4-042F-499F-8FAB-30DA03325EBE}" srcOrd="0" destOrd="0" presId="urn:microsoft.com/office/officeart/2008/layout/LinedList"/>
    <dgm:cxn modelId="{DAD92B46-ABF1-49F3-AD7D-4E6FBB1D6B25}" type="presOf" srcId="{9696A37E-84BF-4D7C-A471-3C5B102DE30A}" destId="{435CCA17-EDCA-4E80-9397-028C7B668E28}" srcOrd="0" destOrd="0" presId="urn:microsoft.com/office/officeart/2008/layout/LinedList"/>
    <dgm:cxn modelId="{A7DEDB6C-8B23-465C-877F-B752AFCBBE33}" srcId="{F70D0FEC-3CEA-4C01-91EA-5049FECCFC2F}" destId="{69741ABB-3F61-4C5D-AB42-391E8FD605EF}" srcOrd="9" destOrd="0" parTransId="{747207CD-9DE1-4D63-B362-2410D33B1120}" sibTransId="{BD9B04BE-80B2-4EF2-A149-56EDFE0B3026}"/>
    <dgm:cxn modelId="{658AFF71-DE6D-4FC3-A168-DA0FCA165230}" srcId="{F70D0FEC-3CEA-4C01-91EA-5049FECCFC2F}" destId="{72943D2D-647E-4F91-983D-A976532A14D9}" srcOrd="0" destOrd="0" parTransId="{D94E192B-62A4-4AB5-8803-97E7D247BEA5}" sibTransId="{A5248C38-D59C-4E58-8452-20C82AD1B7D5}"/>
    <dgm:cxn modelId="{A985DD59-3549-4816-93F8-900A0B7C722B}" type="presOf" srcId="{F70D0FEC-3CEA-4C01-91EA-5049FECCFC2F}" destId="{ACBC2899-DDDF-4DE8-AA45-34862D80705F}" srcOrd="0" destOrd="0" presId="urn:microsoft.com/office/officeart/2008/layout/LinedList"/>
    <dgm:cxn modelId="{540EE384-3999-457F-87BD-3B890239A9BF}" srcId="{F70D0FEC-3CEA-4C01-91EA-5049FECCFC2F}" destId="{2B2E351B-7A1A-4FD5-B81A-E8CE10DD3E51}" srcOrd="2" destOrd="0" parTransId="{A1C521E4-310D-45A4-91CD-AABFD20970C3}" sibTransId="{9D5A6FF0-E9D3-4801-8F41-F60168AF5B53}"/>
    <dgm:cxn modelId="{AC3CA28B-9778-42E7-8212-00F8182EA2C7}" type="presOf" srcId="{69741ABB-3F61-4C5D-AB42-391E8FD605EF}" destId="{760A55E0-055C-4ACA-A01B-0681D7C26D1C}" srcOrd="0" destOrd="0" presId="urn:microsoft.com/office/officeart/2008/layout/LinedList"/>
    <dgm:cxn modelId="{ED3D088E-C34A-402E-874D-2F336811190E}" type="presOf" srcId="{DC131B2C-800D-4EC9-9396-BD46E2BE88ED}" destId="{9565FFF9-BB8F-40B9-9480-1A7DD1F30787}" srcOrd="0" destOrd="0" presId="urn:microsoft.com/office/officeart/2008/layout/LinedList"/>
    <dgm:cxn modelId="{A83D8C98-087C-4FC1-8927-7B0D3A8E430B}" type="presOf" srcId="{2B2E351B-7A1A-4FD5-B81A-E8CE10DD3E51}" destId="{004B3CBC-FF34-40F3-AC25-C4652F0DF3CE}" srcOrd="0" destOrd="0" presId="urn:microsoft.com/office/officeart/2008/layout/LinedList"/>
    <dgm:cxn modelId="{FB1404A0-1097-48AB-B35F-99A9B3E600D5}" srcId="{F70D0FEC-3CEA-4C01-91EA-5049FECCFC2F}" destId="{9696A37E-84BF-4D7C-A471-3C5B102DE30A}" srcOrd="8" destOrd="0" parTransId="{74B8D75B-6523-41DB-BB92-AC4C187768DA}" sibTransId="{1E59FCFB-DDE7-4A7E-9D90-993D30B63FE0}"/>
    <dgm:cxn modelId="{2C75C8BB-B665-4ECB-A557-253D654A3492}" srcId="{F70D0FEC-3CEA-4C01-91EA-5049FECCFC2F}" destId="{6D343276-DF6D-430A-927A-D7A4D697C7C3}" srcOrd="7" destOrd="0" parTransId="{505C1081-2436-406B-9F3D-F35F6EED42A5}" sibTransId="{AA8AE111-AC8B-49DE-8111-6FFAC119F261}"/>
    <dgm:cxn modelId="{B63282BF-6142-4044-91EB-9FF808D81698}" type="presOf" srcId="{EFD5C77F-1304-4FF4-B5B2-7E7EE04B1682}" destId="{AD9B603D-A3D9-40F7-AAE5-B5B8DEEEFC85}" srcOrd="0" destOrd="0" presId="urn:microsoft.com/office/officeart/2008/layout/LinedList"/>
    <dgm:cxn modelId="{AEC749C7-EB36-422C-B7C9-B0A18FEF2A62}" type="presOf" srcId="{6D343276-DF6D-430A-927A-D7A4D697C7C3}" destId="{ADCEC116-124F-4138-87EB-893BF1887FFB}" srcOrd="0" destOrd="0" presId="urn:microsoft.com/office/officeart/2008/layout/LinedList"/>
    <dgm:cxn modelId="{17B68AE7-51B5-4AE1-865A-00730DEE385C}" type="presOf" srcId="{9B7EA914-6B9E-4C59-8643-FBEB1C5F5648}" destId="{2A54C9E7-B52E-4A8C-A4C1-DCC013E759BC}" srcOrd="0" destOrd="0" presId="urn:microsoft.com/office/officeart/2008/layout/LinedList"/>
    <dgm:cxn modelId="{24463FEB-68DA-4F9F-852A-5701B183BBA2}" srcId="{F70D0FEC-3CEA-4C01-91EA-5049FECCFC2F}" destId="{9B7EA914-6B9E-4C59-8643-FBEB1C5F5648}" srcOrd="1" destOrd="0" parTransId="{89D52C08-9354-498A-AB40-975096A68824}" sibTransId="{C2D94A71-EE3E-413B-ACA8-F6E63723A68B}"/>
    <dgm:cxn modelId="{21FB00F2-B17A-43F1-8846-23E5E0EF0B91}" type="presOf" srcId="{F7C2B840-7ED8-4A20-9AB0-52A5B3E6E7EF}" destId="{522C5917-D583-4219-BC8E-1D6F04B36B5E}" srcOrd="0" destOrd="0" presId="urn:microsoft.com/office/officeart/2008/layout/LinedList"/>
    <dgm:cxn modelId="{478E63F3-70FE-44C8-8F18-679CDE105B30}" type="presOf" srcId="{8032BA5C-0EB1-4FB8-B150-BB1A5D4ED71A}" destId="{D9A2D8A6-B85A-44FC-A7F7-AD235B5038A7}" srcOrd="0" destOrd="0" presId="urn:microsoft.com/office/officeart/2008/layout/LinedList"/>
    <dgm:cxn modelId="{FB2D9BF5-4482-49F1-B190-1FA9C3988E43}" type="presOf" srcId="{B2F8DFEE-F45B-45FD-8ACF-DB84C0BDA76B}" destId="{DC332C5C-084D-48CB-8768-D06A54474630}" srcOrd="0" destOrd="0" presId="urn:microsoft.com/office/officeart/2008/layout/LinedList"/>
    <dgm:cxn modelId="{D6D14F79-E181-4ACF-A4E6-99301019083C}" type="presParOf" srcId="{ACBC2899-DDDF-4DE8-AA45-34862D80705F}" destId="{3102F268-096E-4E1A-83B3-A26E396AE684}" srcOrd="0" destOrd="0" presId="urn:microsoft.com/office/officeart/2008/layout/LinedList"/>
    <dgm:cxn modelId="{77782512-D983-42B1-9AB4-1E426735C7AD}" type="presParOf" srcId="{ACBC2899-DDDF-4DE8-AA45-34862D80705F}" destId="{33E899E6-E1EB-4CF5-A678-CE9DB7F82BF2}" srcOrd="1" destOrd="0" presId="urn:microsoft.com/office/officeart/2008/layout/LinedList"/>
    <dgm:cxn modelId="{47414200-C355-48D9-8604-EDFFBA0D04B8}" type="presParOf" srcId="{33E899E6-E1EB-4CF5-A678-CE9DB7F82BF2}" destId="{3CB9ECB4-042F-499F-8FAB-30DA03325EBE}" srcOrd="0" destOrd="0" presId="urn:microsoft.com/office/officeart/2008/layout/LinedList"/>
    <dgm:cxn modelId="{C59FD957-5B26-4EBC-BFD8-BC9A38EC421A}" type="presParOf" srcId="{33E899E6-E1EB-4CF5-A678-CE9DB7F82BF2}" destId="{BFF3F051-67F9-493A-A90A-B4CC6911CC13}" srcOrd="1" destOrd="0" presId="urn:microsoft.com/office/officeart/2008/layout/LinedList"/>
    <dgm:cxn modelId="{9A10F355-575F-4A34-B57B-25275BBB43DC}" type="presParOf" srcId="{ACBC2899-DDDF-4DE8-AA45-34862D80705F}" destId="{6E6A1651-1CC0-4401-BCD6-18AAE720FE64}" srcOrd="2" destOrd="0" presId="urn:microsoft.com/office/officeart/2008/layout/LinedList"/>
    <dgm:cxn modelId="{E25F59C9-1D57-4007-9A84-D9CD3EFC7E36}" type="presParOf" srcId="{ACBC2899-DDDF-4DE8-AA45-34862D80705F}" destId="{70AE3F0C-4096-4BD8-B6AC-C0D6CBB2D4BD}" srcOrd="3" destOrd="0" presId="urn:microsoft.com/office/officeart/2008/layout/LinedList"/>
    <dgm:cxn modelId="{5CFE0E07-AFE6-4D06-9984-BD3CEF5EFCEA}" type="presParOf" srcId="{70AE3F0C-4096-4BD8-B6AC-C0D6CBB2D4BD}" destId="{2A54C9E7-B52E-4A8C-A4C1-DCC013E759BC}" srcOrd="0" destOrd="0" presId="urn:microsoft.com/office/officeart/2008/layout/LinedList"/>
    <dgm:cxn modelId="{0A7F05AC-0C90-4B89-B2AA-E56B8883B156}" type="presParOf" srcId="{70AE3F0C-4096-4BD8-B6AC-C0D6CBB2D4BD}" destId="{02E0546F-BF3F-4FC7-8DA8-3B05B4E4BADB}" srcOrd="1" destOrd="0" presId="urn:microsoft.com/office/officeart/2008/layout/LinedList"/>
    <dgm:cxn modelId="{65836B0C-9BAE-4B98-8D41-0B203E072485}" type="presParOf" srcId="{ACBC2899-DDDF-4DE8-AA45-34862D80705F}" destId="{6E34F81D-F5B7-4AE2-8561-272C7F9CB420}" srcOrd="4" destOrd="0" presId="urn:microsoft.com/office/officeart/2008/layout/LinedList"/>
    <dgm:cxn modelId="{81D1B301-992C-45ED-9689-20B9397AB432}" type="presParOf" srcId="{ACBC2899-DDDF-4DE8-AA45-34862D80705F}" destId="{0856336E-11A8-4A5F-AAB0-85940BDCC302}" srcOrd="5" destOrd="0" presId="urn:microsoft.com/office/officeart/2008/layout/LinedList"/>
    <dgm:cxn modelId="{C8C5DD6F-9BE7-453D-BF9B-913603DB8086}" type="presParOf" srcId="{0856336E-11A8-4A5F-AAB0-85940BDCC302}" destId="{004B3CBC-FF34-40F3-AC25-C4652F0DF3CE}" srcOrd="0" destOrd="0" presId="urn:microsoft.com/office/officeart/2008/layout/LinedList"/>
    <dgm:cxn modelId="{7F3C7CDB-4262-40C3-BF6E-93ADF388850A}" type="presParOf" srcId="{0856336E-11A8-4A5F-AAB0-85940BDCC302}" destId="{DCC043BC-2F5F-471A-A08F-35A1B3F3C7EF}" srcOrd="1" destOrd="0" presId="urn:microsoft.com/office/officeart/2008/layout/LinedList"/>
    <dgm:cxn modelId="{1F063BC3-C3D4-42C2-BBC9-829D05344961}" type="presParOf" srcId="{ACBC2899-DDDF-4DE8-AA45-34862D80705F}" destId="{211E7466-A6C5-4733-B4CE-0A97B1B0E68E}" srcOrd="6" destOrd="0" presId="urn:microsoft.com/office/officeart/2008/layout/LinedList"/>
    <dgm:cxn modelId="{3DC6F55F-CA04-4261-948E-B667F8AD4EF1}" type="presParOf" srcId="{ACBC2899-DDDF-4DE8-AA45-34862D80705F}" destId="{AAA9B4AC-0492-4A4A-91E7-34631FBC01A4}" srcOrd="7" destOrd="0" presId="urn:microsoft.com/office/officeart/2008/layout/LinedList"/>
    <dgm:cxn modelId="{824655E2-5C82-4896-AE05-24FFEC775DCA}" type="presParOf" srcId="{AAA9B4AC-0492-4A4A-91E7-34631FBC01A4}" destId="{AD9B603D-A3D9-40F7-AAE5-B5B8DEEEFC85}" srcOrd="0" destOrd="0" presId="urn:microsoft.com/office/officeart/2008/layout/LinedList"/>
    <dgm:cxn modelId="{87A20812-D9FC-4751-B400-9E36D57E3D62}" type="presParOf" srcId="{AAA9B4AC-0492-4A4A-91E7-34631FBC01A4}" destId="{72F14CA5-375C-4AB4-93B7-40590FCF86FE}" srcOrd="1" destOrd="0" presId="urn:microsoft.com/office/officeart/2008/layout/LinedList"/>
    <dgm:cxn modelId="{2BF63B59-19CF-4A48-9F84-6DEC39727B1D}" type="presParOf" srcId="{ACBC2899-DDDF-4DE8-AA45-34862D80705F}" destId="{ECA4E13C-08B8-4AAF-9DF3-E2DDBD0975D1}" srcOrd="8" destOrd="0" presId="urn:microsoft.com/office/officeart/2008/layout/LinedList"/>
    <dgm:cxn modelId="{8AB43E9F-D072-48B6-885A-C92C293D697E}" type="presParOf" srcId="{ACBC2899-DDDF-4DE8-AA45-34862D80705F}" destId="{95CB98AF-225D-4F63-988A-46BADBCF0E32}" srcOrd="9" destOrd="0" presId="urn:microsoft.com/office/officeart/2008/layout/LinedList"/>
    <dgm:cxn modelId="{5E249B8F-2105-4AE2-B563-71327716FF72}" type="presParOf" srcId="{95CB98AF-225D-4F63-988A-46BADBCF0E32}" destId="{D9A2D8A6-B85A-44FC-A7F7-AD235B5038A7}" srcOrd="0" destOrd="0" presId="urn:microsoft.com/office/officeart/2008/layout/LinedList"/>
    <dgm:cxn modelId="{D33C919F-79BC-402E-AB09-23AF469A2DED}" type="presParOf" srcId="{95CB98AF-225D-4F63-988A-46BADBCF0E32}" destId="{2C088C88-64C9-40B1-9C54-1E4CBAF45C10}" srcOrd="1" destOrd="0" presId="urn:microsoft.com/office/officeart/2008/layout/LinedList"/>
    <dgm:cxn modelId="{41B5CC5D-4A90-4744-9185-2624E08FFD60}" type="presParOf" srcId="{ACBC2899-DDDF-4DE8-AA45-34862D80705F}" destId="{D38393F4-88A4-4B41-B1A9-9AF43EEE39CA}" srcOrd="10" destOrd="0" presId="urn:microsoft.com/office/officeart/2008/layout/LinedList"/>
    <dgm:cxn modelId="{49DE8C50-03AE-4977-99B3-9E6ACB4C162F}" type="presParOf" srcId="{ACBC2899-DDDF-4DE8-AA45-34862D80705F}" destId="{FB170FDE-518D-4F04-AEA8-05A78C9D3B63}" srcOrd="11" destOrd="0" presId="urn:microsoft.com/office/officeart/2008/layout/LinedList"/>
    <dgm:cxn modelId="{CE7AF43F-ADF7-461D-AF00-1542C65EF28D}" type="presParOf" srcId="{FB170FDE-518D-4F04-AEA8-05A78C9D3B63}" destId="{DC332C5C-084D-48CB-8768-D06A54474630}" srcOrd="0" destOrd="0" presId="urn:microsoft.com/office/officeart/2008/layout/LinedList"/>
    <dgm:cxn modelId="{9BECEFCC-38E2-4C2D-AFFE-23F4850455F2}" type="presParOf" srcId="{FB170FDE-518D-4F04-AEA8-05A78C9D3B63}" destId="{E9794FBE-265F-4ED0-ADA8-F92F814519EF}" srcOrd="1" destOrd="0" presId="urn:microsoft.com/office/officeart/2008/layout/LinedList"/>
    <dgm:cxn modelId="{90EB5BE8-16C2-4BCB-BC75-18A92DD7727D}" type="presParOf" srcId="{ACBC2899-DDDF-4DE8-AA45-34862D80705F}" destId="{8A42B55F-B560-4FDD-BD5A-D60CCE4136A9}" srcOrd="12" destOrd="0" presId="urn:microsoft.com/office/officeart/2008/layout/LinedList"/>
    <dgm:cxn modelId="{721D0BAD-BD4B-46B3-8657-1A1B4FA41585}" type="presParOf" srcId="{ACBC2899-DDDF-4DE8-AA45-34862D80705F}" destId="{095C08B0-AA5D-4DEB-82A3-C0749F5DBF0B}" srcOrd="13" destOrd="0" presId="urn:microsoft.com/office/officeart/2008/layout/LinedList"/>
    <dgm:cxn modelId="{E037E720-A6D4-4E57-B008-8F1C426FF3CD}" type="presParOf" srcId="{095C08B0-AA5D-4DEB-82A3-C0749F5DBF0B}" destId="{522C5917-D583-4219-BC8E-1D6F04B36B5E}" srcOrd="0" destOrd="0" presId="urn:microsoft.com/office/officeart/2008/layout/LinedList"/>
    <dgm:cxn modelId="{C23FB44A-FE32-4824-A529-926C8BA2D9E7}" type="presParOf" srcId="{095C08B0-AA5D-4DEB-82A3-C0749F5DBF0B}" destId="{207C772C-5206-4EA5-A6CB-454680CB5A08}" srcOrd="1" destOrd="0" presId="urn:microsoft.com/office/officeart/2008/layout/LinedList"/>
    <dgm:cxn modelId="{6BFA029D-DF6B-4717-A5C6-67FFB230053B}" type="presParOf" srcId="{ACBC2899-DDDF-4DE8-AA45-34862D80705F}" destId="{62CB968F-A209-4A2B-8BD8-F9FCD9811EEB}" srcOrd="14" destOrd="0" presId="urn:microsoft.com/office/officeart/2008/layout/LinedList"/>
    <dgm:cxn modelId="{F1933BD7-16DC-4B62-956C-2CC3E4C9517E}" type="presParOf" srcId="{ACBC2899-DDDF-4DE8-AA45-34862D80705F}" destId="{4427DEB3-81AA-4202-BFB5-A38E44E00A31}" srcOrd="15" destOrd="0" presId="urn:microsoft.com/office/officeart/2008/layout/LinedList"/>
    <dgm:cxn modelId="{928C73D4-485D-42DE-9F35-0B39C570FEA6}" type="presParOf" srcId="{4427DEB3-81AA-4202-BFB5-A38E44E00A31}" destId="{ADCEC116-124F-4138-87EB-893BF1887FFB}" srcOrd="0" destOrd="0" presId="urn:microsoft.com/office/officeart/2008/layout/LinedList"/>
    <dgm:cxn modelId="{A65E5152-994E-4B2F-BCF2-EAC455A80D9C}" type="presParOf" srcId="{4427DEB3-81AA-4202-BFB5-A38E44E00A31}" destId="{7B1BB087-EE6B-4338-B816-26F995EEE1C6}" srcOrd="1" destOrd="0" presId="urn:microsoft.com/office/officeart/2008/layout/LinedList"/>
    <dgm:cxn modelId="{27B71D25-7750-486C-A341-776F0EE46428}" type="presParOf" srcId="{ACBC2899-DDDF-4DE8-AA45-34862D80705F}" destId="{18B4C676-CD3C-4FBA-A68B-FE7C20247754}" srcOrd="16" destOrd="0" presId="urn:microsoft.com/office/officeart/2008/layout/LinedList"/>
    <dgm:cxn modelId="{7CCE1430-AA7D-4A36-B5E2-694DDB62C2F8}" type="presParOf" srcId="{ACBC2899-DDDF-4DE8-AA45-34862D80705F}" destId="{29E7582B-EFD4-46BC-ABD8-340EAC292496}" srcOrd="17" destOrd="0" presId="urn:microsoft.com/office/officeart/2008/layout/LinedList"/>
    <dgm:cxn modelId="{DFBB7AAD-8FBD-47A7-A0CA-A17A6597254A}" type="presParOf" srcId="{29E7582B-EFD4-46BC-ABD8-340EAC292496}" destId="{435CCA17-EDCA-4E80-9397-028C7B668E28}" srcOrd="0" destOrd="0" presId="urn:microsoft.com/office/officeart/2008/layout/LinedList"/>
    <dgm:cxn modelId="{182671C4-854A-4328-9201-9A9BF82A7C61}" type="presParOf" srcId="{29E7582B-EFD4-46BC-ABD8-340EAC292496}" destId="{CEAB3BBF-AE6F-4766-8E90-1545614DA060}" srcOrd="1" destOrd="0" presId="urn:microsoft.com/office/officeart/2008/layout/LinedList"/>
    <dgm:cxn modelId="{11FA7F31-CDDA-4854-B9D0-0A50ED77CEAB}" type="presParOf" srcId="{ACBC2899-DDDF-4DE8-AA45-34862D80705F}" destId="{B1D83C8A-EC0A-42A9-9A95-C61A65308FDF}" srcOrd="18" destOrd="0" presId="urn:microsoft.com/office/officeart/2008/layout/LinedList"/>
    <dgm:cxn modelId="{D9E9F962-4794-473C-B06E-35034B5E02A2}" type="presParOf" srcId="{ACBC2899-DDDF-4DE8-AA45-34862D80705F}" destId="{54FBE9C7-7733-407A-A557-C55384C431D8}" srcOrd="19" destOrd="0" presId="urn:microsoft.com/office/officeart/2008/layout/LinedList"/>
    <dgm:cxn modelId="{A158393D-09A8-409D-989C-1716FB9F3439}" type="presParOf" srcId="{54FBE9C7-7733-407A-A557-C55384C431D8}" destId="{760A55E0-055C-4ACA-A01B-0681D7C26D1C}" srcOrd="0" destOrd="0" presId="urn:microsoft.com/office/officeart/2008/layout/LinedList"/>
    <dgm:cxn modelId="{DB29E4E4-BEDD-48E1-B493-218B5D786E22}" type="presParOf" srcId="{54FBE9C7-7733-407A-A557-C55384C431D8}" destId="{5D35D9F5-A49B-47E0-BC1E-3E5AD444A9AE}" srcOrd="1" destOrd="0" presId="urn:microsoft.com/office/officeart/2008/layout/LinedList"/>
    <dgm:cxn modelId="{6889A85F-3A3A-45A2-9100-487C1C2232AF}" type="presParOf" srcId="{ACBC2899-DDDF-4DE8-AA45-34862D80705F}" destId="{CD3763A1-9280-4DDA-923F-65A612B2B9E0}" srcOrd="20" destOrd="0" presId="urn:microsoft.com/office/officeart/2008/layout/LinedList"/>
    <dgm:cxn modelId="{44165100-CE6F-434D-908D-A8CAAB154CFC}" type="presParOf" srcId="{ACBC2899-DDDF-4DE8-AA45-34862D80705F}" destId="{BBB2C090-829C-46E9-AA04-E74A6B248FD0}" srcOrd="21" destOrd="0" presId="urn:microsoft.com/office/officeart/2008/layout/LinedList"/>
    <dgm:cxn modelId="{48885924-7DA9-4DB7-851D-B47BF8A32C4F}" type="presParOf" srcId="{BBB2C090-829C-46E9-AA04-E74A6B248FD0}" destId="{9565FFF9-BB8F-40B9-9480-1A7DD1F30787}" srcOrd="0" destOrd="0" presId="urn:microsoft.com/office/officeart/2008/layout/LinedList"/>
    <dgm:cxn modelId="{BD603F68-4952-4061-8E81-FF74B7F5CE20}" type="presParOf" srcId="{BBB2C090-829C-46E9-AA04-E74A6B248FD0}" destId="{DA454B6C-59C5-4788-A51E-D3C5354394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6D85-416E-4067-9A54-4D700288C38C}">
      <dsp:nvSpPr>
        <dsp:cNvPr id="0" name=""/>
        <dsp:cNvSpPr/>
      </dsp:nvSpPr>
      <dsp:spPr>
        <a:xfrm>
          <a:off x="921135" y="853490"/>
          <a:ext cx="1445283" cy="1445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09915-7117-49C9-896D-F643AB61437D}">
      <dsp:nvSpPr>
        <dsp:cNvPr id="0" name=""/>
        <dsp:cNvSpPr/>
      </dsp:nvSpPr>
      <dsp:spPr>
        <a:xfrm>
          <a:off x="37906" y="2751469"/>
          <a:ext cx="3211741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EInsurance</a:t>
          </a:r>
          <a:r>
            <a:rPr lang="en-US" sz="1800" kern="1200" dirty="0"/>
            <a:t> is an innovative project aimed at creating a comprehensive and user-friendly online Insurance Hub. </a:t>
          </a:r>
        </a:p>
      </dsp:txBody>
      <dsp:txXfrm>
        <a:off x="37906" y="2751469"/>
        <a:ext cx="3211741" cy="1119287"/>
      </dsp:txXfrm>
    </dsp:sp>
    <dsp:sp modelId="{BA35BA50-08DA-4BD0-9DAD-000307E5C064}">
      <dsp:nvSpPr>
        <dsp:cNvPr id="0" name=""/>
        <dsp:cNvSpPr/>
      </dsp:nvSpPr>
      <dsp:spPr>
        <a:xfrm>
          <a:off x="4694932" y="853490"/>
          <a:ext cx="1445283" cy="1445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DF179-3058-42BA-B9C8-20DDB4F74395}">
      <dsp:nvSpPr>
        <dsp:cNvPr id="0" name=""/>
        <dsp:cNvSpPr/>
      </dsp:nvSpPr>
      <dsp:spPr>
        <a:xfrm>
          <a:off x="3811703" y="2751469"/>
          <a:ext cx="3211741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hub will serve as a one-stop digital platform for insurance providers and customers to interact, manage policies, and access a wide range of insurance-related services. </a:t>
          </a:r>
        </a:p>
      </dsp:txBody>
      <dsp:txXfrm>
        <a:off x="3811703" y="2751469"/>
        <a:ext cx="3211741" cy="1119287"/>
      </dsp:txXfrm>
    </dsp:sp>
    <dsp:sp modelId="{B16F2048-D7B7-438C-877D-1D463FDA5F34}">
      <dsp:nvSpPr>
        <dsp:cNvPr id="0" name=""/>
        <dsp:cNvSpPr/>
      </dsp:nvSpPr>
      <dsp:spPr>
        <a:xfrm>
          <a:off x="8468728" y="853490"/>
          <a:ext cx="1445283" cy="14452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38944-F2EB-481C-B541-55F34172FDFC}">
      <dsp:nvSpPr>
        <dsp:cNvPr id="0" name=""/>
        <dsp:cNvSpPr/>
      </dsp:nvSpPr>
      <dsp:spPr>
        <a:xfrm>
          <a:off x="7585499" y="2751469"/>
          <a:ext cx="3211741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EInsurance</a:t>
          </a:r>
          <a:r>
            <a:rPr lang="en-US" sz="1600" kern="1200" dirty="0"/>
            <a:t> seeks to revolutionize the insurance industry by leveraging technology to streamline processes, enhance customer experiences, and promote transparency.</a:t>
          </a:r>
        </a:p>
      </dsp:txBody>
      <dsp:txXfrm>
        <a:off x="7585499" y="2751469"/>
        <a:ext cx="3211741" cy="1119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2F268-096E-4E1A-83B3-A26E396AE684}">
      <dsp:nvSpPr>
        <dsp:cNvPr id="0" name=""/>
        <dsp:cNvSpPr/>
      </dsp:nvSpPr>
      <dsp:spPr>
        <a:xfrm>
          <a:off x="0" y="2689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9ECB4-042F-499F-8FAB-30DA03325EBE}">
      <dsp:nvSpPr>
        <dsp:cNvPr id="0" name=""/>
        <dsp:cNvSpPr/>
      </dsp:nvSpPr>
      <dsp:spPr>
        <a:xfrm>
          <a:off x="0" y="2689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Registration and Authentication:</a:t>
          </a:r>
          <a:endParaRPr lang="en-US" sz="1400" kern="1200" dirty="0"/>
        </a:p>
      </dsp:txBody>
      <dsp:txXfrm>
        <a:off x="0" y="2689"/>
        <a:ext cx="5272548" cy="500285"/>
      </dsp:txXfrm>
    </dsp:sp>
    <dsp:sp modelId="{6E6A1651-1CC0-4401-BCD6-18AAE720FE64}">
      <dsp:nvSpPr>
        <dsp:cNvPr id="0" name=""/>
        <dsp:cNvSpPr/>
      </dsp:nvSpPr>
      <dsp:spPr>
        <a:xfrm>
          <a:off x="0" y="502975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C9E7-B52E-4A8C-A4C1-DCC013E759BC}">
      <dsp:nvSpPr>
        <dsp:cNvPr id="0" name=""/>
        <dsp:cNvSpPr/>
      </dsp:nvSpPr>
      <dsp:spPr>
        <a:xfrm>
          <a:off x="0" y="502975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can create accounts with personal information and secure authentication methods.</a:t>
          </a:r>
        </a:p>
      </dsp:txBody>
      <dsp:txXfrm>
        <a:off x="0" y="502975"/>
        <a:ext cx="5272548" cy="500285"/>
      </dsp:txXfrm>
    </dsp:sp>
    <dsp:sp modelId="{6E34F81D-F5B7-4AE2-8561-272C7F9CB420}">
      <dsp:nvSpPr>
        <dsp:cNvPr id="0" name=""/>
        <dsp:cNvSpPr/>
      </dsp:nvSpPr>
      <dsp:spPr>
        <a:xfrm>
          <a:off x="0" y="1003261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B3CBC-FF34-40F3-AC25-C4652F0DF3CE}">
      <dsp:nvSpPr>
        <dsp:cNvPr id="0" name=""/>
        <dsp:cNvSpPr/>
      </dsp:nvSpPr>
      <dsp:spPr>
        <a:xfrm>
          <a:off x="0" y="1003261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Two-factor authentication for enhanced security.</a:t>
          </a:r>
        </a:p>
      </dsp:txBody>
      <dsp:txXfrm>
        <a:off x="0" y="1003261"/>
        <a:ext cx="5272548" cy="500285"/>
      </dsp:txXfrm>
    </dsp:sp>
    <dsp:sp modelId="{211E7466-A6C5-4733-B4CE-0A97B1B0E68E}">
      <dsp:nvSpPr>
        <dsp:cNvPr id="0" name=""/>
        <dsp:cNvSpPr/>
      </dsp:nvSpPr>
      <dsp:spPr>
        <a:xfrm>
          <a:off x="0" y="1503546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B603D-A3D9-40F7-AAE5-B5B8DEEEFC85}">
      <dsp:nvSpPr>
        <dsp:cNvPr id="0" name=""/>
        <dsp:cNvSpPr/>
      </dsp:nvSpPr>
      <dsp:spPr>
        <a:xfrm>
          <a:off x="0" y="1503546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Profile Management:</a:t>
          </a:r>
          <a:endParaRPr lang="en-US" sz="1400" kern="1200"/>
        </a:p>
      </dsp:txBody>
      <dsp:txXfrm>
        <a:off x="0" y="1503546"/>
        <a:ext cx="5272548" cy="500285"/>
      </dsp:txXfrm>
    </dsp:sp>
    <dsp:sp modelId="{ECA4E13C-08B8-4AAF-9DF3-E2DDBD0975D1}">
      <dsp:nvSpPr>
        <dsp:cNvPr id="0" name=""/>
        <dsp:cNvSpPr/>
      </dsp:nvSpPr>
      <dsp:spPr>
        <a:xfrm>
          <a:off x="0" y="2003832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D8A6-B85A-44FC-A7F7-AD235B5038A7}">
      <dsp:nvSpPr>
        <dsp:cNvPr id="0" name=""/>
        <dsp:cNvSpPr/>
      </dsp:nvSpPr>
      <dsp:spPr>
        <a:xfrm>
          <a:off x="0" y="2003832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can update their personal information and preferences.</a:t>
          </a:r>
        </a:p>
      </dsp:txBody>
      <dsp:txXfrm>
        <a:off x="0" y="2003832"/>
        <a:ext cx="5272548" cy="500285"/>
      </dsp:txXfrm>
    </dsp:sp>
    <dsp:sp modelId="{D38393F4-88A4-4B41-B1A9-9AF43EEE39CA}">
      <dsp:nvSpPr>
        <dsp:cNvPr id="0" name=""/>
        <dsp:cNvSpPr/>
      </dsp:nvSpPr>
      <dsp:spPr>
        <a:xfrm>
          <a:off x="0" y="2504118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32C5C-084D-48CB-8768-D06A54474630}">
      <dsp:nvSpPr>
        <dsp:cNvPr id="0" name=""/>
        <dsp:cNvSpPr/>
      </dsp:nvSpPr>
      <dsp:spPr>
        <a:xfrm>
          <a:off x="0" y="2504118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Upload and manage necessary identification documents.</a:t>
          </a:r>
        </a:p>
      </dsp:txBody>
      <dsp:txXfrm>
        <a:off x="0" y="2504118"/>
        <a:ext cx="5272548" cy="500285"/>
      </dsp:txXfrm>
    </dsp:sp>
    <dsp:sp modelId="{8A42B55F-B560-4FDD-BD5A-D60CCE4136A9}">
      <dsp:nvSpPr>
        <dsp:cNvPr id="0" name=""/>
        <dsp:cNvSpPr/>
      </dsp:nvSpPr>
      <dsp:spPr>
        <a:xfrm>
          <a:off x="0" y="3004403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5917-D583-4219-BC8E-1D6F04B36B5E}">
      <dsp:nvSpPr>
        <dsp:cNvPr id="0" name=""/>
        <dsp:cNvSpPr/>
      </dsp:nvSpPr>
      <dsp:spPr>
        <a:xfrm>
          <a:off x="0" y="3004403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Policy Management:</a:t>
          </a:r>
          <a:endParaRPr lang="en-US" sz="1400" kern="1200"/>
        </a:p>
      </dsp:txBody>
      <dsp:txXfrm>
        <a:off x="0" y="3004403"/>
        <a:ext cx="5272548" cy="500285"/>
      </dsp:txXfrm>
    </dsp:sp>
    <dsp:sp modelId="{62CB968F-A209-4A2B-8BD8-F9FCD9811EEB}">
      <dsp:nvSpPr>
        <dsp:cNvPr id="0" name=""/>
        <dsp:cNvSpPr/>
      </dsp:nvSpPr>
      <dsp:spPr>
        <a:xfrm>
          <a:off x="0" y="3504689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C116-124F-4138-87EB-893BF1887FFB}">
      <dsp:nvSpPr>
        <dsp:cNvPr id="0" name=""/>
        <dsp:cNvSpPr/>
      </dsp:nvSpPr>
      <dsp:spPr>
        <a:xfrm>
          <a:off x="0" y="3504689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 to view, modify, and renew insurance policies.</a:t>
          </a:r>
        </a:p>
      </dsp:txBody>
      <dsp:txXfrm>
        <a:off x="0" y="3504689"/>
        <a:ext cx="5272548" cy="500285"/>
      </dsp:txXfrm>
    </dsp:sp>
    <dsp:sp modelId="{18B4C676-CD3C-4FBA-A68B-FE7C20247754}">
      <dsp:nvSpPr>
        <dsp:cNvPr id="0" name=""/>
        <dsp:cNvSpPr/>
      </dsp:nvSpPr>
      <dsp:spPr>
        <a:xfrm>
          <a:off x="0" y="4004975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CCA17-EDCA-4E80-9397-028C7B668E28}">
      <dsp:nvSpPr>
        <dsp:cNvPr id="0" name=""/>
        <dsp:cNvSpPr/>
      </dsp:nvSpPr>
      <dsp:spPr>
        <a:xfrm>
          <a:off x="0" y="4004975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Upload and store policy documents.</a:t>
          </a:r>
        </a:p>
      </dsp:txBody>
      <dsp:txXfrm>
        <a:off x="0" y="4004975"/>
        <a:ext cx="5272548" cy="500285"/>
      </dsp:txXfrm>
    </dsp:sp>
    <dsp:sp modelId="{B1D83C8A-EC0A-42A9-9A95-C61A65308FDF}">
      <dsp:nvSpPr>
        <dsp:cNvPr id="0" name=""/>
        <dsp:cNvSpPr/>
      </dsp:nvSpPr>
      <dsp:spPr>
        <a:xfrm>
          <a:off x="0" y="4505260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A55E0-055C-4ACA-A01B-0681D7C26D1C}">
      <dsp:nvSpPr>
        <dsp:cNvPr id="0" name=""/>
        <dsp:cNvSpPr/>
      </dsp:nvSpPr>
      <dsp:spPr>
        <a:xfrm>
          <a:off x="0" y="4505260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Notifications and Alerts:</a:t>
          </a:r>
          <a:endParaRPr lang="en-US" sz="1400" kern="1200"/>
        </a:p>
      </dsp:txBody>
      <dsp:txXfrm>
        <a:off x="0" y="4505260"/>
        <a:ext cx="5272548" cy="500285"/>
      </dsp:txXfrm>
    </dsp:sp>
    <dsp:sp modelId="{CD3763A1-9280-4DDA-923F-65A612B2B9E0}">
      <dsp:nvSpPr>
        <dsp:cNvPr id="0" name=""/>
        <dsp:cNvSpPr/>
      </dsp:nvSpPr>
      <dsp:spPr>
        <a:xfrm>
          <a:off x="0" y="5005546"/>
          <a:ext cx="527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FFF9-BB8F-40B9-9480-1A7DD1F30787}">
      <dsp:nvSpPr>
        <dsp:cNvPr id="0" name=""/>
        <dsp:cNvSpPr/>
      </dsp:nvSpPr>
      <dsp:spPr>
        <a:xfrm>
          <a:off x="0" y="5005546"/>
          <a:ext cx="5272548" cy="5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Receive policy renewal reminders, important updates, and personalized insurance recommendations.</a:t>
          </a:r>
        </a:p>
      </dsp:txBody>
      <dsp:txXfrm>
        <a:off x="0" y="5005546"/>
        <a:ext cx="5272548" cy="5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BF4D-2902-53D2-63FB-A96B6231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20ACA-4E9A-49C1-A546-91D6F32B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5E44-F273-D324-ADC8-7BE7D954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E773-BBB1-979A-4F99-9B0DDA97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1F9F-D7F4-9561-3EB5-2383248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6754-09F1-D35A-DA66-943ECD4E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FEAF-0492-DA79-D816-F728C57C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D666-CB6D-0D0C-33EA-C9B6E30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EEA3-4630-C393-081F-36DF4C31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9E6B-01FA-2958-0FBF-03ACEF4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371AD-6D87-C445-8E88-EBE225BFE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7C1ED-0D49-8B75-9C0C-134BB982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8EF-1C20-9C9A-5C28-271CFBA9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81BA-4F25-BEC6-E4AC-5A7BFC8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96B5-7AAA-B6F0-8802-459BC27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7911-88A4-4012-1E65-C6760479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BDAC-491F-F0F4-FB2A-712CEE0B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D6B-88F0-D4AF-CB1B-CA73E6D5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FA37-5F10-8451-246F-670E7EB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44D-E3F6-8370-F280-F2C15BE7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ACC-AFB8-BAEB-0962-FA5D476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8932-6257-0738-1634-CC7F3D81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7FC-11A7-613D-0F8E-407C867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4F57-43AC-928E-F6C4-E2A4BD1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ED13-7661-DD99-8023-EC885C2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8990-7A99-F798-02D0-6211480C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7B6-C2C2-35F3-910D-5A12EB9E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D6D4-1AB1-EBE1-C6F4-06B28488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4F04-85B8-4084-E43E-49F73318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C38C-5B4A-7FA3-1DAB-007E3AF5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CC55-71BE-E11E-0B14-B5CE771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581-2193-E78F-B58A-6DDB417E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F00F-101D-D28E-C3E2-949C40D5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3391-0432-D0EC-4597-E0FE05D0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E00A3-17C4-A77B-AFC8-82922012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0BB71-BE8D-078C-A78E-C24FC3B6B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0655C-ED5A-9745-E14D-84786E97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F3C47-E99A-5D6F-1A4C-A6861B60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EB27-9109-5243-0659-F0D3BC9F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0BD-559B-126A-6DB2-C70E72ED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20FEC-BF8D-6E60-2976-95748CD8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882A-5EE8-E2F3-2BC4-4E4257A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522C-E3C0-852B-02BC-A229611A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F1C10-8A5F-E47E-87D1-AA30E463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3565F-039E-782A-A115-FD53F4DC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5CA2-2820-5B8D-8FCF-39FA5677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9E5-00DE-9CC0-8E19-46D0D732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68AA-0744-4FC2-3636-AEA15E38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46BE-8A63-314E-9CB2-AB5B943A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A4290-E942-DC0B-8B22-22B1DB8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4111C-FF73-825D-4DAE-BBD7A351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BF5A-1116-28C0-5AF3-C3C61A8A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75BB-340F-2573-12C7-D7B6C75B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AC293-C2CA-0EFC-1E25-4242EAE9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55-62A4-2C0A-045C-E196C9BF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4E59-02E8-855F-2BFB-3E3BB856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8BF8-C452-03F9-4CEB-3D83D8DD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E178-B380-BDC9-9650-A26F48A9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0A095-5AC5-0A0B-7FAC-743BCC1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92D0-22DD-D89D-9330-9F5CAE3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DBB7-6F91-43AD-642F-ED02E3474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B84-C0F7-4988-AE04-68EE2F7C171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6F81-795E-C023-BC80-20C407D18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9440-AEBB-D467-7E5D-DB1C4846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293B-10AB-4991-B5C6-41E7E500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3" name="Graphic 152" descr="Cycle with People">
            <a:extLst>
              <a:ext uri="{FF2B5EF4-FFF2-40B4-BE49-F238E27FC236}">
                <a16:creationId xmlns:a16="http://schemas.microsoft.com/office/drawing/2014/main" id="{7EBBBEE1-8CDC-C6E0-1800-B8F90E04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4245290-FFA6-4DC8-1CB3-DF1EB9A61932}"/>
              </a:ext>
            </a:extLst>
          </p:cNvPr>
          <p:cNvSpPr txBox="1"/>
          <p:nvPr/>
        </p:nvSpPr>
        <p:spPr>
          <a:xfrm>
            <a:off x="626589" y="881477"/>
            <a:ext cx="5674107" cy="19510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</a:rPr>
              <a:t>Team 5: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Diksha Sharma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Shikhar Saraswat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bg1"/>
                </a:solidFill>
              </a:rPr>
              <a:t>Urva Surti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logo with a circle and a letter e&#10;&#10;Description automatically generated">
            <a:extLst>
              <a:ext uri="{FF2B5EF4-FFF2-40B4-BE49-F238E27FC236}">
                <a16:creationId xmlns:a16="http://schemas.microsoft.com/office/drawing/2014/main" id="{DE418094-58F2-4602-AC11-42CA2CB8D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68" y="-58068"/>
            <a:ext cx="12768755" cy="7194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6FC51-4CC5-C3E1-E7C5-9BDA94DC3395}"/>
              </a:ext>
            </a:extLst>
          </p:cNvPr>
          <p:cNvSpPr txBox="1"/>
          <p:nvPr/>
        </p:nvSpPr>
        <p:spPr>
          <a:xfrm>
            <a:off x="2490157" y="624146"/>
            <a:ext cx="854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1 - Project Description and Requirement Specifications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4BE18-2AB0-D997-8D28-49E5FACDA700}"/>
              </a:ext>
            </a:extLst>
          </p:cNvPr>
          <p:cNvSpPr txBox="1"/>
          <p:nvPr/>
        </p:nvSpPr>
        <p:spPr>
          <a:xfrm>
            <a:off x="4041649" y="179129"/>
            <a:ext cx="45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Insurance 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49580-81A5-8CB4-4D4A-7D73208EF73E}"/>
              </a:ext>
            </a:extLst>
          </p:cNvPr>
          <p:cNvSpPr txBox="1"/>
          <p:nvPr/>
        </p:nvSpPr>
        <p:spPr>
          <a:xfrm>
            <a:off x="173759" y="5534560"/>
            <a:ext cx="3867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 5: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Diksha Sharma: A20523396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Shikhar Saraswat: A20514418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Urva Surti: A20505142</a:t>
            </a:r>
          </a:p>
        </p:txBody>
      </p:sp>
    </p:spTree>
    <p:extLst>
      <p:ext uri="{BB962C8B-B14F-4D97-AF65-F5344CB8AC3E}">
        <p14:creationId xmlns:p14="http://schemas.microsoft.com/office/powerpoint/2010/main" val="33409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3531-DAA8-47A4-8907-CB6AB7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 </a:t>
            </a:r>
            <a:endParaRPr lang="en-US" sz="5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D9365C0-B716-6C2F-98A1-06B7E6538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49389"/>
              </p:ext>
            </p:extLst>
          </p:nvPr>
        </p:nvGraphicFramePr>
        <p:xfrm>
          <a:off x="838200" y="1452716"/>
          <a:ext cx="10835148" cy="4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7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D07B85C-6731-26FC-4AFA-65E52C412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2"/>
          <a:stretch/>
        </p:blipFill>
        <p:spPr>
          <a:xfrm>
            <a:off x="101313" y="1132936"/>
            <a:ext cx="6449549" cy="226038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AFE9E4-5211-EA5F-4738-D3D17F864EE9}"/>
              </a:ext>
            </a:extLst>
          </p:cNvPr>
          <p:cNvSpPr/>
          <p:nvPr/>
        </p:nvSpPr>
        <p:spPr>
          <a:xfrm>
            <a:off x="112723" y="112658"/>
            <a:ext cx="11966553" cy="53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388795-3F05-AF30-8A69-3850ED795269}"/>
              </a:ext>
            </a:extLst>
          </p:cNvPr>
          <p:cNvSpPr txBox="1"/>
          <p:nvPr/>
        </p:nvSpPr>
        <p:spPr>
          <a:xfrm>
            <a:off x="287547" y="192630"/>
            <a:ext cx="117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 Requirements:</a:t>
            </a:r>
          </a:p>
        </p:txBody>
      </p:sp>
      <p:graphicFrame>
        <p:nvGraphicFramePr>
          <p:cNvPr id="26" name="TextBox 9">
            <a:extLst>
              <a:ext uri="{FF2B5EF4-FFF2-40B4-BE49-F238E27FC236}">
                <a16:creationId xmlns:a16="http://schemas.microsoft.com/office/drawing/2014/main" id="{A30F56D6-ED48-2DF8-2EC4-8A1C16D5B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184580"/>
              </p:ext>
            </p:extLst>
          </p:nvPr>
        </p:nvGraphicFramePr>
        <p:xfrm>
          <a:off x="6740013" y="1204535"/>
          <a:ext cx="5272548" cy="550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976EAFC-A148-9D1E-0F44-37477376375B}"/>
              </a:ext>
            </a:extLst>
          </p:cNvPr>
          <p:cNvSpPr txBox="1"/>
          <p:nvPr/>
        </p:nvSpPr>
        <p:spPr>
          <a:xfrm>
            <a:off x="320566" y="3637762"/>
            <a:ext cx="59534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Responsive Web Design: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Ensure a seamless user experience on various devices (desktop, mobile, tablet).</a:t>
            </a:r>
          </a:p>
          <a:p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2.Search and Filters: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Users can search for insurance products and apply filters (e.g., coverage type, provider, price) to find the most relevant policies.</a:t>
            </a:r>
          </a:p>
          <a:p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3.Document Management: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Users can upload and store policy documents, identification, and claim-related paperwork.</a:t>
            </a:r>
          </a:p>
          <a:p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4.Feedback and Ratings: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Allow users to leave reviews and ratings for insurance providers and policies.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6385F-DCBC-8230-2035-EBC5A1AF3145}"/>
              </a:ext>
            </a:extLst>
          </p:cNvPr>
          <p:cNvSpPr txBox="1"/>
          <p:nvPr/>
        </p:nvSpPr>
        <p:spPr>
          <a:xfrm>
            <a:off x="1479754" y="2967788"/>
            <a:ext cx="4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Requirements: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B662AD-23C1-7792-6DF2-098B7730B280}"/>
              </a:ext>
            </a:extLst>
          </p:cNvPr>
          <p:cNvSpPr/>
          <p:nvPr/>
        </p:nvSpPr>
        <p:spPr>
          <a:xfrm>
            <a:off x="349372" y="3134277"/>
            <a:ext cx="5953432" cy="429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AEBD3-03F9-FBED-CDEF-F2BB8942A100}"/>
              </a:ext>
            </a:extLst>
          </p:cNvPr>
          <p:cNvSpPr txBox="1"/>
          <p:nvPr/>
        </p:nvSpPr>
        <p:spPr>
          <a:xfrm>
            <a:off x="1783675" y="319632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Features:</a:t>
            </a:r>
          </a:p>
        </p:txBody>
      </p:sp>
    </p:spTree>
    <p:extLst>
      <p:ext uri="{BB962C8B-B14F-4D97-AF65-F5344CB8AC3E}">
        <p14:creationId xmlns:p14="http://schemas.microsoft.com/office/powerpoint/2010/main" val="105885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1D64B3-360D-A4B6-C803-528C48AC9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2" b="7253"/>
          <a:stretch/>
        </p:blipFill>
        <p:spPr>
          <a:xfrm>
            <a:off x="1050820" y="533515"/>
            <a:ext cx="10295055" cy="57909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3E3DA-78F1-991A-A614-C46C854DC048}"/>
              </a:ext>
            </a:extLst>
          </p:cNvPr>
          <p:cNvSpPr txBox="1"/>
          <p:nvPr/>
        </p:nvSpPr>
        <p:spPr>
          <a:xfrm>
            <a:off x="592884" y="56471"/>
            <a:ext cx="11210925" cy="7448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Architecture and Design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3E3DA-78F1-991A-A614-C46C854DC048}"/>
              </a:ext>
            </a:extLst>
          </p:cNvPr>
          <p:cNvSpPr txBox="1"/>
          <p:nvPr/>
        </p:nvSpPr>
        <p:spPr>
          <a:xfrm>
            <a:off x="1050179" y="74517"/>
            <a:ext cx="10088592" cy="66156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CLASS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E7E9-8657-6776-5F28-259484FB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35" y="942664"/>
            <a:ext cx="7493479" cy="57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3E3DA-78F1-991A-A614-C46C854DC048}"/>
              </a:ext>
            </a:extLst>
          </p:cNvPr>
          <p:cNvSpPr txBox="1"/>
          <p:nvPr/>
        </p:nvSpPr>
        <p:spPr>
          <a:xfrm>
            <a:off x="907212" y="85857"/>
            <a:ext cx="10515600" cy="6962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2" name="Picture 1" descr="A diagram of a customer&#10;&#10;Description automatically generated">
            <a:extLst>
              <a:ext uri="{FF2B5EF4-FFF2-40B4-BE49-F238E27FC236}">
                <a16:creationId xmlns:a16="http://schemas.microsoft.com/office/drawing/2014/main" id="{D3CECC8B-8B30-197B-949F-B649AA91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2" y="1254830"/>
            <a:ext cx="5852672" cy="55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FF3D1E4-3DCA-8B7E-054E-439490976B96}"/>
              </a:ext>
            </a:extLst>
          </p:cNvPr>
          <p:cNvSpPr txBox="1"/>
          <p:nvPr/>
        </p:nvSpPr>
        <p:spPr>
          <a:xfrm>
            <a:off x="907212" y="85857"/>
            <a:ext cx="10515600" cy="6962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HOME PAGE</a:t>
            </a:r>
            <a:r>
              <a:rPr lang="en-US" sz="3600" kern="12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83A4FD9-99A1-7DB8-A15D-E6438605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2" y="997485"/>
            <a:ext cx="11611155" cy="5397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99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A1FFBF5-F513-2CBE-FCFA-F41B5170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" y="1388565"/>
            <a:ext cx="11720423" cy="5078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03C4C-69A2-8EB1-8D30-D30E296ED362}"/>
              </a:ext>
            </a:extLst>
          </p:cNvPr>
          <p:cNvSpPr txBox="1"/>
          <p:nvPr/>
        </p:nvSpPr>
        <p:spPr>
          <a:xfrm>
            <a:off x="907212" y="85857"/>
            <a:ext cx="10515600" cy="6962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ABOUT PAGE</a:t>
            </a:r>
            <a:r>
              <a:rPr lang="en-US" sz="3600" kern="1200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8EBD6-EEBE-18DB-CAE3-7DC9C148ED8D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6245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296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Söhne</vt:lpstr>
      <vt:lpstr>Wingdings</vt:lpstr>
      <vt:lpstr>Office Theme</vt:lpstr>
      <vt:lpstr>PowerPoint Presentation</vt:lpstr>
      <vt:lpstr>Project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Radheshyam Sharma</dc:creator>
  <cp:lastModifiedBy>Radheshyam Sharma</cp:lastModifiedBy>
  <cp:revision>1</cp:revision>
  <dcterms:created xsi:type="dcterms:W3CDTF">2023-10-11T18:52:27Z</dcterms:created>
  <dcterms:modified xsi:type="dcterms:W3CDTF">2023-10-13T05:00:15Z</dcterms:modified>
</cp:coreProperties>
</file>