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1" r:id="rId3"/>
    <p:sldId id="262" r:id="rId4"/>
    <p:sldId id="268" r:id="rId5"/>
    <p:sldId id="269" r:id="rId6"/>
    <p:sldId id="270" r:id="rId7"/>
    <p:sldId id="272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9EA89D-2509-4D9D-A365-1119445DD075}" v="25" dt="2023-11-11T03:51:28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60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dheshyam Sharma" userId="996655ec20cd4a2c" providerId="LiveId" clId="{519EA89D-2509-4D9D-A365-1119445DD075}"/>
    <pc:docChg chg="undo custSel addSld delSld modSld sldOrd">
      <pc:chgData name="Radheshyam Sharma" userId="996655ec20cd4a2c" providerId="LiveId" clId="{519EA89D-2509-4D9D-A365-1119445DD075}" dt="2023-11-11T03:53:05.925" v="1105" actId="1076"/>
      <pc:docMkLst>
        <pc:docMk/>
      </pc:docMkLst>
      <pc:sldChg chg="addSp delSp modSp del mod">
        <pc:chgData name="Radheshyam Sharma" userId="996655ec20cd4a2c" providerId="LiveId" clId="{519EA89D-2509-4D9D-A365-1119445DD075}" dt="2023-11-11T03:27:38.884" v="817" actId="47"/>
        <pc:sldMkLst>
          <pc:docMk/>
          <pc:sldMk cId="1745146453" sldId="258"/>
        </pc:sldMkLst>
        <pc:spChg chg="mod ord">
          <ac:chgData name="Radheshyam Sharma" userId="996655ec20cd4a2c" providerId="LiveId" clId="{519EA89D-2509-4D9D-A365-1119445DD075}" dt="2023-10-12T22:55:13.694" v="335" actId="1076"/>
          <ac:spMkLst>
            <pc:docMk/>
            <pc:sldMk cId="1745146453" sldId="258"/>
            <ac:spMk id="6" creationId="{8543E3DA-78F1-991A-A614-C46C854DC048}"/>
          </ac:spMkLst>
        </pc:spChg>
        <pc:spChg chg="del">
          <ac:chgData name="Radheshyam Sharma" userId="996655ec20cd4a2c" providerId="LiveId" clId="{519EA89D-2509-4D9D-A365-1119445DD075}" dt="2023-10-12T22:52:55.536" v="320" actId="26606"/>
          <ac:spMkLst>
            <pc:docMk/>
            <pc:sldMk cId="1745146453" sldId="258"/>
            <ac:spMk id="27" creationId="{D4771268-CB57-404A-9271-370EB28F6090}"/>
          </ac:spMkLst>
        </pc:spChg>
        <pc:spChg chg="add">
          <ac:chgData name="Radheshyam Sharma" userId="996655ec20cd4a2c" providerId="LiveId" clId="{519EA89D-2509-4D9D-A365-1119445DD075}" dt="2023-10-12T22:52:55.536" v="320" actId="26606"/>
          <ac:spMkLst>
            <pc:docMk/>
            <pc:sldMk cId="1745146453" sldId="258"/>
            <ac:spMk id="32" creationId="{37C89E4B-3C9F-44B9-8B86-D9E3D112D8EC}"/>
          </ac:spMkLst>
        </pc:spChg>
        <pc:picChg chg="mod">
          <ac:chgData name="Radheshyam Sharma" userId="996655ec20cd4a2c" providerId="LiveId" clId="{519EA89D-2509-4D9D-A365-1119445DD075}" dt="2023-10-12T22:55:03.828" v="334" actId="1076"/>
          <ac:picMkLst>
            <pc:docMk/>
            <pc:sldMk cId="1745146453" sldId="258"/>
            <ac:picMk id="8" creationId="{591D64B3-360D-A4B6-C803-528C48AC9ECA}"/>
          </ac:picMkLst>
        </pc:picChg>
        <pc:cxnChg chg="add">
          <ac:chgData name="Radheshyam Sharma" userId="996655ec20cd4a2c" providerId="LiveId" clId="{519EA89D-2509-4D9D-A365-1119445DD075}" dt="2023-10-12T22:52:55.536" v="320" actId="26606"/>
          <ac:cxnSpMkLst>
            <pc:docMk/>
            <pc:sldMk cId="1745146453" sldId="258"/>
            <ac:cxnSpMk id="34" creationId="{AA2EAA10-076F-46BD-8F0F-B9A2FB77A85C}"/>
          </ac:cxnSpMkLst>
        </pc:cxnChg>
        <pc:cxnChg chg="add">
          <ac:chgData name="Radheshyam Sharma" userId="996655ec20cd4a2c" providerId="LiveId" clId="{519EA89D-2509-4D9D-A365-1119445DD075}" dt="2023-10-12T22:52:55.536" v="320" actId="26606"/>
          <ac:cxnSpMkLst>
            <pc:docMk/>
            <pc:sldMk cId="1745146453" sldId="258"/>
            <ac:cxnSpMk id="36" creationId="{D891E407-403B-4764-86C9-33A56D3BCAA3}"/>
          </ac:cxnSpMkLst>
        </pc:cxnChg>
      </pc:sldChg>
      <pc:sldChg chg="addSp delSp modSp mod">
        <pc:chgData name="Radheshyam Sharma" userId="996655ec20cd4a2c" providerId="LiveId" clId="{519EA89D-2509-4D9D-A365-1119445DD075}" dt="2023-11-11T03:24:47.550" v="771" actId="20577"/>
        <pc:sldMkLst>
          <pc:docMk/>
          <pc:sldMk cId="3340917840" sldId="259"/>
        </pc:sldMkLst>
        <pc:spChg chg="add del mod">
          <ac:chgData name="Radheshyam Sharma" userId="996655ec20cd4a2c" providerId="LiveId" clId="{519EA89D-2509-4D9D-A365-1119445DD075}" dt="2023-10-12T22:41:37.565" v="179" actId="478"/>
          <ac:spMkLst>
            <pc:docMk/>
            <pc:sldMk cId="3340917840" sldId="259"/>
            <ac:spMk id="2" creationId="{5B4CCC80-2477-1BCE-EF4A-FC6F4FBB8470}"/>
          </ac:spMkLst>
        </pc:spChg>
        <pc:spChg chg="del mod">
          <ac:chgData name="Radheshyam Sharma" userId="996655ec20cd4a2c" providerId="LiveId" clId="{519EA89D-2509-4D9D-A365-1119445DD075}" dt="2023-10-12T22:41:33.634" v="178" actId="478"/>
          <ac:spMkLst>
            <pc:docMk/>
            <pc:sldMk cId="3340917840" sldId="259"/>
            <ac:spMk id="7" creationId="{84A5E56D-64A6-3873-3B4D-AF636EC6F435}"/>
          </ac:spMkLst>
        </pc:spChg>
        <pc:spChg chg="add del mod">
          <ac:chgData name="Radheshyam Sharma" userId="996655ec20cd4a2c" providerId="LiveId" clId="{519EA89D-2509-4D9D-A365-1119445DD075}" dt="2023-10-12T22:25:06.804" v="17" actId="26606"/>
          <ac:spMkLst>
            <pc:docMk/>
            <pc:sldMk cId="3340917840" sldId="259"/>
            <ac:spMk id="8" creationId="{44245290-FFA6-4DC8-1CB3-DF1EB9A61932}"/>
          </ac:spMkLst>
        </pc:spChg>
        <pc:spChg chg="add mod">
          <ac:chgData name="Radheshyam Sharma" userId="996655ec20cd4a2c" providerId="LiveId" clId="{519EA89D-2509-4D9D-A365-1119445DD075}" dt="2023-11-11T03:24:47.550" v="771" actId="20577"/>
          <ac:spMkLst>
            <pc:docMk/>
            <pc:sldMk cId="3340917840" sldId="259"/>
            <ac:spMk id="10" creationId="{D886FC51-4CC5-C3E1-E7C5-9BDA94DC3395}"/>
          </ac:spMkLst>
        </pc:spChg>
        <pc:spChg chg="add mod">
          <ac:chgData name="Radheshyam Sharma" userId="996655ec20cd4a2c" providerId="LiveId" clId="{519EA89D-2509-4D9D-A365-1119445DD075}" dt="2023-10-12T22:45:49.514" v="239" actId="1076"/>
          <ac:spMkLst>
            <pc:docMk/>
            <pc:sldMk cId="3340917840" sldId="259"/>
            <ac:spMk id="11" creationId="{1804BE18-2AB0-D997-8D28-49E5FACDA700}"/>
          </ac:spMkLst>
        </pc:spChg>
        <pc:spChg chg="add mod">
          <ac:chgData name="Radheshyam Sharma" userId="996655ec20cd4a2c" providerId="LiveId" clId="{519EA89D-2509-4D9D-A365-1119445DD075}" dt="2023-10-13T04:42:39.144" v="513" actId="20577"/>
          <ac:spMkLst>
            <pc:docMk/>
            <pc:sldMk cId="3340917840" sldId="259"/>
            <ac:spMk id="12" creationId="{0E549580-81A5-8CB4-4D4A-7D73208EF73E}"/>
          </ac:spMkLst>
        </pc:spChg>
        <pc:spChg chg="add del">
          <ac:chgData name="Radheshyam Sharma" userId="996655ec20cd4a2c" providerId="LiveId" clId="{519EA89D-2509-4D9D-A365-1119445DD075}" dt="2023-10-12T22:25:06.804" v="17" actId="26606"/>
          <ac:spMkLst>
            <pc:docMk/>
            <pc:sldMk cId="3340917840" sldId="259"/>
            <ac:spMk id="20" creationId="{D7A453D2-15D8-4403-815F-291FA16340D9}"/>
          </ac:spMkLst>
        </pc:spChg>
        <pc:spChg chg="add del">
          <ac:chgData name="Radheshyam Sharma" userId="996655ec20cd4a2c" providerId="LiveId" clId="{519EA89D-2509-4D9D-A365-1119445DD075}" dt="2023-10-12T22:25:06.804" v="17" actId="26606"/>
          <ac:spMkLst>
            <pc:docMk/>
            <pc:sldMk cId="3340917840" sldId="259"/>
            <ac:spMk id="22" creationId="{8161EA6B-09CA-445B-AB0D-8DF76FA92DEF}"/>
          </ac:spMkLst>
        </pc:spChg>
        <pc:spChg chg="add del">
          <ac:chgData name="Radheshyam Sharma" userId="996655ec20cd4a2c" providerId="LiveId" clId="{519EA89D-2509-4D9D-A365-1119445DD075}" dt="2023-10-12T22:25:06.804" v="17" actId="26606"/>
          <ac:spMkLst>
            <pc:docMk/>
            <pc:sldMk cId="3340917840" sldId="259"/>
            <ac:spMk id="32" creationId="{B8114C98-A349-4111-A123-E8EAB86ABE30}"/>
          </ac:spMkLst>
        </pc:spChg>
        <pc:spChg chg="add del">
          <ac:chgData name="Radheshyam Sharma" userId="996655ec20cd4a2c" providerId="LiveId" clId="{519EA89D-2509-4D9D-A365-1119445DD075}" dt="2023-10-12T22:25:06.804" v="17" actId="26606"/>
          <ac:spMkLst>
            <pc:docMk/>
            <pc:sldMk cId="3340917840" sldId="259"/>
            <ac:spMk id="46" creationId="{E2D3D3F2-ABBB-4453-B1C5-1BEBF7E4DD56}"/>
          </ac:spMkLst>
        </pc:spChg>
        <pc:spChg chg="add del">
          <ac:chgData name="Radheshyam Sharma" userId="996655ec20cd4a2c" providerId="LiveId" clId="{519EA89D-2509-4D9D-A365-1119445DD075}" dt="2023-10-12T22:24:11.741" v="3" actId="26606"/>
          <ac:spMkLst>
            <pc:docMk/>
            <pc:sldMk cId="3340917840" sldId="259"/>
            <ac:spMk id="57" creationId="{D7A453D2-15D8-4403-815F-291FA16340D9}"/>
          </ac:spMkLst>
        </pc:spChg>
        <pc:spChg chg="add del">
          <ac:chgData name="Radheshyam Sharma" userId="996655ec20cd4a2c" providerId="LiveId" clId="{519EA89D-2509-4D9D-A365-1119445DD075}" dt="2023-10-12T22:24:11.741" v="3" actId="26606"/>
          <ac:spMkLst>
            <pc:docMk/>
            <pc:sldMk cId="3340917840" sldId="259"/>
            <ac:spMk id="59" creationId="{8161EA6B-09CA-445B-AB0D-8DF76FA92DEF}"/>
          </ac:spMkLst>
        </pc:spChg>
        <pc:spChg chg="add del">
          <ac:chgData name="Radheshyam Sharma" userId="996655ec20cd4a2c" providerId="LiveId" clId="{519EA89D-2509-4D9D-A365-1119445DD075}" dt="2023-10-12T22:24:51.103" v="10" actId="26606"/>
          <ac:spMkLst>
            <pc:docMk/>
            <pc:sldMk cId="3340917840" sldId="259"/>
            <ac:spMk id="63" creationId="{0570A85B-3810-4F95-97B0-CBF4CCDB381C}"/>
          </ac:spMkLst>
        </pc:spChg>
        <pc:spChg chg="add del">
          <ac:chgData name="Radheshyam Sharma" userId="996655ec20cd4a2c" providerId="LiveId" clId="{519EA89D-2509-4D9D-A365-1119445DD075}" dt="2023-10-12T22:24:11.741" v="3" actId="26606"/>
          <ac:spMkLst>
            <pc:docMk/>
            <pc:sldMk cId="3340917840" sldId="259"/>
            <ac:spMk id="69" creationId="{B8114C98-A349-4111-A123-E8EAB86ABE30}"/>
          </ac:spMkLst>
        </pc:spChg>
        <pc:spChg chg="add del">
          <ac:chgData name="Radheshyam Sharma" userId="996655ec20cd4a2c" providerId="LiveId" clId="{519EA89D-2509-4D9D-A365-1119445DD075}" dt="2023-10-12T22:24:11.741" v="3" actId="26606"/>
          <ac:spMkLst>
            <pc:docMk/>
            <pc:sldMk cId="3340917840" sldId="259"/>
            <ac:spMk id="77" creationId="{E2D3D3F2-ABBB-4453-B1C5-1BEBF7E4DD56}"/>
          </ac:spMkLst>
        </pc:spChg>
        <pc:spChg chg="add del">
          <ac:chgData name="Radheshyam Sharma" userId="996655ec20cd4a2c" providerId="LiveId" clId="{519EA89D-2509-4D9D-A365-1119445DD075}" dt="2023-10-12T22:24:20.502" v="5" actId="26606"/>
          <ac:spMkLst>
            <pc:docMk/>
            <pc:sldMk cId="3340917840" sldId="259"/>
            <ac:spMk id="91" creationId="{32AEEBC8-9D30-42EF-95F2-386C2653FBF0}"/>
          </ac:spMkLst>
        </pc:spChg>
        <pc:spChg chg="add del">
          <ac:chgData name="Radheshyam Sharma" userId="996655ec20cd4a2c" providerId="LiveId" clId="{519EA89D-2509-4D9D-A365-1119445DD075}" dt="2023-10-12T22:24:20.502" v="5" actId="26606"/>
          <ac:spMkLst>
            <pc:docMk/>
            <pc:sldMk cId="3340917840" sldId="259"/>
            <ac:spMk id="92" creationId="{2E92FA66-67D7-4CB4-94D3-E643A9AD4757}"/>
          </ac:spMkLst>
        </pc:spChg>
        <pc:spChg chg="add del">
          <ac:chgData name="Radheshyam Sharma" userId="996655ec20cd4a2c" providerId="LiveId" clId="{519EA89D-2509-4D9D-A365-1119445DD075}" dt="2023-10-12T22:24:40.193" v="8" actId="26606"/>
          <ac:spMkLst>
            <pc:docMk/>
            <pc:sldMk cId="3340917840" sldId="259"/>
            <ac:spMk id="94" creationId="{D7A453D2-15D8-4403-815F-291FA16340D9}"/>
          </ac:spMkLst>
        </pc:spChg>
        <pc:spChg chg="add del">
          <ac:chgData name="Radheshyam Sharma" userId="996655ec20cd4a2c" providerId="LiveId" clId="{519EA89D-2509-4D9D-A365-1119445DD075}" dt="2023-10-12T22:24:40.193" v="8" actId="26606"/>
          <ac:spMkLst>
            <pc:docMk/>
            <pc:sldMk cId="3340917840" sldId="259"/>
            <ac:spMk id="95" creationId="{8161EA6B-09CA-445B-AB0D-8DF76FA92DEF}"/>
          </ac:spMkLst>
        </pc:spChg>
        <pc:spChg chg="add del">
          <ac:chgData name="Radheshyam Sharma" userId="996655ec20cd4a2c" providerId="LiveId" clId="{519EA89D-2509-4D9D-A365-1119445DD075}" dt="2023-10-12T22:24:40.193" v="8" actId="26606"/>
          <ac:spMkLst>
            <pc:docMk/>
            <pc:sldMk cId="3340917840" sldId="259"/>
            <ac:spMk id="103" creationId="{B8114C98-A349-4111-A123-E8EAB86ABE30}"/>
          </ac:spMkLst>
        </pc:spChg>
        <pc:spChg chg="add del">
          <ac:chgData name="Radheshyam Sharma" userId="996655ec20cd4a2c" providerId="LiveId" clId="{519EA89D-2509-4D9D-A365-1119445DD075}" dt="2023-10-12T22:24:40.193" v="8" actId="26606"/>
          <ac:spMkLst>
            <pc:docMk/>
            <pc:sldMk cId="3340917840" sldId="259"/>
            <ac:spMk id="106" creationId="{E2D3D3F2-ABBB-4453-B1C5-1BEBF7E4DD56}"/>
          </ac:spMkLst>
        </pc:spChg>
        <pc:spChg chg="add del">
          <ac:chgData name="Radheshyam Sharma" userId="996655ec20cd4a2c" providerId="LiveId" clId="{519EA89D-2509-4D9D-A365-1119445DD075}" dt="2023-10-12T22:24:51.103" v="10" actId="26606"/>
          <ac:spMkLst>
            <pc:docMk/>
            <pc:sldMk cId="3340917840" sldId="259"/>
            <ac:spMk id="120" creationId="{2550BE34-C2B8-49B8-8519-67A8CAD51AE9}"/>
          </ac:spMkLst>
        </pc:spChg>
        <pc:spChg chg="add del">
          <ac:chgData name="Radheshyam Sharma" userId="996655ec20cd4a2c" providerId="LiveId" clId="{519EA89D-2509-4D9D-A365-1119445DD075}" dt="2023-10-12T22:24:51.103" v="10" actId="26606"/>
          <ac:spMkLst>
            <pc:docMk/>
            <pc:sldMk cId="3340917840" sldId="259"/>
            <ac:spMk id="121" creationId="{A7457DD9-5A45-400A-AB4B-4B4EDECA25F1}"/>
          </ac:spMkLst>
        </pc:spChg>
        <pc:spChg chg="add del">
          <ac:chgData name="Radheshyam Sharma" userId="996655ec20cd4a2c" providerId="LiveId" clId="{519EA89D-2509-4D9D-A365-1119445DD075}" dt="2023-10-12T22:24:51.103" v="10" actId="26606"/>
          <ac:spMkLst>
            <pc:docMk/>
            <pc:sldMk cId="3340917840" sldId="259"/>
            <ac:spMk id="122" creationId="{441CF7D6-A660-431A-B0BB-140A0D5556B6}"/>
          </ac:spMkLst>
        </pc:spChg>
        <pc:spChg chg="add del">
          <ac:chgData name="Radheshyam Sharma" userId="996655ec20cd4a2c" providerId="LiveId" clId="{519EA89D-2509-4D9D-A365-1119445DD075}" dt="2023-10-12T22:24:51.103" v="10" actId="26606"/>
          <ac:spMkLst>
            <pc:docMk/>
            <pc:sldMk cId="3340917840" sldId="259"/>
            <ac:spMk id="123" creationId="{44245290-FFA6-4DC8-1CB3-DF1EB9A61932}"/>
          </ac:spMkLst>
        </pc:spChg>
        <pc:spChg chg="add del">
          <ac:chgData name="Radheshyam Sharma" userId="996655ec20cd4a2c" providerId="LiveId" clId="{519EA89D-2509-4D9D-A365-1119445DD075}" dt="2023-10-12T22:24:57.482" v="12" actId="26606"/>
          <ac:spMkLst>
            <pc:docMk/>
            <pc:sldMk cId="3340917840" sldId="259"/>
            <ac:spMk id="125" creationId="{FFB60E8C-7224-44A4-87A0-46A1711DD2ED}"/>
          </ac:spMkLst>
        </pc:spChg>
        <pc:spChg chg="add del">
          <ac:chgData name="Radheshyam Sharma" userId="996655ec20cd4a2c" providerId="LiveId" clId="{519EA89D-2509-4D9D-A365-1119445DD075}" dt="2023-10-12T22:24:57.482" v="12" actId="26606"/>
          <ac:spMkLst>
            <pc:docMk/>
            <pc:sldMk cId="3340917840" sldId="259"/>
            <ac:spMk id="126" creationId="{5DA32751-37A2-45C0-BE94-63D375E27003}"/>
          </ac:spMkLst>
        </pc:spChg>
        <pc:spChg chg="add del">
          <ac:chgData name="Radheshyam Sharma" userId="996655ec20cd4a2c" providerId="LiveId" clId="{519EA89D-2509-4D9D-A365-1119445DD075}" dt="2023-10-12T22:24:57.482" v="12" actId="26606"/>
          <ac:spMkLst>
            <pc:docMk/>
            <pc:sldMk cId="3340917840" sldId="259"/>
            <ac:spMk id="127" creationId="{E659831F-0D9A-4C63-9EBB-8435B85A440F}"/>
          </ac:spMkLst>
        </pc:spChg>
        <pc:spChg chg="add del">
          <ac:chgData name="Radheshyam Sharma" userId="996655ec20cd4a2c" providerId="LiveId" clId="{519EA89D-2509-4D9D-A365-1119445DD075}" dt="2023-10-12T22:24:57.482" v="12" actId="26606"/>
          <ac:spMkLst>
            <pc:docMk/>
            <pc:sldMk cId="3340917840" sldId="259"/>
            <ac:spMk id="128" creationId="{44245290-FFA6-4DC8-1CB3-DF1EB9A61932}"/>
          </ac:spMkLst>
        </pc:spChg>
        <pc:spChg chg="add del">
          <ac:chgData name="Radheshyam Sharma" userId="996655ec20cd4a2c" providerId="LiveId" clId="{519EA89D-2509-4D9D-A365-1119445DD075}" dt="2023-10-12T22:24:57.482" v="12" actId="26606"/>
          <ac:spMkLst>
            <pc:docMk/>
            <pc:sldMk cId="3340917840" sldId="259"/>
            <ac:spMk id="129" creationId="{5A55FBCD-CD42-40F5-8A1B-3203F9CAEEAA}"/>
          </ac:spMkLst>
        </pc:spChg>
        <pc:spChg chg="add del">
          <ac:chgData name="Radheshyam Sharma" userId="996655ec20cd4a2c" providerId="LiveId" clId="{519EA89D-2509-4D9D-A365-1119445DD075}" dt="2023-10-12T22:24:59.820" v="14" actId="26606"/>
          <ac:spMkLst>
            <pc:docMk/>
            <pc:sldMk cId="3340917840" sldId="259"/>
            <ac:spMk id="131" creationId="{700E0F77-E936-4985-B7B1-B9823486AC33}"/>
          </ac:spMkLst>
        </pc:spChg>
        <pc:spChg chg="add del">
          <ac:chgData name="Radheshyam Sharma" userId="996655ec20cd4a2c" providerId="LiveId" clId="{519EA89D-2509-4D9D-A365-1119445DD075}" dt="2023-10-12T22:24:59.820" v="14" actId="26606"/>
          <ac:spMkLst>
            <pc:docMk/>
            <pc:sldMk cId="3340917840" sldId="259"/>
            <ac:spMk id="132" creationId="{95C8260E-968F-44E8-A823-ABB431311926}"/>
          </ac:spMkLst>
        </pc:spChg>
        <pc:spChg chg="add del">
          <ac:chgData name="Radheshyam Sharma" userId="996655ec20cd4a2c" providerId="LiveId" clId="{519EA89D-2509-4D9D-A365-1119445DD075}" dt="2023-10-12T22:24:59.820" v="14" actId="26606"/>
          <ac:spMkLst>
            <pc:docMk/>
            <pc:sldMk cId="3340917840" sldId="259"/>
            <ac:spMk id="133" creationId="{2C1BBA94-3F40-40AA-8BB9-E69E25E537C1}"/>
          </ac:spMkLst>
        </pc:spChg>
        <pc:spChg chg="add del">
          <ac:chgData name="Radheshyam Sharma" userId="996655ec20cd4a2c" providerId="LiveId" clId="{519EA89D-2509-4D9D-A365-1119445DD075}" dt="2023-10-12T22:24:59.820" v="14" actId="26606"/>
          <ac:spMkLst>
            <pc:docMk/>
            <pc:sldMk cId="3340917840" sldId="259"/>
            <ac:spMk id="134" creationId="{FE43805F-24A6-46A4-B19B-54F28347355C}"/>
          </ac:spMkLst>
        </pc:spChg>
        <pc:spChg chg="add del">
          <ac:chgData name="Radheshyam Sharma" userId="996655ec20cd4a2c" providerId="LiveId" clId="{519EA89D-2509-4D9D-A365-1119445DD075}" dt="2023-10-12T22:24:59.820" v="14" actId="26606"/>
          <ac:spMkLst>
            <pc:docMk/>
            <pc:sldMk cId="3340917840" sldId="259"/>
            <ac:spMk id="135" creationId="{44245290-FFA6-4DC8-1CB3-DF1EB9A61932}"/>
          </ac:spMkLst>
        </pc:spChg>
        <pc:spChg chg="add del">
          <ac:chgData name="Radheshyam Sharma" userId="996655ec20cd4a2c" providerId="LiveId" clId="{519EA89D-2509-4D9D-A365-1119445DD075}" dt="2023-10-12T22:25:06.785" v="16" actId="26606"/>
          <ac:spMkLst>
            <pc:docMk/>
            <pc:sldMk cId="3340917840" sldId="259"/>
            <ac:spMk id="138" creationId="{44245290-FFA6-4DC8-1CB3-DF1EB9A61932}"/>
          </ac:spMkLst>
        </pc:spChg>
        <pc:spChg chg="add del">
          <ac:chgData name="Radheshyam Sharma" userId="996655ec20cd4a2c" providerId="LiveId" clId="{519EA89D-2509-4D9D-A365-1119445DD075}" dt="2023-10-12T22:36:36.336" v="161" actId="26606"/>
          <ac:spMkLst>
            <pc:docMk/>
            <pc:sldMk cId="3340917840" sldId="259"/>
            <ac:spMk id="140" creationId="{D7A453D2-15D8-4403-815F-291FA16340D9}"/>
          </ac:spMkLst>
        </pc:spChg>
        <pc:spChg chg="add del">
          <ac:chgData name="Radheshyam Sharma" userId="996655ec20cd4a2c" providerId="LiveId" clId="{519EA89D-2509-4D9D-A365-1119445DD075}" dt="2023-10-12T22:36:36.336" v="161" actId="26606"/>
          <ac:spMkLst>
            <pc:docMk/>
            <pc:sldMk cId="3340917840" sldId="259"/>
            <ac:spMk id="141" creationId="{8161EA6B-09CA-445B-AB0D-8DF76FA92DEF}"/>
          </ac:spMkLst>
        </pc:spChg>
        <pc:spChg chg="add mod ord">
          <ac:chgData name="Radheshyam Sharma" userId="996655ec20cd4a2c" providerId="LiveId" clId="{519EA89D-2509-4D9D-A365-1119445DD075}" dt="2023-10-12T22:38:02.495" v="171" actId="1076"/>
          <ac:spMkLst>
            <pc:docMk/>
            <pc:sldMk cId="3340917840" sldId="259"/>
            <ac:spMk id="144" creationId="{44245290-FFA6-4DC8-1CB3-DF1EB9A61932}"/>
          </ac:spMkLst>
        </pc:spChg>
        <pc:spChg chg="add del">
          <ac:chgData name="Radheshyam Sharma" userId="996655ec20cd4a2c" providerId="LiveId" clId="{519EA89D-2509-4D9D-A365-1119445DD075}" dt="2023-10-12T22:36:36.336" v="161" actId="26606"/>
          <ac:spMkLst>
            <pc:docMk/>
            <pc:sldMk cId="3340917840" sldId="259"/>
            <ac:spMk id="145" creationId="{B8114C98-A349-4111-A123-E8EAB86ABE30}"/>
          </ac:spMkLst>
        </pc:spChg>
        <pc:spChg chg="add del">
          <ac:chgData name="Radheshyam Sharma" userId="996655ec20cd4a2c" providerId="LiveId" clId="{519EA89D-2509-4D9D-A365-1119445DD075}" dt="2023-10-12T22:36:36.336" v="161" actId="26606"/>
          <ac:spMkLst>
            <pc:docMk/>
            <pc:sldMk cId="3340917840" sldId="259"/>
            <ac:spMk id="147" creationId="{E2D3D3F2-ABBB-4453-B1C5-1BEBF7E4DD56}"/>
          </ac:spMkLst>
        </pc:spChg>
        <pc:spChg chg="add">
          <ac:chgData name="Radheshyam Sharma" userId="996655ec20cd4a2c" providerId="LiveId" clId="{519EA89D-2509-4D9D-A365-1119445DD075}" dt="2023-10-12T22:36:36.336" v="161" actId="26606"/>
          <ac:spMkLst>
            <pc:docMk/>
            <pc:sldMk cId="3340917840" sldId="259"/>
            <ac:spMk id="156" creationId="{65219498-D544-41AC-98FE-8F956EF66A62}"/>
          </ac:spMkLst>
        </pc:spChg>
        <pc:spChg chg="add">
          <ac:chgData name="Radheshyam Sharma" userId="996655ec20cd4a2c" providerId="LiveId" clId="{519EA89D-2509-4D9D-A365-1119445DD075}" dt="2023-10-12T22:36:36.336" v="161" actId="26606"/>
          <ac:spMkLst>
            <pc:docMk/>
            <pc:sldMk cId="3340917840" sldId="259"/>
            <ac:spMk id="158" creationId="{F500DBFC-17A9-4E0A-AEE2-A49F9AEEF0FD}"/>
          </ac:spMkLst>
        </pc:spChg>
        <pc:grpChg chg="add del">
          <ac:chgData name="Radheshyam Sharma" userId="996655ec20cd4a2c" providerId="LiveId" clId="{519EA89D-2509-4D9D-A365-1119445DD075}" dt="2023-10-12T22:25:06.804" v="17" actId="26606"/>
          <ac:grpSpMkLst>
            <pc:docMk/>
            <pc:sldMk cId="3340917840" sldId="259"/>
            <ac:grpSpMk id="24" creationId="{1EA1DAFF-CECA-492F-BFA1-22C64956B8D9}"/>
          </ac:grpSpMkLst>
        </pc:grpChg>
        <pc:grpChg chg="add del">
          <ac:chgData name="Radheshyam Sharma" userId="996655ec20cd4a2c" providerId="LiveId" clId="{519EA89D-2509-4D9D-A365-1119445DD075}" dt="2023-10-12T22:25:06.804" v="17" actId="26606"/>
          <ac:grpSpMkLst>
            <pc:docMk/>
            <pc:sldMk cId="3340917840" sldId="259"/>
            <ac:grpSpMk id="34" creationId="{670FB431-AE18-414D-92F4-1D12D1991152}"/>
          </ac:grpSpMkLst>
        </pc:grpChg>
        <pc:grpChg chg="add del">
          <ac:chgData name="Radheshyam Sharma" userId="996655ec20cd4a2c" providerId="LiveId" clId="{519EA89D-2509-4D9D-A365-1119445DD075}" dt="2023-10-12T22:25:06.804" v="17" actId="26606"/>
          <ac:grpSpMkLst>
            <pc:docMk/>
            <pc:sldMk cId="3340917840" sldId="259"/>
            <ac:grpSpMk id="40" creationId="{AF19A774-30A5-488B-9BAF-629C6440294E}"/>
          </ac:grpSpMkLst>
        </pc:grpChg>
        <pc:grpChg chg="add del">
          <ac:chgData name="Radheshyam Sharma" userId="996655ec20cd4a2c" providerId="LiveId" clId="{519EA89D-2509-4D9D-A365-1119445DD075}" dt="2023-10-12T22:25:06.804" v="17" actId="26606"/>
          <ac:grpSpMkLst>
            <pc:docMk/>
            <pc:sldMk cId="3340917840" sldId="259"/>
            <ac:grpSpMk id="48" creationId="{8214E4A5-A0D2-42C4-8D14-D2A7E495F041}"/>
          </ac:grpSpMkLst>
        </pc:grpChg>
        <pc:grpChg chg="add del">
          <ac:chgData name="Radheshyam Sharma" userId="996655ec20cd4a2c" providerId="LiveId" clId="{519EA89D-2509-4D9D-A365-1119445DD075}" dt="2023-10-12T22:24:11.741" v="3" actId="26606"/>
          <ac:grpSpMkLst>
            <pc:docMk/>
            <pc:sldMk cId="3340917840" sldId="259"/>
            <ac:grpSpMk id="61" creationId="{B352BBB9-69A8-405C-9209-A9FE217AEDC4}"/>
          </ac:grpSpMkLst>
        </pc:grpChg>
        <pc:grpChg chg="add del">
          <ac:chgData name="Radheshyam Sharma" userId="996655ec20cd4a2c" providerId="LiveId" clId="{519EA89D-2509-4D9D-A365-1119445DD075}" dt="2023-10-12T22:24:11.741" v="3" actId="26606"/>
          <ac:grpSpMkLst>
            <pc:docMk/>
            <pc:sldMk cId="3340917840" sldId="259"/>
            <ac:grpSpMk id="71" creationId="{670FB431-AE18-414D-92F4-1D12D1991152}"/>
          </ac:grpSpMkLst>
        </pc:grpChg>
        <pc:grpChg chg="add del">
          <ac:chgData name="Radheshyam Sharma" userId="996655ec20cd4a2c" providerId="LiveId" clId="{519EA89D-2509-4D9D-A365-1119445DD075}" dt="2023-10-12T22:24:11.741" v="3" actId="26606"/>
          <ac:grpSpMkLst>
            <pc:docMk/>
            <pc:sldMk cId="3340917840" sldId="259"/>
            <ac:grpSpMk id="79" creationId="{8214E4A5-A0D2-42C4-8D14-D2A7E495F041}"/>
          </ac:grpSpMkLst>
        </pc:grpChg>
        <pc:grpChg chg="add del">
          <ac:chgData name="Radheshyam Sharma" userId="996655ec20cd4a2c" providerId="LiveId" clId="{519EA89D-2509-4D9D-A365-1119445DD075}" dt="2023-10-12T22:24:11.741" v="3" actId="26606"/>
          <ac:grpSpMkLst>
            <pc:docMk/>
            <pc:sldMk cId="3340917840" sldId="259"/>
            <ac:grpSpMk id="85" creationId="{AF19A774-30A5-488B-9BAF-629C6440294E}"/>
          </ac:grpSpMkLst>
        </pc:grpChg>
        <pc:grpChg chg="add del">
          <ac:chgData name="Radheshyam Sharma" userId="996655ec20cd4a2c" providerId="LiveId" clId="{519EA89D-2509-4D9D-A365-1119445DD075}" dt="2023-10-12T22:24:40.193" v="8" actId="26606"/>
          <ac:grpSpMkLst>
            <pc:docMk/>
            <pc:sldMk cId="3340917840" sldId="259"/>
            <ac:grpSpMk id="96" creationId="{1EA1DAFF-CECA-492F-BFA1-22C64956B8D9}"/>
          </ac:grpSpMkLst>
        </pc:grpChg>
        <pc:grpChg chg="add del">
          <ac:chgData name="Radheshyam Sharma" userId="996655ec20cd4a2c" providerId="LiveId" clId="{519EA89D-2509-4D9D-A365-1119445DD075}" dt="2023-10-12T22:24:40.193" v="8" actId="26606"/>
          <ac:grpSpMkLst>
            <pc:docMk/>
            <pc:sldMk cId="3340917840" sldId="259"/>
            <ac:grpSpMk id="104" creationId="{670FB431-AE18-414D-92F4-1D12D1991152}"/>
          </ac:grpSpMkLst>
        </pc:grpChg>
        <pc:grpChg chg="add del">
          <ac:chgData name="Radheshyam Sharma" userId="996655ec20cd4a2c" providerId="LiveId" clId="{519EA89D-2509-4D9D-A365-1119445DD075}" dt="2023-10-12T22:24:40.193" v="8" actId="26606"/>
          <ac:grpSpMkLst>
            <pc:docMk/>
            <pc:sldMk cId="3340917840" sldId="259"/>
            <ac:grpSpMk id="105" creationId="{AF19A774-30A5-488B-9BAF-629C6440294E}"/>
          </ac:grpSpMkLst>
        </pc:grpChg>
        <pc:grpChg chg="add del">
          <ac:chgData name="Radheshyam Sharma" userId="996655ec20cd4a2c" providerId="LiveId" clId="{519EA89D-2509-4D9D-A365-1119445DD075}" dt="2023-10-12T22:24:40.193" v="8" actId="26606"/>
          <ac:grpSpMkLst>
            <pc:docMk/>
            <pc:sldMk cId="3340917840" sldId="259"/>
            <ac:grpSpMk id="107" creationId="{8214E4A5-A0D2-42C4-8D14-D2A7E495F041}"/>
          </ac:grpSpMkLst>
        </pc:grpChg>
        <pc:grpChg chg="add del">
          <ac:chgData name="Radheshyam Sharma" userId="996655ec20cd4a2c" providerId="LiveId" clId="{519EA89D-2509-4D9D-A365-1119445DD075}" dt="2023-10-12T22:36:36.336" v="161" actId="26606"/>
          <ac:grpSpMkLst>
            <pc:docMk/>
            <pc:sldMk cId="3340917840" sldId="259"/>
            <ac:grpSpMk id="142" creationId="{B352BBB9-69A8-405C-9209-A9FE217AEDC4}"/>
          </ac:grpSpMkLst>
        </pc:grpChg>
        <pc:grpChg chg="add del">
          <ac:chgData name="Radheshyam Sharma" userId="996655ec20cd4a2c" providerId="LiveId" clId="{519EA89D-2509-4D9D-A365-1119445DD075}" dt="2023-10-12T22:36:36.336" v="161" actId="26606"/>
          <ac:grpSpMkLst>
            <pc:docMk/>
            <pc:sldMk cId="3340917840" sldId="259"/>
            <ac:grpSpMk id="146" creationId="{670FB431-AE18-414D-92F4-1D12D1991152}"/>
          </ac:grpSpMkLst>
        </pc:grpChg>
        <pc:grpChg chg="add del">
          <ac:chgData name="Radheshyam Sharma" userId="996655ec20cd4a2c" providerId="LiveId" clId="{519EA89D-2509-4D9D-A365-1119445DD075}" dt="2023-10-12T22:36:36.336" v="161" actId="26606"/>
          <ac:grpSpMkLst>
            <pc:docMk/>
            <pc:sldMk cId="3340917840" sldId="259"/>
            <ac:grpSpMk id="148" creationId="{8214E4A5-A0D2-42C4-8D14-D2A7E495F041}"/>
          </ac:grpSpMkLst>
        </pc:grpChg>
        <pc:grpChg chg="add del">
          <ac:chgData name="Radheshyam Sharma" userId="996655ec20cd4a2c" providerId="LiveId" clId="{519EA89D-2509-4D9D-A365-1119445DD075}" dt="2023-10-12T22:36:36.336" v="161" actId="26606"/>
          <ac:grpSpMkLst>
            <pc:docMk/>
            <pc:sldMk cId="3340917840" sldId="259"/>
            <ac:grpSpMk id="149" creationId="{AF19A774-30A5-488B-9BAF-629C6440294E}"/>
          </ac:grpSpMkLst>
        </pc:grpChg>
        <pc:grpChg chg="add">
          <ac:chgData name="Radheshyam Sharma" userId="996655ec20cd4a2c" providerId="LiveId" clId="{519EA89D-2509-4D9D-A365-1119445DD075}" dt="2023-10-12T22:36:36.336" v="161" actId="26606"/>
          <ac:grpSpMkLst>
            <pc:docMk/>
            <pc:sldMk cId="3340917840" sldId="259"/>
            <ac:grpSpMk id="160" creationId="{D74613BB-817C-4C4F-8A24-4936F2F064C0}"/>
          </ac:grpSpMkLst>
        </pc:grpChg>
        <pc:graphicFrameChg chg="add del">
          <ac:chgData name="Radheshyam Sharma" userId="996655ec20cd4a2c" providerId="LiveId" clId="{519EA89D-2509-4D9D-A365-1119445DD075}" dt="2023-10-12T22:24:40.193" v="8" actId="26606"/>
          <ac:graphicFrameMkLst>
            <pc:docMk/>
            <pc:sldMk cId="3340917840" sldId="259"/>
            <ac:graphicFrameMk id="54" creationId="{2B64E27B-9815-1003-F1B5-1ACF108970E4}"/>
          </ac:graphicFrameMkLst>
        </pc:graphicFrameChg>
        <pc:picChg chg="add del mod ord">
          <ac:chgData name="Radheshyam Sharma" userId="996655ec20cd4a2c" providerId="LiveId" clId="{519EA89D-2509-4D9D-A365-1119445DD075}" dt="2023-10-12T22:38:04.282" v="174"/>
          <ac:picMkLst>
            <pc:docMk/>
            <pc:sldMk cId="3340917840" sldId="259"/>
            <ac:picMk id="4" creationId="{8BD166DA-8BF7-8B40-43BB-7E9275020174}"/>
          </ac:picMkLst>
        </pc:picChg>
        <pc:picChg chg="del mod ord">
          <ac:chgData name="Radheshyam Sharma" userId="996655ec20cd4a2c" providerId="LiveId" clId="{519EA89D-2509-4D9D-A365-1119445DD075}" dt="2023-10-12T22:36:18.391" v="160" actId="478"/>
          <ac:picMkLst>
            <pc:docMk/>
            <pc:sldMk cId="3340917840" sldId="259"/>
            <ac:picMk id="6" creationId="{DC83401B-87DA-3F70-E42C-89A7C5FA576C}"/>
          </ac:picMkLst>
        </pc:picChg>
        <pc:picChg chg="add mod">
          <ac:chgData name="Radheshyam Sharma" userId="996655ec20cd4a2c" providerId="LiveId" clId="{519EA89D-2509-4D9D-A365-1119445DD075}" dt="2023-10-12T22:46:02.930" v="241" actId="14100"/>
          <ac:picMkLst>
            <pc:docMk/>
            <pc:sldMk cId="3340917840" sldId="259"/>
            <ac:picMk id="9" creationId="{DE418094-58F2-4602-AC11-42CA2CB8D791}"/>
          </ac:picMkLst>
        </pc:picChg>
        <pc:picChg chg="add">
          <ac:chgData name="Radheshyam Sharma" userId="996655ec20cd4a2c" providerId="LiveId" clId="{519EA89D-2509-4D9D-A365-1119445DD075}" dt="2023-10-12T22:36:36.336" v="161" actId="26606"/>
          <ac:picMkLst>
            <pc:docMk/>
            <pc:sldMk cId="3340917840" sldId="259"/>
            <ac:picMk id="153" creationId="{7EBBBEE1-8CDC-C6E0-1800-B8F90E0415BB}"/>
          </ac:picMkLst>
        </pc:picChg>
        <pc:cxnChg chg="mod replId">
          <ac:chgData name="Radheshyam Sharma" userId="996655ec20cd4a2c" providerId="LiveId" clId="{519EA89D-2509-4D9D-A365-1119445DD075}" dt="2023-10-12T22:24:40.193" v="8" actId="26606"/>
          <ac:cxnSpMkLst>
            <pc:docMk/>
            <pc:sldMk cId="3340917840" sldId="259"/>
            <ac:cxnSpMk id="35" creationId="{24467063-D74E-4D42-8790-B9F6D69584BE}"/>
          </ac:cxnSpMkLst>
        </pc:cxnChg>
        <pc:cxnChg chg="mod replId">
          <ac:chgData name="Radheshyam Sharma" userId="996655ec20cd4a2c" providerId="LiveId" clId="{519EA89D-2509-4D9D-A365-1119445DD075}" dt="2023-10-12T22:24:40.193" v="8" actId="26606"/>
          <ac:cxnSpMkLst>
            <pc:docMk/>
            <pc:sldMk cId="3340917840" sldId="259"/>
            <ac:cxnSpMk id="36" creationId="{A1D19BAC-1681-47BC-AAF5-92FAFFF6F4CE}"/>
          </ac:cxnSpMkLst>
        </pc:cxnChg>
        <pc:cxnChg chg="mod replId">
          <ac:chgData name="Radheshyam Sharma" userId="996655ec20cd4a2c" providerId="LiveId" clId="{519EA89D-2509-4D9D-A365-1119445DD075}" dt="2023-10-12T22:24:40.193" v="8" actId="26606"/>
          <ac:cxnSpMkLst>
            <pc:docMk/>
            <pc:sldMk cId="3340917840" sldId="259"/>
            <ac:cxnSpMk id="37" creationId="{94347C2B-E846-452C-97AA-7E254FC1CE8F}"/>
          </ac:cxnSpMkLst>
        </pc:cxnChg>
        <pc:cxnChg chg="mod replId">
          <ac:chgData name="Radheshyam Sharma" userId="996655ec20cd4a2c" providerId="LiveId" clId="{519EA89D-2509-4D9D-A365-1119445DD075}" dt="2023-10-12T22:24:40.193" v="8" actId="26606"/>
          <ac:cxnSpMkLst>
            <pc:docMk/>
            <pc:sldMk cId="3340917840" sldId="259"/>
            <ac:cxnSpMk id="38" creationId="{10EA2B35-7959-4C2A-84AA-FF5D94FEDE90}"/>
          </ac:cxnSpMkLst>
        </pc:cxnChg>
        <pc:cxnChg chg="mod replId">
          <ac:chgData name="Radheshyam Sharma" userId="996655ec20cd4a2c" providerId="LiveId" clId="{519EA89D-2509-4D9D-A365-1119445DD075}" dt="2023-10-12T22:24:40.193" v="8" actId="26606"/>
          <ac:cxnSpMkLst>
            <pc:docMk/>
            <pc:sldMk cId="3340917840" sldId="259"/>
            <ac:cxnSpMk id="41" creationId="{291EBF88-5B98-4258-A542-14C3AF2E5225}"/>
          </ac:cxnSpMkLst>
        </pc:cxnChg>
        <pc:cxnChg chg="mod replId">
          <ac:chgData name="Radheshyam Sharma" userId="996655ec20cd4a2c" providerId="LiveId" clId="{519EA89D-2509-4D9D-A365-1119445DD075}" dt="2023-10-12T22:24:40.193" v="8" actId="26606"/>
          <ac:cxnSpMkLst>
            <pc:docMk/>
            <pc:sldMk cId="3340917840" sldId="259"/>
            <ac:cxnSpMk id="42" creationId="{8FBC2D58-9E3C-490D-BD7A-61EF07EA79E4}"/>
          </ac:cxnSpMkLst>
        </pc:cxnChg>
        <pc:cxnChg chg="mod replId">
          <ac:chgData name="Radheshyam Sharma" userId="996655ec20cd4a2c" providerId="LiveId" clId="{519EA89D-2509-4D9D-A365-1119445DD075}" dt="2023-10-12T22:24:40.193" v="8" actId="26606"/>
          <ac:cxnSpMkLst>
            <pc:docMk/>
            <pc:sldMk cId="3340917840" sldId="259"/>
            <ac:cxnSpMk id="43" creationId="{B6CF1BB4-1C1D-4EDE-BA26-0243FCF83BB9}"/>
          </ac:cxnSpMkLst>
        </pc:cxnChg>
        <pc:cxnChg chg="mod replId">
          <ac:chgData name="Radheshyam Sharma" userId="996655ec20cd4a2c" providerId="LiveId" clId="{519EA89D-2509-4D9D-A365-1119445DD075}" dt="2023-10-12T22:24:40.193" v="8" actId="26606"/>
          <ac:cxnSpMkLst>
            <pc:docMk/>
            <pc:sldMk cId="3340917840" sldId="259"/>
            <ac:cxnSpMk id="44" creationId="{00C83729-E02F-4512-AFE7-F4792228BDA2}"/>
          </ac:cxnSpMkLst>
        </pc:cxnChg>
        <pc:cxnChg chg="mod replId">
          <ac:chgData name="Radheshyam Sharma" userId="996655ec20cd4a2c" providerId="LiveId" clId="{519EA89D-2509-4D9D-A365-1119445DD075}" dt="2023-10-12T22:24:40.193" v="8" actId="26606"/>
          <ac:cxnSpMkLst>
            <pc:docMk/>
            <pc:sldMk cId="3340917840" sldId="259"/>
            <ac:cxnSpMk id="49" creationId="{7494D7A0-6B21-41E8-A7D3-0033BBB79156}"/>
          </ac:cxnSpMkLst>
        </pc:cxnChg>
        <pc:cxnChg chg="mod replId">
          <ac:chgData name="Radheshyam Sharma" userId="996655ec20cd4a2c" providerId="LiveId" clId="{519EA89D-2509-4D9D-A365-1119445DD075}" dt="2023-10-12T22:24:40.193" v="8" actId="26606"/>
          <ac:cxnSpMkLst>
            <pc:docMk/>
            <pc:sldMk cId="3340917840" sldId="259"/>
            <ac:cxnSpMk id="50" creationId="{1E141D7D-32B0-448E-A666-EA8703AFCF2C}"/>
          </ac:cxnSpMkLst>
        </pc:cxnChg>
        <pc:cxnChg chg="mod replId">
          <ac:chgData name="Radheshyam Sharma" userId="996655ec20cd4a2c" providerId="LiveId" clId="{519EA89D-2509-4D9D-A365-1119445DD075}" dt="2023-10-12T22:24:40.193" v="8" actId="26606"/>
          <ac:cxnSpMkLst>
            <pc:docMk/>
            <pc:sldMk cId="3340917840" sldId="259"/>
            <ac:cxnSpMk id="51" creationId="{8D87E268-6345-420F-8B97-B37ED04100EC}"/>
          </ac:cxnSpMkLst>
        </pc:cxnChg>
        <pc:cxnChg chg="mod replId">
          <ac:chgData name="Radheshyam Sharma" userId="996655ec20cd4a2c" providerId="LiveId" clId="{519EA89D-2509-4D9D-A365-1119445DD075}" dt="2023-10-12T22:24:40.193" v="8" actId="26606"/>
          <ac:cxnSpMkLst>
            <pc:docMk/>
            <pc:sldMk cId="3340917840" sldId="259"/>
            <ac:cxnSpMk id="52" creationId="{35E1622E-7FA6-4760-A2BF-A8105EBF7BB9}"/>
          </ac:cxnSpMkLst>
        </pc:cxnChg>
        <pc:cxnChg chg="add del">
          <ac:chgData name="Radheshyam Sharma" userId="996655ec20cd4a2c" providerId="LiveId" clId="{519EA89D-2509-4D9D-A365-1119445DD075}" dt="2023-10-12T22:25:06.785" v="16" actId="26606"/>
          <ac:cxnSpMkLst>
            <pc:docMk/>
            <pc:sldMk cId="3340917840" sldId="259"/>
            <ac:cxnSpMk id="137" creationId="{249EDD1B-F94D-B4E6-ACAA-566B9A26FDE3}"/>
          </ac:cxnSpMkLst>
        </pc:cxnChg>
      </pc:sldChg>
      <pc:sldChg chg="addSp delSp modSp del mod">
        <pc:chgData name="Radheshyam Sharma" userId="996655ec20cd4a2c" providerId="LiveId" clId="{519EA89D-2509-4D9D-A365-1119445DD075}" dt="2023-11-11T03:27:48.036" v="819" actId="47"/>
        <pc:sldMkLst>
          <pc:docMk/>
          <pc:sldMk cId="1984203332" sldId="260"/>
        </pc:sldMkLst>
        <pc:spChg chg="mod">
          <ac:chgData name="Radheshyam Sharma" userId="996655ec20cd4a2c" providerId="LiveId" clId="{519EA89D-2509-4D9D-A365-1119445DD075}" dt="2023-10-12T22:58:34.202" v="368" actId="14100"/>
          <ac:spMkLst>
            <pc:docMk/>
            <pc:sldMk cId="1984203332" sldId="260"/>
            <ac:spMk id="6" creationId="{8543E3DA-78F1-991A-A614-C46C854DC048}"/>
          </ac:spMkLst>
        </pc:spChg>
        <pc:spChg chg="del">
          <ac:chgData name="Radheshyam Sharma" userId="996655ec20cd4a2c" providerId="LiveId" clId="{519EA89D-2509-4D9D-A365-1119445DD075}" dt="2023-10-12T22:57:38.392" v="355" actId="26606"/>
          <ac:spMkLst>
            <pc:docMk/>
            <pc:sldMk cId="1984203332" sldId="260"/>
            <ac:spMk id="27" creationId="{D4771268-CB57-404A-9271-370EB28F6090}"/>
          </ac:spMkLst>
        </pc:spChg>
        <pc:spChg chg="add">
          <ac:chgData name="Radheshyam Sharma" userId="996655ec20cd4a2c" providerId="LiveId" clId="{519EA89D-2509-4D9D-A365-1119445DD075}" dt="2023-10-12T22:57:38.392" v="355" actId="26606"/>
          <ac:spMkLst>
            <pc:docMk/>
            <pc:sldMk cId="1984203332" sldId="260"/>
            <ac:spMk id="32" creationId="{3B47FC9C-2ED3-4100-A4EF-E8CDFEE106C9}"/>
          </ac:spMkLst>
        </pc:spChg>
        <pc:picChg chg="mod">
          <ac:chgData name="Radheshyam Sharma" userId="996655ec20cd4a2c" providerId="LiveId" clId="{519EA89D-2509-4D9D-A365-1119445DD075}" dt="2023-10-12T22:58:23.758" v="367" actId="14100"/>
          <ac:picMkLst>
            <pc:docMk/>
            <pc:sldMk cId="1984203332" sldId="260"/>
            <ac:picMk id="2" creationId="{D3CECC8B-8B30-197B-949F-B649AA9154C0}"/>
          </ac:picMkLst>
        </pc:picChg>
      </pc:sldChg>
      <pc:sldChg chg="addSp delSp modSp del mod">
        <pc:chgData name="Radheshyam Sharma" userId="996655ec20cd4a2c" providerId="LiveId" clId="{519EA89D-2509-4D9D-A365-1119445DD075}" dt="2023-11-11T03:27:42.371" v="818" actId="47"/>
        <pc:sldMkLst>
          <pc:docMk/>
          <pc:sldMk cId="2679899964" sldId="261"/>
        </pc:sldMkLst>
        <pc:spChg chg="mod ord">
          <ac:chgData name="Radheshyam Sharma" userId="996655ec20cd4a2c" providerId="LiveId" clId="{519EA89D-2509-4D9D-A365-1119445DD075}" dt="2023-10-12T22:58:40.046" v="369" actId="14100"/>
          <ac:spMkLst>
            <pc:docMk/>
            <pc:sldMk cId="2679899964" sldId="261"/>
            <ac:spMk id="6" creationId="{8543E3DA-78F1-991A-A614-C46C854DC048}"/>
          </ac:spMkLst>
        </pc:spChg>
        <pc:spChg chg="add del">
          <ac:chgData name="Radheshyam Sharma" userId="996655ec20cd4a2c" providerId="LiveId" clId="{519EA89D-2509-4D9D-A365-1119445DD075}" dt="2023-10-12T22:55:35.908" v="338" actId="26606"/>
          <ac:spMkLst>
            <pc:docMk/>
            <pc:sldMk cId="2679899964" sldId="261"/>
            <ac:spMk id="27" creationId="{D4771268-CB57-404A-9271-370EB28F6090}"/>
          </ac:spMkLst>
        </pc:spChg>
        <pc:spChg chg="add del">
          <ac:chgData name="Radheshyam Sharma" userId="996655ec20cd4a2c" providerId="LiveId" clId="{519EA89D-2509-4D9D-A365-1119445DD075}" dt="2023-10-12T22:55:35.901" v="337" actId="26606"/>
          <ac:spMkLst>
            <pc:docMk/>
            <pc:sldMk cId="2679899964" sldId="261"/>
            <ac:spMk id="32" creationId="{37C89E4B-3C9F-44B9-8B86-D9E3D112D8EC}"/>
          </ac:spMkLst>
        </pc:spChg>
        <pc:spChg chg="add">
          <ac:chgData name="Radheshyam Sharma" userId="996655ec20cd4a2c" providerId="LiveId" clId="{519EA89D-2509-4D9D-A365-1119445DD075}" dt="2023-10-12T22:55:35.908" v="338" actId="26606"/>
          <ac:spMkLst>
            <pc:docMk/>
            <pc:sldMk cId="2679899964" sldId="261"/>
            <ac:spMk id="38" creationId="{3B47FC9C-2ED3-4100-A4EF-E8CDFEE106C9}"/>
          </ac:spMkLst>
        </pc:spChg>
        <pc:picChg chg="mod">
          <ac:chgData name="Radheshyam Sharma" userId="996655ec20cd4a2c" providerId="LiveId" clId="{519EA89D-2509-4D9D-A365-1119445DD075}" dt="2023-10-12T22:56:46.354" v="354" actId="1076"/>
          <ac:picMkLst>
            <pc:docMk/>
            <pc:sldMk cId="2679899964" sldId="261"/>
            <ac:picMk id="5" creationId="{1B95E7E9-8657-6776-5F28-259484FB5CB1}"/>
          </ac:picMkLst>
        </pc:picChg>
        <pc:cxnChg chg="add del">
          <ac:chgData name="Radheshyam Sharma" userId="996655ec20cd4a2c" providerId="LiveId" clId="{519EA89D-2509-4D9D-A365-1119445DD075}" dt="2023-10-12T22:55:35.901" v="337" actId="26606"/>
          <ac:cxnSpMkLst>
            <pc:docMk/>
            <pc:sldMk cId="2679899964" sldId="261"/>
            <ac:cxnSpMk id="34" creationId="{AA2EAA10-076F-46BD-8F0F-B9A2FB77A85C}"/>
          </ac:cxnSpMkLst>
        </pc:cxnChg>
        <pc:cxnChg chg="add del">
          <ac:chgData name="Radheshyam Sharma" userId="996655ec20cd4a2c" providerId="LiveId" clId="{519EA89D-2509-4D9D-A365-1119445DD075}" dt="2023-10-12T22:55:35.901" v="337" actId="26606"/>
          <ac:cxnSpMkLst>
            <pc:docMk/>
            <pc:sldMk cId="2679899964" sldId="261"/>
            <ac:cxnSpMk id="36" creationId="{D891E407-403B-4764-86C9-33A56D3BCAA3}"/>
          </ac:cxnSpMkLst>
        </pc:cxnChg>
      </pc:sldChg>
      <pc:sldChg chg="addSp delSp modSp mod">
        <pc:chgData name="Radheshyam Sharma" userId="996655ec20cd4a2c" providerId="LiveId" clId="{519EA89D-2509-4D9D-A365-1119445DD075}" dt="2023-11-11T03:32:56.613" v="954" actId="14100"/>
        <pc:sldMkLst>
          <pc:docMk/>
          <pc:sldMk cId="1865719014" sldId="262"/>
        </pc:sldMkLst>
        <pc:spChg chg="mod">
          <ac:chgData name="Radheshyam Sharma" userId="996655ec20cd4a2c" providerId="LiveId" clId="{519EA89D-2509-4D9D-A365-1119445DD075}" dt="2023-11-11T03:30:47.929" v="897" actId="14100"/>
          <ac:spMkLst>
            <pc:docMk/>
            <pc:sldMk cId="1865719014" sldId="262"/>
            <ac:spMk id="2" creationId="{35563531-DAA8-47A4-8907-CB6AB702EA94}"/>
          </ac:spMkLst>
        </pc:spChg>
        <pc:spChg chg="add del mod">
          <ac:chgData name="Radheshyam Sharma" userId="996655ec20cd4a2c" providerId="LiveId" clId="{519EA89D-2509-4D9D-A365-1119445DD075}" dt="2023-11-11T03:26:15.299" v="776" actId="478"/>
          <ac:spMkLst>
            <pc:docMk/>
            <pc:sldMk cId="1865719014" sldId="262"/>
            <ac:spMk id="4" creationId="{89EC1E2D-00DA-F673-8791-B1A2A5E07C7A}"/>
          </ac:spMkLst>
        </pc:spChg>
        <pc:spChg chg="del">
          <ac:chgData name="Radheshyam Sharma" userId="996655ec20cd4a2c" providerId="LiveId" clId="{519EA89D-2509-4D9D-A365-1119445DD075}" dt="2023-11-11T03:26:52.507" v="780" actId="26606"/>
          <ac:spMkLst>
            <pc:docMk/>
            <pc:sldMk cId="1865719014" sldId="262"/>
            <ac:spMk id="18" creationId="{6C4028FD-8BAA-4A19-BFDE-594D991B7552}"/>
          </ac:spMkLst>
        </pc:spChg>
        <pc:spChg chg="add">
          <ac:chgData name="Radheshyam Sharma" userId="996655ec20cd4a2c" providerId="LiveId" clId="{519EA89D-2509-4D9D-A365-1119445DD075}" dt="2023-11-11T03:26:52.507" v="780" actId="26606"/>
          <ac:spMkLst>
            <pc:docMk/>
            <pc:sldMk cId="1865719014" sldId="262"/>
            <ac:spMk id="23" creationId="{A8384FB5-9ADC-4DDC-881B-597D56F5B15D}"/>
          </ac:spMkLst>
        </pc:spChg>
        <pc:spChg chg="add">
          <ac:chgData name="Radheshyam Sharma" userId="996655ec20cd4a2c" providerId="LiveId" clId="{519EA89D-2509-4D9D-A365-1119445DD075}" dt="2023-11-11T03:26:52.507" v="780" actId="26606"/>
          <ac:spMkLst>
            <pc:docMk/>
            <pc:sldMk cId="1865719014" sldId="262"/>
            <ac:spMk id="25" creationId="{1199E1B1-A8C0-4FE8-A5A8-1CB41D69F857}"/>
          </ac:spMkLst>
        </pc:spChg>
        <pc:spChg chg="add">
          <ac:chgData name="Radheshyam Sharma" userId="996655ec20cd4a2c" providerId="LiveId" clId="{519EA89D-2509-4D9D-A365-1119445DD075}" dt="2023-11-11T03:26:52.507" v="780" actId="26606"/>
          <ac:spMkLst>
            <pc:docMk/>
            <pc:sldMk cId="1865719014" sldId="262"/>
            <ac:spMk id="27" creationId="{84A8DE83-DE75-4B41-9DB4-A7EC0B0DEC0B}"/>
          </ac:spMkLst>
        </pc:spChg>
        <pc:spChg chg="add">
          <ac:chgData name="Radheshyam Sharma" userId="996655ec20cd4a2c" providerId="LiveId" clId="{519EA89D-2509-4D9D-A365-1119445DD075}" dt="2023-11-11T03:26:52.507" v="780" actId="26606"/>
          <ac:spMkLst>
            <pc:docMk/>
            <pc:sldMk cId="1865719014" sldId="262"/>
            <ac:spMk id="29" creationId="{A7009A0A-BEF5-4EAC-AF15-E4F9F002E239}"/>
          </ac:spMkLst>
        </pc:spChg>
        <pc:graphicFrameChg chg="del">
          <ac:chgData name="Radheshyam Sharma" userId="996655ec20cd4a2c" providerId="LiveId" clId="{519EA89D-2509-4D9D-A365-1119445DD075}" dt="2023-11-11T03:25:56.771" v="772" actId="478"/>
          <ac:graphicFrameMkLst>
            <pc:docMk/>
            <pc:sldMk cId="1865719014" sldId="262"/>
            <ac:graphicFrameMk id="13" creationId="{BD9365C0-B716-6C2F-98A1-06B7E6538E8E}"/>
          </ac:graphicFrameMkLst>
        </pc:graphicFrameChg>
        <pc:picChg chg="add mod">
          <ac:chgData name="Radheshyam Sharma" userId="996655ec20cd4a2c" providerId="LiveId" clId="{519EA89D-2509-4D9D-A365-1119445DD075}" dt="2023-11-11T03:32:48.281" v="952" actId="208"/>
          <ac:picMkLst>
            <pc:docMk/>
            <pc:sldMk cId="1865719014" sldId="262"/>
            <ac:picMk id="6" creationId="{C82570CA-08AF-9F74-665F-5BDE4AC7D2A7}"/>
          </ac:picMkLst>
        </pc:picChg>
        <pc:picChg chg="add mod">
          <ac:chgData name="Radheshyam Sharma" userId="996655ec20cd4a2c" providerId="LiveId" clId="{519EA89D-2509-4D9D-A365-1119445DD075}" dt="2023-11-11T03:32:56.613" v="954" actId="14100"/>
          <ac:picMkLst>
            <pc:docMk/>
            <pc:sldMk cId="1865719014" sldId="262"/>
            <ac:picMk id="7" creationId="{64872B8B-98F3-4ABB-9CC2-E2801C0E55B6}"/>
          </ac:picMkLst>
        </pc:picChg>
      </pc:sldChg>
      <pc:sldChg chg="modSp del mod">
        <pc:chgData name="Radheshyam Sharma" userId="996655ec20cd4a2c" providerId="LiveId" clId="{519EA89D-2509-4D9D-A365-1119445DD075}" dt="2023-11-11T03:27:36.582" v="816" actId="47"/>
        <pc:sldMkLst>
          <pc:docMk/>
          <pc:sldMk cId="1058853574" sldId="263"/>
        </pc:sldMkLst>
        <pc:spChg chg="mod">
          <ac:chgData name="Radheshyam Sharma" userId="996655ec20cd4a2c" providerId="LiveId" clId="{519EA89D-2509-4D9D-A365-1119445DD075}" dt="2023-10-13T04:58:59.684" v="577" actId="1076"/>
          <ac:spMkLst>
            <pc:docMk/>
            <pc:sldMk cId="1058853574" sldId="263"/>
            <ac:spMk id="23" creationId="{27AFE9E4-5211-EA5F-4738-D3D17F864EE9}"/>
          </ac:spMkLst>
        </pc:spChg>
        <pc:spChg chg="mod">
          <ac:chgData name="Radheshyam Sharma" userId="996655ec20cd4a2c" providerId="LiveId" clId="{519EA89D-2509-4D9D-A365-1119445DD075}" dt="2023-10-13T04:59:20.926" v="594" actId="20577"/>
          <ac:spMkLst>
            <pc:docMk/>
            <pc:sldMk cId="1058853574" sldId="263"/>
            <ac:spMk id="24" creationId="{FF388795-3F05-AF30-8A69-3850ED795269}"/>
          </ac:spMkLst>
        </pc:spChg>
        <pc:spChg chg="mod">
          <ac:chgData name="Radheshyam Sharma" userId="996655ec20cd4a2c" providerId="LiveId" clId="{519EA89D-2509-4D9D-A365-1119445DD075}" dt="2023-10-13T05:00:11.575" v="716" actId="1076"/>
          <ac:spMkLst>
            <pc:docMk/>
            <pc:sldMk cId="1058853574" sldId="263"/>
            <ac:spMk id="25" creationId="{0976EAFC-A148-9D1E-0F44-37477376375B}"/>
          </ac:spMkLst>
        </pc:spChg>
        <pc:spChg chg="mod">
          <ac:chgData name="Radheshyam Sharma" userId="996655ec20cd4a2c" providerId="LiveId" clId="{519EA89D-2509-4D9D-A365-1119445DD075}" dt="2023-10-12T23:04:51.936" v="467" actId="1076"/>
          <ac:spMkLst>
            <pc:docMk/>
            <pc:sldMk cId="1058853574" sldId="263"/>
            <ac:spMk id="28" creationId="{6CB662AD-23C1-7792-6DF2-098B7730B280}"/>
          </ac:spMkLst>
        </pc:spChg>
        <pc:spChg chg="mod">
          <ac:chgData name="Radheshyam Sharma" userId="996655ec20cd4a2c" providerId="LiveId" clId="{519EA89D-2509-4D9D-A365-1119445DD075}" dt="2023-10-13T05:00:06.899" v="715" actId="1076"/>
          <ac:spMkLst>
            <pc:docMk/>
            <pc:sldMk cId="1058853574" sldId="263"/>
            <ac:spMk id="30" creationId="{39DAEBD3-03F9-FBED-CDEF-F2BB8942A100}"/>
          </ac:spMkLst>
        </pc:spChg>
        <pc:graphicFrameChg chg="mod">
          <ac:chgData name="Radheshyam Sharma" userId="996655ec20cd4a2c" providerId="LiveId" clId="{519EA89D-2509-4D9D-A365-1119445DD075}" dt="2023-10-12T23:05:02.128" v="469" actId="1076"/>
          <ac:graphicFrameMkLst>
            <pc:docMk/>
            <pc:sldMk cId="1058853574" sldId="263"/>
            <ac:graphicFrameMk id="26" creationId="{A30F56D6-ED48-2DF8-2EC4-8A1C16D5BBC6}"/>
          </ac:graphicFrameMkLst>
        </pc:graphicFrameChg>
        <pc:picChg chg="mod modCrop">
          <ac:chgData name="Radheshyam Sharma" userId="996655ec20cd4a2c" providerId="LiveId" clId="{519EA89D-2509-4D9D-A365-1119445DD075}" dt="2023-10-13T04:58:14.916" v="569" actId="732"/>
          <ac:picMkLst>
            <pc:docMk/>
            <pc:sldMk cId="1058853574" sldId="263"/>
            <ac:picMk id="15" creationId="{FD07B85C-6731-26FC-4AFA-65E52C4128E5}"/>
          </ac:picMkLst>
        </pc:picChg>
      </pc:sldChg>
      <pc:sldChg chg="addSp delSp modSp new del mod setBg">
        <pc:chgData name="Radheshyam Sharma" userId="996655ec20cd4a2c" providerId="LiveId" clId="{519EA89D-2509-4D9D-A365-1119445DD075}" dt="2023-11-11T03:27:51.444" v="820" actId="47"/>
        <pc:sldMkLst>
          <pc:docMk/>
          <pc:sldMk cId="286996149" sldId="264"/>
        </pc:sldMkLst>
        <pc:spChg chg="del">
          <ac:chgData name="Radheshyam Sharma" userId="996655ec20cd4a2c" providerId="LiveId" clId="{519EA89D-2509-4D9D-A365-1119445DD075}" dt="2023-10-12T22:29:39.605" v="86" actId="478"/>
          <ac:spMkLst>
            <pc:docMk/>
            <pc:sldMk cId="286996149" sldId="264"/>
            <ac:spMk id="2" creationId="{C03C3F03-4AE6-5E23-85D7-7C868CBD0FED}"/>
          </ac:spMkLst>
        </pc:spChg>
        <pc:spChg chg="del">
          <ac:chgData name="Radheshyam Sharma" userId="996655ec20cd4a2c" providerId="LiveId" clId="{519EA89D-2509-4D9D-A365-1119445DD075}" dt="2023-10-12T22:29:42.437" v="87" actId="478"/>
          <ac:spMkLst>
            <pc:docMk/>
            <pc:sldMk cId="286996149" sldId="264"/>
            <ac:spMk id="3" creationId="{580465B6-6060-8A31-AEEE-1A777FAE56C2}"/>
          </ac:spMkLst>
        </pc:spChg>
        <pc:spChg chg="add del mod">
          <ac:chgData name="Radheshyam Sharma" userId="996655ec20cd4a2c" providerId="LiveId" clId="{519EA89D-2509-4D9D-A365-1119445DD075}" dt="2023-10-12T22:59:03.520" v="371" actId="478"/>
          <ac:spMkLst>
            <pc:docMk/>
            <pc:sldMk cId="286996149" sldId="264"/>
            <ac:spMk id="12" creationId="{00046009-8DFA-307F-30DD-E6D8C90A2AB0}"/>
          </ac:spMkLst>
        </pc:spChg>
        <pc:spChg chg="add mod">
          <ac:chgData name="Radheshyam Sharma" userId="996655ec20cd4a2c" providerId="LiveId" clId="{519EA89D-2509-4D9D-A365-1119445DD075}" dt="2023-10-12T22:59:20.871" v="411" actId="20577"/>
          <ac:spMkLst>
            <pc:docMk/>
            <pc:sldMk cId="286996149" sldId="264"/>
            <ac:spMk id="13" creationId="{AFF3D1E4-3DCA-8B7E-054E-439490976B96}"/>
          </ac:spMkLst>
        </pc:spChg>
        <pc:spChg chg="add del">
          <ac:chgData name="Radheshyam Sharma" userId="996655ec20cd4a2c" providerId="LiveId" clId="{519EA89D-2509-4D9D-A365-1119445DD075}" dt="2023-10-12T22:34:48.614" v="133" actId="26606"/>
          <ac:spMkLst>
            <pc:docMk/>
            <pc:sldMk cId="286996149" sldId="264"/>
            <ac:spMk id="17" creationId="{D7A453D2-15D8-4403-815F-291FA16340D9}"/>
          </ac:spMkLst>
        </pc:spChg>
        <pc:spChg chg="add del">
          <ac:chgData name="Radheshyam Sharma" userId="996655ec20cd4a2c" providerId="LiveId" clId="{519EA89D-2509-4D9D-A365-1119445DD075}" dt="2023-10-12T22:34:48.614" v="133" actId="26606"/>
          <ac:spMkLst>
            <pc:docMk/>
            <pc:sldMk cId="286996149" sldId="264"/>
            <ac:spMk id="19" creationId="{8161EA6B-09CA-445B-AB0D-8DF76FA92DEF}"/>
          </ac:spMkLst>
        </pc:spChg>
        <pc:spChg chg="add del">
          <ac:chgData name="Radheshyam Sharma" userId="996655ec20cd4a2c" providerId="LiveId" clId="{519EA89D-2509-4D9D-A365-1119445DD075}" dt="2023-10-12T22:34:48.614" v="133" actId="26606"/>
          <ac:spMkLst>
            <pc:docMk/>
            <pc:sldMk cId="286996149" sldId="264"/>
            <ac:spMk id="29" creationId="{B8114C98-A349-4111-A123-E8EAB86ABE30}"/>
          </ac:spMkLst>
        </pc:spChg>
        <pc:spChg chg="add del">
          <ac:chgData name="Radheshyam Sharma" userId="996655ec20cd4a2c" providerId="LiveId" clId="{519EA89D-2509-4D9D-A365-1119445DD075}" dt="2023-10-12T22:34:48.614" v="133" actId="26606"/>
          <ac:spMkLst>
            <pc:docMk/>
            <pc:sldMk cId="286996149" sldId="264"/>
            <ac:spMk id="43" creationId="{E2D3D3F2-ABBB-4453-B1C5-1BEBF7E4DD56}"/>
          </ac:spMkLst>
        </pc:spChg>
        <pc:spChg chg="add del">
          <ac:chgData name="Radheshyam Sharma" userId="996655ec20cd4a2c" providerId="LiveId" clId="{519EA89D-2509-4D9D-A365-1119445DD075}" dt="2023-10-12T22:34:56.672" v="135" actId="26606"/>
          <ac:spMkLst>
            <pc:docMk/>
            <pc:sldMk cId="286996149" sldId="264"/>
            <ac:spMk id="51" creationId="{B1595A09-E336-4D1B-9B3A-06A2287A54E2}"/>
          </ac:spMkLst>
        </pc:spChg>
        <pc:spChg chg="add del">
          <ac:chgData name="Radheshyam Sharma" userId="996655ec20cd4a2c" providerId="LiveId" clId="{519EA89D-2509-4D9D-A365-1119445DD075}" dt="2023-10-12T22:34:56.672" v="135" actId="26606"/>
          <ac:spMkLst>
            <pc:docMk/>
            <pc:sldMk cId="286996149" sldId="264"/>
            <ac:spMk id="52" creationId="{3540989C-C7B8-473B-BF87-6F2DA6A90006}"/>
          </ac:spMkLst>
        </pc:spChg>
        <pc:spChg chg="add del">
          <ac:chgData name="Radheshyam Sharma" userId="996655ec20cd4a2c" providerId="LiveId" clId="{519EA89D-2509-4D9D-A365-1119445DD075}" dt="2023-10-12T22:35:04.538" v="137" actId="26606"/>
          <ac:spMkLst>
            <pc:docMk/>
            <pc:sldMk cId="286996149" sldId="264"/>
            <ac:spMk id="54" creationId="{C0A1ED06-4733-4020-9C60-81D4D801408D}"/>
          </ac:spMkLst>
        </pc:spChg>
        <pc:spChg chg="add del">
          <ac:chgData name="Radheshyam Sharma" userId="996655ec20cd4a2c" providerId="LiveId" clId="{519EA89D-2509-4D9D-A365-1119445DD075}" dt="2023-10-12T22:35:04.538" v="137" actId="26606"/>
          <ac:spMkLst>
            <pc:docMk/>
            <pc:sldMk cId="286996149" sldId="264"/>
            <ac:spMk id="55" creationId="{B0CA3509-3AF9-45FE-93ED-57BB5D5E8E07}"/>
          </ac:spMkLst>
        </pc:spChg>
        <pc:spChg chg="add del">
          <ac:chgData name="Radheshyam Sharma" userId="996655ec20cd4a2c" providerId="LiveId" clId="{519EA89D-2509-4D9D-A365-1119445DD075}" dt="2023-10-12T22:35:20.218" v="139" actId="26606"/>
          <ac:spMkLst>
            <pc:docMk/>
            <pc:sldMk cId="286996149" sldId="264"/>
            <ac:spMk id="57" creationId="{2B97F24A-32CE-4C1C-A50D-3016B394DCFB}"/>
          </ac:spMkLst>
        </pc:spChg>
        <pc:spChg chg="add del">
          <ac:chgData name="Radheshyam Sharma" userId="996655ec20cd4a2c" providerId="LiveId" clId="{519EA89D-2509-4D9D-A365-1119445DD075}" dt="2023-10-12T22:35:20.218" v="139" actId="26606"/>
          <ac:spMkLst>
            <pc:docMk/>
            <pc:sldMk cId="286996149" sldId="264"/>
            <ac:spMk id="58" creationId="{CD8B4F24-440B-49E9-B85D-733523DC064B}"/>
          </ac:spMkLst>
        </pc:spChg>
        <pc:grpChg chg="add del">
          <ac:chgData name="Radheshyam Sharma" userId="996655ec20cd4a2c" providerId="LiveId" clId="{519EA89D-2509-4D9D-A365-1119445DD075}" dt="2023-10-12T22:34:48.614" v="133" actId="26606"/>
          <ac:grpSpMkLst>
            <pc:docMk/>
            <pc:sldMk cId="286996149" sldId="264"/>
            <ac:grpSpMk id="21" creationId="{1EA1DAFF-CECA-492F-BFA1-22C64956B8D9}"/>
          </ac:grpSpMkLst>
        </pc:grpChg>
        <pc:grpChg chg="add del">
          <ac:chgData name="Radheshyam Sharma" userId="996655ec20cd4a2c" providerId="LiveId" clId="{519EA89D-2509-4D9D-A365-1119445DD075}" dt="2023-10-12T22:34:48.614" v="133" actId="26606"/>
          <ac:grpSpMkLst>
            <pc:docMk/>
            <pc:sldMk cId="286996149" sldId="264"/>
            <ac:grpSpMk id="31" creationId="{670FB431-AE18-414D-92F4-1D12D1991152}"/>
          </ac:grpSpMkLst>
        </pc:grpChg>
        <pc:grpChg chg="add del">
          <ac:chgData name="Radheshyam Sharma" userId="996655ec20cd4a2c" providerId="LiveId" clId="{519EA89D-2509-4D9D-A365-1119445DD075}" dt="2023-10-12T22:34:48.614" v="133" actId="26606"/>
          <ac:grpSpMkLst>
            <pc:docMk/>
            <pc:sldMk cId="286996149" sldId="264"/>
            <ac:grpSpMk id="37" creationId="{AF19A774-30A5-488B-9BAF-629C6440294E}"/>
          </ac:grpSpMkLst>
        </pc:grpChg>
        <pc:grpChg chg="add del">
          <ac:chgData name="Radheshyam Sharma" userId="996655ec20cd4a2c" providerId="LiveId" clId="{519EA89D-2509-4D9D-A365-1119445DD075}" dt="2023-10-12T22:34:48.614" v="133" actId="26606"/>
          <ac:grpSpMkLst>
            <pc:docMk/>
            <pc:sldMk cId="286996149" sldId="264"/>
            <ac:grpSpMk id="45" creationId="{8214E4A5-A0D2-42C4-8D14-D2A7E495F041}"/>
          </ac:grpSpMkLst>
        </pc:grpChg>
        <pc:picChg chg="add del mod ord">
          <ac:chgData name="Radheshyam Sharma" userId="996655ec20cd4a2c" providerId="LiveId" clId="{519EA89D-2509-4D9D-A365-1119445DD075}" dt="2023-10-13T04:40:31.070" v="472" actId="478"/>
          <ac:picMkLst>
            <pc:docMk/>
            <pc:sldMk cId="286996149" sldId="264"/>
            <ac:picMk id="5" creationId="{18095763-BC1A-0BE7-1CB1-27EE4FD7F3AC}"/>
          </ac:picMkLst>
        </pc:picChg>
        <pc:picChg chg="add del mod">
          <ac:chgData name="Radheshyam Sharma" userId="996655ec20cd4a2c" providerId="LiveId" clId="{519EA89D-2509-4D9D-A365-1119445DD075}" dt="2023-10-12T22:32:47.798" v="107" actId="21"/>
          <ac:picMkLst>
            <pc:docMk/>
            <pc:sldMk cId="286996149" sldId="264"/>
            <ac:picMk id="7" creationId="{83FA8925-644F-A2AC-341A-C31BDF7FA215}"/>
          </ac:picMkLst>
        </pc:picChg>
        <pc:picChg chg="add del mod">
          <ac:chgData name="Radheshyam Sharma" userId="996655ec20cd4a2c" providerId="LiveId" clId="{519EA89D-2509-4D9D-A365-1119445DD075}" dt="2023-10-12T22:33:52.190" v="121" actId="478"/>
          <ac:picMkLst>
            <pc:docMk/>
            <pc:sldMk cId="286996149" sldId="264"/>
            <ac:picMk id="9" creationId="{3C02BDBD-E0D7-502A-1C5D-85C31FA42764}"/>
          </ac:picMkLst>
        </pc:picChg>
        <pc:picChg chg="add del mod">
          <ac:chgData name="Radheshyam Sharma" userId="996655ec20cd4a2c" providerId="LiveId" clId="{519EA89D-2509-4D9D-A365-1119445DD075}" dt="2023-10-12T22:31:19.012" v="101" actId="21"/>
          <ac:picMkLst>
            <pc:docMk/>
            <pc:sldMk cId="286996149" sldId="264"/>
            <ac:picMk id="11" creationId="{0B57972D-21A4-3620-4979-988BB8024008}"/>
          </ac:picMkLst>
        </pc:picChg>
        <pc:picChg chg="add mod">
          <ac:chgData name="Radheshyam Sharma" userId="996655ec20cd4a2c" providerId="LiveId" clId="{519EA89D-2509-4D9D-A365-1119445DD075}" dt="2023-10-13T04:52:40.226" v="515" actId="14100"/>
          <ac:picMkLst>
            <pc:docMk/>
            <pc:sldMk cId="286996149" sldId="264"/>
            <ac:picMk id="15" creationId="{483A4FD9-99A1-7DB8-A15D-E6438605235D}"/>
          </ac:picMkLst>
        </pc:picChg>
      </pc:sldChg>
      <pc:sldChg chg="addSp delSp modSp new del mod setBg">
        <pc:chgData name="Radheshyam Sharma" userId="996655ec20cd4a2c" providerId="LiveId" clId="{519EA89D-2509-4D9D-A365-1119445DD075}" dt="2023-10-12T23:03:27.770" v="427" actId="47"/>
        <pc:sldMkLst>
          <pc:docMk/>
          <pc:sldMk cId="2811997806" sldId="265"/>
        </pc:sldMkLst>
        <pc:spChg chg="del">
          <ac:chgData name="Radheshyam Sharma" userId="996655ec20cd4a2c" providerId="LiveId" clId="{519EA89D-2509-4D9D-A365-1119445DD075}" dt="2023-10-12T22:31:14.016" v="100" actId="478"/>
          <ac:spMkLst>
            <pc:docMk/>
            <pc:sldMk cId="2811997806" sldId="265"/>
            <ac:spMk id="2" creationId="{1B20B9E0-DB10-97C5-027D-4670874783A3}"/>
          </ac:spMkLst>
        </pc:spChg>
        <pc:spChg chg="del">
          <ac:chgData name="Radheshyam Sharma" userId="996655ec20cd4a2c" providerId="LiveId" clId="{519EA89D-2509-4D9D-A365-1119445DD075}" dt="2023-10-12T22:31:08.189" v="99" actId="478"/>
          <ac:spMkLst>
            <pc:docMk/>
            <pc:sldMk cId="2811997806" sldId="265"/>
            <ac:spMk id="3" creationId="{C5421461-3758-3FB6-32E2-22F58666A47A}"/>
          </ac:spMkLst>
        </pc:spChg>
        <pc:spChg chg="add del">
          <ac:chgData name="Radheshyam Sharma" userId="996655ec20cd4a2c" providerId="LiveId" clId="{519EA89D-2509-4D9D-A365-1119445DD075}" dt="2023-10-12T22:33:05.052" v="112" actId="26606"/>
          <ac:spMkLst>
            <pc:docMk/>
            <pc:sldMk cId="2811997806" sldId="265"/>
            <ac:spMk id="10" creationId="{A9F529C3-C941-49FD-8C67-82F134F64BDB}"/>
          </ac:spMkLst>
        </pc:spChg>
        <pc:spChg chg="add del">
          <ac:chgData name="Radheshyam Sharma" userId="996655ec20cd4a2c" providerId="LiveId" clId="{519EA89D-2509-4D9D-A365-1119445DD075}" dt="2023-10-12T22:33:05.052" v="112" actId="26606"/>
          <ac:spMkLst>
            <pc:docMk/>
            <pc:sldMk cId="2811997806" sldId="265"/>
            <ac:spMk id="12" creationId="{20586029-32A0-47E5-9AEC-AE3ABA6B94D0}"/>
          </ac:spMkLst>
        </pc:spChg>
        <pc:spChg chg="add del">
          <ac:chgData name="Radheshyam Sharma" userId="996655ec20cd4a2c" providerId="LiveId" clId="{519EA89D-2509-4D9D-A365-1119445DD075}" dt="2023-10-12T22:33:10.089" v="114" actId="26606"/>
          <ac:spMkLst>
            <pc:docMk/>
            <pc:sldMk cId="2811997806" sldId="265"/>
            <ac:spMk id="16" creationId="{83BCB34A-2F40-4F41-8488-A134C1C155B7}"/>
          </ac:spMkLst>
        </pc:spChg>
        <pc:spChg chg="add del">
          <ac:chgData name="Radheshyam Sharma" userId="996655ec20cd4a2c" providerId="LiveId" clId="{519EA89D-2509-4D9D-A365-1119445DD075}" dt="2023-10-12T22:33:10.089" v="114" actId="26606"/>
          <ac:spMkLst>
            <pc:docMk/>
            <pc:sldMk cId="2811997806" sldId="265"/>
            <ac:spMk id="17" creationId="{A169D286-F4D7-4C8B-A6BD-D05384C7F1D8}"/>
          </ac:spMkLst>
        </pc:spChg>
        <pc:spChg chg="add del">
          <ac:chgData name="Radheshyam Sharma" userId="996655ec20cd4a2c" providerId="LiveId" clId="{519EA89D-2509-4D9D-A365-1119445DD075}" dt="2023-10-12T22:33:10.089" v="114" actId="26606"/>
          <ac:spMkLst>
            <pc:docMk/>
            <pc:sldMk cId="2811997806" sldId="265"/>
            <ac:spMk id="18" creationId="{F78382DC-4207-465E-B379-1E16448AA222}"/>
          </ac:spMkLst>
        </pc:spChg>
        <pc:spChg chg="add del">
          <ac:chgData name="Radheshyam Sharma" userId="996655ec20cd4a2c" providerId="LiveId" clId="{519EA89D-2509-4D9D-A365-1119445DD075}" dt="2023-10-12T22:33:10.089" v="114" actId="26606"/>
          <ac:spMkLst>
            <pc:docMk/>
            <pc:sldMk cId="2811997806" sldId="265"/>
            <ac:spMk id="19" creationId="{39E8235E-135E-4261-8F54-2B316E493C42}"/>
          </ac:spMkLst>
        </pc:spChg>
        <pc:spChg chg="add del">
          <ac:chgData name="Radheshyam Sharma" userId="996655ec20cd4a2c" providerId="LiveId" clId="{519EA89D-2509-4D9D-A365-1119445DD075}" dt="2023-10-12T22:33:10.089" v="114" actId="26606"/>
          <ac:spMkLst>
            <pc:docMk/>
            <pc:sldMk cId="2811997806" sldId="265"/>
            <ac:spMk id="20" creationId="{D4ED8EC3-4D57-4620-93CE-4E6661F09A3E}"/>
          </ac:spMkLst>
        </pc:spChg>
        <pc:picChg chg="add mod ord">
          <ac:chgData name="Radheshyam Sharma" userId="996655ec20cd4a2c" providerId="LiveId" clId="{519EA89D-2509-4D9D-A365-1119445DD075}" dt="2023-10-12T23:00:52.340" v="420" actId="1076"/>
          <ac:picMkLst>
            <pc:docMk/>
            <pc:sldMk cId="2811997806" sldId="265"/>
            <ac:picMk id="4" creationId="{2E26F6E4-F385-37CB-DF91-043F4148B93D}"/>
          </ac:picMkLst>
        </pc:picChg>
        <pc:picChg chg="add mod">
          <ac:chgData name="Radheshyam Sharma" userId="996655ec20cd4a2c" providerId="LiveId" clId="{519EA89D-2509-4D9D-A365-1119445DD075}" dt="2023-10-12T23:00:54.147" v="421" actId="1076"/>
          <ac:picMkLst>
            <pc:docMk/>
            <pc:sldMk cId="2811997806" sldId="265"/>
            <ac:picMk id="5" creationId="{E2D82B24-4B44-F026-E486-FF9FCC0C19D7}"/>
          </ac:picMkLst>
        </pc:picChg>
        <pc:cxnChg chg="add del">
          <ac:chgData name="Radheshyam Sharma" userId="996655ec20cd4a2c" providerId="LiveId" clId="{519EA89D-2509-4D9D-A365-1119445DD075}" dt="2023-10-12T22:33:05.052" v="112" actId="26606"/>
          <ac:cxnSpMkLst>
            <pc:docMk/>
            <pc:sldMk cId="2811997806" sldId="265"/>
            <ac:cxnSpMk id="14" creationId="{8C730EAB-A532-4295-A302-FB4B90DB9F5E}"/>
          </ac:cxnSpMkLst>
        </pc:cxnChg>
      </pc:sldChg>
      <pc:sldChg chg="addSp delSp modSp new mod setBg">
        <pc:chgData name="Radheshyam Sharma" userId="996655ec20cd4a2c" providerId="LiveId" clId="{519EA89D-2509-4D9D-A365-1119445DD075}" dt="2023-10-13T04:55:06.132" v="568" actId="20577"/>
        <pc:sldMkLst>
          <pc:docMk/>
          <pc:sldMk cId="3362456239" sldId="266"/>
        </pc:sldMkLst>
        <pc:spChg chg="del">
          <ac:chgData name="Radheshyam Sharma" userId="996655ec20cd4a2c" providerId="LiveId" clId="{519EA89D-2509-4D9D-A365-1119445DD075}" dt="2023-10-12T23:02:50.011" v="424" actId="478"/>
          <ac:spMkLst>
            <pc:docMk/>
            <pc:sldMk cId="3362456239" sldId="266"/>
            <ac:spMk id="2" creationId="{20B556AB-758B-EF94-4F90-7A1A5E1C0DA6}"/>
          </ac:spMkLst>
        </pc:spChg>
        <pc:spChg chg="del mod">
          <ac:chgData name="Radheshyam Sharma" userId="996655ec20cd4a2c" providerId="LiveId" clId="{519EA89D-2509-4D9D-A365-1119445DD075}" dt="2023-10-12T23:02:58.043" v="426" actId="478"/>
          <ac:spMkLst>
            <pc:docMk/>
            <pc:sldMk cId="3362456239" sldId="266"/>
            <ac:spMk id="3" creationId="{6188F8B8-C3DD-0ECA-1314-61349593692E}"/>
          </ac:spMkLst>
        </pc:spChg>
        <pc:spChg chg="add mod">
          <ac:chgData name="Radheshyam Sharma" userId="996655ec20cd4a2c" providerId="LiveId" clId="{519EA89D-2509-4D9D-A365-1119445DD075}" dt="2023-10-13T04:55:06.132" v="568" actId="20577"/>
          <ac:spMkLst>
            <pc:docMk/>
            <pc:sldMk cId="3362456239" sldId="266"/>
            <ac:spMk id="4" creationId="{CC28EBD6-EEBE-18DB-CAE3-7DC9C148ED8D}"/>
          </ac:spMkLst>
        </pc:spChg>
        <pc:spChg chg="add">
          <ac:chgData name="Radheshyam Sharma" userId="996655ec20cd4a2c" providerId="LiveId" clId="{519EA89D-2509-4D9D-A365-1119445DD075}" dt="2023-10-12T23:04:05.234" v="463" actId="26606"/>
          <ac:spMkLst>
            <pc:docMk/>
            <pc:sldMk cId="3362456239" sldId="266"/>
            <ac:spMk id="9" creationId="{BC3E1C3D-633C-4756-B09B-9AD080714C9F}"/>
          </ac:spMkLst>
        </pc:spChg>
        <pc:spChg chg="add">
          <ac:chgData name="Radheshyam Sharma" userId="996655ec20cd4a2c" providerId="LiveId" clId="{519EA89D-2509-4D9D-A365-1119445DD075}" dt="2023-10-12T23:04:05.234" v="463" actId="26606"/>
          <ac:spMkLst>
            <pc:docMk/>
            <pc:sldMk cId="3362456239" sldId="266"/>
            <ac:spMk id="11" creationId="{1295DAF8-54BC-4834-A4B1-7DD2F7AFE5A3}"/>
          </ac:spMkLst>
        </pc:spChg>
      </pc:sldChg>
      <pc:sldChg chg="addSp delSp modSp new del mod">
        <pc:chgData name="Radheshyam Sharma" userId="996655ec20cd4a2c" providerId="LiveId" clId="{519EA89D-2509-4D9D-A365-1119445DD075}" dt="2023-11-11T03:27:52.914" v="821" actId="47"/>
        <pc:sldMkLst>
          <pc:docMk/>
          <pc:sldMk cId="357277290" sldId="267"/>
        </pc:sldMkLst>
        <pc:spChg chg="del">
          <ac:chgData name="Radheshyam Sharma" userId="996655ec20cd4a2c" providerId="LiveId" clId="{519EA89D-2509-4D9D-A365-1119445DD075}" dt="2023-10-13T04:52:54.105" v="518" actId="478"/>
          <ac:spMkLst>
            <pc:docMk/>
            <pc:sldMk cId="357277290" sldId="267"/>
            <ac:spMk id="2" creationId="{B566646E-58C7-EBB4-6FD0-BE9D64566D0F}"/>
          </ac:spMkLst>
        </pc:spChg>
        <pc:spChg chg="del">
          <ac:chgData name="Radheshyam Sharma" userId="996655ec20cd4a2c" providerId="LiveId" clId="{519EA89D-2509-4D9D-A365-1119445DD075}" dt="2023-10-13T04:52:50.438" v="517" actId="478"/>
          <ac:spMkLst>
            <pc:docMk/>
            <pc:sldMk cId="357277290" sldId="267"/>
            <ac:spMk id="3" creationId="{C1214778-7C52-47AC-0840-77F88FB18289}"/>
          </ac:spMkLst>
        </pc:spChg>
        <pc:spChg chg="add mod">
          <ac:chgData name="Radheshyam Sharma" userId="996655ec20cd4a2c" providerId="LiveId" clId="{519EA89D-2509-4D9D-A365-1119445DD075}" dt="2023-10-13T04:53:57.009" v="549" actId="20577"/>
          <ac:spMkLst>
            <pc:docMk/>
            <pc:sldMk cId="357277290" sldId="267"/>
            <ac:spMk id="8" creationId="{85C03C4C-69A2-8EB1-8D30-D30E296ED362}"/>
          </ac:spMkLst>
        </pc:spChg>
        <pc:picChg chg="add del mod">
          <ac:chgData name="Radheshyam Sharma" userId="996655ec20cd4a2c" providerId="LiveId" clId="{519EA89D-2509-4D9D-A365-1119445DD075}" dt="2023-10-13T04:53:41.411" v="527" actId="208"/>
          <ac:picMkLst>
            <pc:docMk/>
            <pc:sldMk cId="357277290" sldId="267"/>
            <ac:picMk id="5" creationId="{DA1FFBF5-F513-2CBE-FCFA-F41B51701226}"/>
          </ac:picMkLst>
        </pc:picChg>
        <pc:picChg chg="add del mod">
          <ac:chgData name="Radheshyam Sharma" userId="996655ec20cd4a2c" providerId="LiveId" clId="{519EA89D-2509-4D9D-A365-1119445DD075}" dt="2023-10-13T04:53:31.996" v="524" actId="478"/>
          <ac:picMkLst>
            <pc:docMk/>
            <pc:sldMk cId="357277290" sldId="267"/>
            <ac:picMk id="7" creationId="{01937FB4-6B88-3E62-AE1D-868E134B159C}"/>
          </ac:picMkLst>
        </pc:picChg>
      </pc:sldChg>
      <pc:sldChg chg="addSp delSp modSp add mod">
        <pc:chgData name="Radheshyam Sharma" userId="996655ec20cd4a2c" providerId="LiveId" clId="{519EA89D-2509-4D9D-A365-1119445DD075}" dt="2023-11-11T03:32:41.587" v="951" actId="208"/>
        <pc:sldMkLst>
          <pc:docMk/>
          <pc:sldMk cId="3878523065" sldId="268"/>
        </pc:sldMkLst>
        <pc:spChg chg="mod">
          <ac:chgData name="Radheshyam Sharma" userId="996655ec20cd4a2c" providerId="LiveId" clId="{519EA89D-2509-4D9D-A365-1119445DD075}" dt="2023-11-11T03:31:10.407" v="924" actId="122"/>
          <ac:spMkLst>
            <pc:docMk/>
            <pc:sldMk cId="3878523065" sldId="268"/>
            <ac:spMk id="2" creationId="{35563531-DAA8-47A4-8907-CB6AB702EA94}"/>
          </ac:spMkLst>
        </pc:spChg>
        <pc:picChg chg="add del mod">
          <ac:chgData name="Radheshyam Sharma" userId="996655ec20cd4a2c" providerId="LiveId" clId="{519EA89D-2509-4D9D-A365-1119445DD075}" dt="2023-11-11T03:28:19.045" v="826" actId="21"/>
          <ac:picMkLst>
            <pc:docMk/>
            <pc:sldMk cId="3878523065" sldId="268"/>
            <ac:picMk id="4" creationId="{350D1B67-D298-CCBF-8F17-D8BCF2C1919C}"/>
          </ac:picMkLst>
        </pc:picChg>
        <pc:picChg chg="del">
          <ac:chgData name="Radheshyam Sharma" userId="996655ec20cd4a2c" providerId="LiveId" clId="{519EA89D-2509-4D9D-A365-1119445DD075}" dt="2023-11-11T03:28:01.236" v="822" actId="478"/>
          <ac:picMkLst>
            <pc:docMk/>
            <pc:sldMk cId="3878523065" sldId="268"/>
            <ac:picMk id="6" creationId="{C82570CA-08AF-9F74-665F-5BDE4AC7D2A7}"/>
          </ac:picMkLst>
        </pc:picChg>
        <pc:picChg chg="add del mod">
          <ac:chgData name="Radheshyam Sharma" userId="996655ec20cd4a2c" providerId="LiveId" clId="{519EA89D-2509-4D9D-A365-1119445DD075}" dt="2023-11-11T03:32:38.687" v="950" actId="208"/>
          <ac:picMkLst>
            <pc:docMk/>
            <pc:sldMk cId="3878523065" sldId="268"/>
            <ac:picMk id="7" creationId="{8DE44092-E9B4-EE4D-D726-F5A5A3511C42}"/>
          </ac:picMkLst>
        </pc:picChg>
        <pc:picChg chg="add del mod">
          <ac:chgData name="Radheshyam Sharma" userId="996655ec20cd4a2c" providerId="LiveId" clId="{519EA89D-2509-4D9D-A365-1119445DD075}" dt="2023-11-11T03:32:41.587" v="951" actId="208"/>
          <ac:picMkLst>
            <pc:docMk/>
            <pc:sldMk cId="3878523065" sldId="268"/>
            <ac:picMk id="9" creationId="{AC2BBBEA-4A91-629B-2383-D08AA024A9AE}"/>
          </ac:picMkLst>
        </pc:picChg>
      </pc:sldChg>
      <pc:sldChg chg="addSp delSp modSp add mod">
        <pc:chgData name="Radheshyam Sharma" userId="996655ec20cd4a2c" providerId="LiveId" clId="{519EA89D-2509-4D9D-A365-1119445DD075}" dt="2023-11-11T03:37:06.825" v="1017" actId="14100"/>
        <pc:sldMkLst>
          <pc:docMk/>
          <pc:sldMk cId="1476981636" sldId="269"/>
        </pc:sldMkLst>
        <pc:spChg chg="mod">
          <ac:chgData name="Radheshyam Sharma" userId="996655ec20cd4a2c" providerId="LiveId" clId="{519EA89D-2509-4D9D-A365-1119445DD075}" dt="2023-11-11T03:36:42.270" v="1015" actId="20577"/>
          <ac:spMkLst>
            <pc:docMk/>
            <pc:sldMk cId="1476981636" sldId="269"/>
            <ac:spMk id="2" creationId="{35563531-DAA8-47A4-8907-CB6AB702EA94}"/>
          </ac:spMkLst>
        </pc:spChg>
        <pc:picChg chg="add mod">
          <ac:chgData name="Radheshyam Sharma" userId="996655ec20cd4a2c" providerId="LiveId" clId="{519EA89D-2509-4D9D-A365-1119445DD075}" dt="2023-11-11T03:37:06.825" v="1017" actId="14100"/>
          <ac:picMkLst>
            <pc:docMk/>
            <pc:sldMk cId="1476981636" sldId="269"/>
            <ac:picMk id="4" creationId="{3EC33096-7917-DFE3-9A6C-4D4D3E2D5061}"/>
          </ac:picMkLst>
        </pc:picChg>
        <pc:picChg chg="add del mod">
          <ac:chgData name="Radheshyam Sharma" userId="996655ec20cd4a2c" providerId="LiveId" clId="{519EA89D-2509-4D9D-A365-1119445DD075}" dt="2023-11-11T03:35:56.074" v="999"/>
          <ac:picMkLst>
            <pc:docMk/>
            <pc:sldMk cId="1476981636" sldId="269"/>
            <ac:picMk id="5" creationId="{5106FD18-17B7-F625-E6B8-F9ECB65309E8}"/>
          </ac:picMkLst>
        </pc:picChg>
        <pc:picChg chg="add del mod">
          <ac:chgData name="Radheshyam Sharma" userId="996655ec20cd4a2c" providerId="LiveId" clId="{519EA89D-2509-4D9D-A365-1119445DD075}" dt="2023-11-11T03:35:56.074" v="999"/>
          <ac:picMkLst>
            <pc:docMk/>
            <pc:sldMk cId="1476981636" sldId="269"/>
            <ac:picMk id="6" creationId="{56EE068D-2206-659D-72CF-9A5E49044EB9}"/>
          </ac:picMkLst>
        </pc:picChg>
        <pc:picChg chg="del">
          <ac:chgData name="Radheshyam Sharma" userId="996655ec20cd4a2c" providerId="LiveId" clId="{519EA89D-2509-4D9D-A365-1119445DD075}" dt="2023-11-11T03:34:36.630" v="985" actId="478"/>
          <ac:picMkLst>
            <pc:docMk/>
            <pc:sldMk cId="1476981636" sldId="269"/>
            <ac:picMk id="7" creationId="{8DE44092-E9B4-EE4D-D726-F5A5A3511C42}"/>
          </ac:picMkLst>
        </pc:picChg>
        <pc:picChg chg="del">
          <ac:chgData name="Radheshyam Sharma" userId="996655ec20cd4a2c" providerId="LiveId" clId="{519EA89D-2509-4D9D-A365-1119445DD075}" dt="2023-11-11T03:34:37.769" v="986" actId="478"/>
          <ac:picMkLst>
            <pc:docMk/>
            <pc:sldMk cId="1476981636" sldId="269"/>
            <ac:picMk id="9" creationId="{AC2BBBEA-4A91-629B-2383-D08AA024A9AE}"/>
          </ac:picMkLst>
        </pc:picChg>
      </pc:sldChg>
      <pc:sldChg chg="addSp delSp modSp add mod">
        <pc:chgData name="Radheshyam Sharma" userId="996655ec20cd4a2c" providerId="LiveId" clId="{519EA89D-2509-4D9D-A365-1119445DD075}" dt="2023-11-11T03:38:00.611" v="1038" actId="14100"/>
        <pc:sldMkLst>
          <pc:docMk/>
          <pc:sldMk cId="3767838659" sldId="270"/>
        </pc:sldMkLst>
        <pc:spChg chg="mod">
          <ac:chgData name="Radheshyam Sharma" userId="996655ec20cd4a2c" providerId="LiveId" clId="{519EA89D-2509-4D9D-A365-1119445DD075}" dt="2023-11-11T03:37:25.059" v="1027" actId="20577"/>
          <ac:spMkLst>
            <pc:docMk/>
            <pc:sldMk cId="3767838659" sldId="270"/>
            <ac:spMk id="2" creationId="{35563531-DAA8-47A4-8907-CB6AB702EA94}"/>
          </ac:spMkLst>
        </pc:spChg>
        <pc:picChg chg="del">
          <ac:chgData name="Radheshyam Sharma" userId="996655ec20cd4a2c" providerId="LiveId" clId="{519EA89D-2509-4D9D-A365-1119445DD075}" dt="2023-11-11T03:37:26.542" v="1028" actId="478"/>
          <ac:picMkLst>
            <pc:docMk/>
            <pc:sldMk cId="3767838659" sldId="270"/>
            <ac:picMk id="4" creationId="{3EC33096-7917-DFE3-9A6C-4D4D3E2D5061}"/>
          </ac:picMkLst>
        </pc:picChg>
        <pc:picChg chg="add mod">
          <ac:chgData name="Radheshyam Sharma" userId="996655ec20cd4a2c" providerId="LiveId" clId="{519EA89D-2509-4D9D-A365-1119445DD075}" dt="2023-11-11T03:38:00.611" v="1038" actId="14100"/>
          <ac:picMkLst>
            <pc:docMk/>
            <pc:sldMk cId="3767838659" sldId="270"/>
            <ac:picMk id="5" creationId="{737FDB6D-BB69-E8F2-7140-3E4B2515EDAF}"/>
          </ac:picMkLst>
        </pc:picChg>
      </pc:sldChg>
      <pc:sldChg chg="addSp delSp modSp add mod ord">
        <pc:chgData name="Radheshyam Sharma" userId="996655ec20cd4a2c" providerId="LiveId" clId="{519EA89D-2509-4D9D-A365-1119445DD075}" dt="2023-11-11T03:41:07.204" v="1062"/>
        <pc:sldMkLst>
          <pc:docMk/>
          <pc:sldMk cId="2463965359" sldId="271"/>
        </pc:sldMkLst>
        <pc:spChg chg="mod">
          <ac:chgData name="Radheshyam Sharma" userId="996655ec20cd4a2c" providerId="LiveId" clId="{519EA89D-2509-4D9D-A365-1119445DD075}" dt="2023-11-11T03:40:11.434" v="1054" actId="26606"/>
          <ac:spMkLst>
            <pc:docMk/>
            <pc:sldMk cId="2463965359" sldId="271"/>
            <ac:spMk id="2" creationId="{35563531-DAA8-47A4-8907-CB6AB702EA94}"/>
          </ac:spMkLst>
        </pc:spChg>
        <pc:spChg chg="del">
          <ac:chgData name="Radheshyam Sharma" userId="996655ec20cd4a2c" providerId="LiveId" clId="{519EA89D-2509-4D9D-A365-1119445DD075}" dt="2023-11-11T03:40:11.434" v="1054" actId="26606"/>
          <ac:spMkLst>
            <pc:docMk/>
            <pc:sldMk cId="2463965359" sldId="271"/>
            <ac:spMk id="23" creationId="{A8384FB5-9ADC-4DDC-881B-597D56F5B15D}"/>
          </ac:spMkLst>
        </pc:spChg>
        <pc:spChg chg="del">
          <ac:chgData name="Radheshyam Sharma" userId="996655ec20cd4a2c" providerId="LiveId" clId="{519EA89D-2509-4D9D-A365-1119445DD075}" dt="2023-11-11T03:40:11.434" v="1054" actId="26606"/>
          <ac:spMkLst>
            <pc:docMk/>
            <pc:sldMk cId="2463965359" sldId="271"/>
            <ac:spMk id="25" creationId="{1199E1B1-A8C0-4FE8-A5A8-1CB41D69F857}"/>
          </ac:spMkLst>
        </pc:spChg>
        <pc:spChg chg="del">
          <ac:chgData name="Radheshyam Sharma" userId="996655ec20cd4a2c" providerId="LiveId" clId="{519EA89D-2509-4D9D-A365-1119445DD075}" dt="2023-11-11T03:40:11.434" v="1054" actId="26606"/>
          <ac:spMkLst>
            <pc:docMk/>
            <pc:sldMk cId="2463965359" sldId="271"/>
            <ac:spMk id="27" creationId="{84A8DE83-DE75-4B41-9DB4-A7EC0B0DEC0B}"/>
          </ac:spMkLst>
        </pc:spChg>
        <pc:spChg chg="del">
          <ac:chgData name="Radheshyam Sharma" userId="996655ec20cd4a2c" providerId="LiveId" clId="{519EA89D-2509-4D9D-A365-1119445DD075}" dt="2023-11-11T03:40:11.434" v="1054" actId="26606"/>
          <ac:spMkLst>
            <pc:docMk/>
            <pc:sldMk cId="2463965359" sldId="271"/>
            <ac:spMk id="29" creationId="{A7009A0A-BEF5-4EAC-AF15-E4F9F002E239}"/>
          </ac:spMkLst>
        </pc:spChg>
        <pc:spChg chg="add">
          <ac:chgData name="Radheshyam Sharma" userId="996655ec20cd4a2c" providerId="LiveId" clId="{519EA89D-2509-4D9D-A365-1119445DD075}" dt="2023-11-11T03:40:11.434" v="1054" actId="26606"/>
          <ac:spMkLst>
            <pc:docMk/>
            <pc:sldMk cId="2463965359" sldId="271"/>
            <ac:spMk id="34" creationId="{A8384FB5-9ADC-4DDC-881B-597D56F5B15D}"/>
          </ac:spMkLst>
        </pc:spChg>
        <pc:spChg chg="add">
          <ac:chgData name="Radheshyam Sharma" userId="996655ec20cd4a2c" providerId="LiveId" clId="{519EA89D-2509-4D9D-A365-1119445DD075}" dt="2023-11-11T03:40:11.434" v="1054" actId="26606"/>
          <ac:spMkLst>
            <pc:docMk/>
            <pc:sldMk cId="2463965359" sldId="271"/>
            <ac:spMk id="36" creationId="{91E5A9A7-95C6-4F4F-B00E-C82E07FE62EF}"/>
          </ac:spMkLst>
        </pc:spChg>
        <pc:spChg chg="add">
          <ac:chgData name="Radheshyam Sharma" userId="996655ec20cd4a2c" providerId="LiveId" clId="{519EA89D-2509-4D9D-A365-1119445DD075}" dt="2023-11-11T03:40:11.434" v="1054" actId="26606"/>
          <ac:spMkLst>
            <pc:docMk/>
            <pc:sldMk cId="2463965359" sldId="271"/>
            <ac:spMk id="38" creationId="{D07DD2DE-F619-49DD-B5E7-03A290FF4ED1}"/>
          </ac:spMkLst>
        </pc:spChg>
        <pc:spChg chg="add">
          <ac:chgData name="Radheshyam Sharma" userId="996655ec20cd4a2c" providerId="LiveId" clId="{519EA89D-2509-4D9D-A365-1119445DD075}" dt="2023-11-11T03:40:11.434" v="1054" actId="26606"/>
          <ac:spMkLst>
            <pc:docMk/>
            <pc:sldMk cId="2463965359" sldId="271"/>
            <ac:spMk id="40" creationId="{85149191-5F60-4A28-AAFF-039F96B0F3EC}"/>
          </ac:spMkLst>
        </pc:spChg>
        <pc:spChg chg="add">
          <ac:chgData name="Radheshyam Sharma" userId="996655ec20cd4a2c" providerId="LiveId" clId="{519EA89D-2509-4D9D-A365-1119445DD075}" dt="2023-11-11T03:40:11.434" v="1054" actId="26606"/>
          <ac:spMkLst>
            <pc:docMk/>
            <pc:sldMk cId="2463965359" sldId="271"/>
            <ac:spMk id="42" creationId="{F8260ED5-17F7-4158-B241-D51DD4CF1B7E}"/>
          </ac:spMkLst>
        </pc:spChg>
        <pc:picChg chg="add mod">
          <ac:chgData name="Radheshyam Sharma" userId="996655ec20cd4a2c" providerId="LiveId" clId="{519EA89D-2509-4D9D-A365-1119445DD075}" dt="2023-11-11T03:40:26.698" v="1056" actId="14100"/>
          <ac:picMkLst>
            <pc:docMk/>
            <pc:sldMk cId="2463965359" sldId="271"/>
            <ac:picMk id="4" creationId="{DA965390-CD35-2400-5562-25980F8095EE}"/>
          </ac:picMkLst>
        </pc:picChg>
        <pc:picChg chg="del">
          <ac:chgData name="Radheshyam Sharma" userId="996655ec20cd4a2c" providerId="LiveId" clId="{519EA89D-2509-4D9D-A365-1119445DD075}" dt="2023-11-11T03:39:06.224" v="1051" actId="478"/>
          <ac:picMkLst>
            <pc:docMk/>
            <pc:sldMk cId="2463965359" sldId="271"/>
            <ac:picMk id="5" creationId="{737FDB6D-BB69-E8F2-7140-3E4B2515EDAF}"/>
          </ac:picMkLst>
        </pc:picChg>
      </pc:sldChg>
      <pc:sldChg chg="addSp delSp modSp add mod">
        <pc:chgData name="Radheshyam Sharma" userId="996655ec20cd4a2c" providerId="LiveId" clId="{519EA89D-2509-4D9D-A365-1119445DD075}" dt="2023-11-11T03:53:05.925" v="1105" actId="1076"/>
        <pc:sldMkLst>
          <pc:docMk/>
          <pc:sldMk cId="3010426494" sldId="272"/>
        </pc:sldMkLst>
        <pc:spChg chg="mod">
          <ac:chgData name="Radheshyam Sharma" userId="996655ec20cd4a2c" providerId="LiveId" clId="{519EA89D-2509-4D9D-A365-1119445DD075}" dt="2023-11-11T03:51:17.464" v="1090" actId="20577"/>
          <ac:spMkLst>
            <pc:docMk/>
            <pc:sldMk cId="3010426494" sldId="272"/>
            <ac:spMk id="2" creationId="{35563531-DAA8-47A4-8907-CB6AB702EA94}"/>
          </ac:spMkLst>
        </pc:spChg>
        <pc:picChg chg="add mod">
          <ac:chgData name="Radheshyam Sharma" userId="996655ec20cd4a2c" providerId="LiveId" clId="{519EA89D-2509-4D9D-A365-1119445DD075}" dt="2023-11-11T03:51:48.383" v="1101" actId="962"/>
          <ac:picMkLst>
            <pc:docMk/>
            <pc:sldMk cId="3010426494" sldId="272"/>
            <ac:picMk id="4" creationId="{1C7D5116-9D35-6DA9-CB91-C78AA384898B}"/>
          </ac:picMkLst>
        </pc:picChg>
        <pc:picChg chg="del">
          <ac:chgData name="Radheshyam Sharma" userId="996655ec20cd4a2c" providerId="LiveId" clId="{519EA89D-2509-4D9D-A365-1119445DD075}" dt="2023-11-11T03:51:18.969" v="1091" actId="478"/>
          <ac:picMkLst>
            <pc:docMk/>
            <pc:sldMk cId="3010426494" sldId="272"/>
            <ac:picMk id="5" creationId="{737FDB6D-BB69-E8F2-7140-3E4B2515EDAF}"/>
          </ac:picMkLst>
        </pc:picChg>
        <pc:picChg chg="add mod">
          <ac:chgData name="Radheshyam Sharma" userId="996655ec20cd4a2c" providerId="LiveId" clId="{519EA89D-2509-4D9D-A365-1119445DD075}" dt="2023-11-11T03:53:05.925" v="1105" actId="1076"/>
          <ac:picMkLst>
            <pc:docMk/>
            <pc:sldMk cId="3010426494" sldId="272"/>
            <ac:picMk id="7" creationId="{D2532F0B-DBFD-C014-A903-79F659F3F1C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CBF4D-2902-53D2-63FB-A96B6231E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20ACA-4E9A-49C1-A546-91D6F32B9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35E44-F273-D324-ADC8-7BE7D954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B84-C0F7-4988-AE04-68EE2F7C1711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8E773-BBB1-979A-4F99-9B0DDA97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11F9F-D7F4-9561-3EB5-2383248D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293B-10AB-4991-B5C6-41E7E500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4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06754-09F1-D35A-DA66-943ECD4E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8FEAF-0492-DA79-D816-F728C57CB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AD666-CB6D-0D0C-33EA-C9B6E303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B84-C0F7-4988-AE04-68EE2F7C1711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5EEA3-4630-C393-081F-36DF4C31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39E6B-01FA-2958-0FBF-03ACEF44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293B-10AB-4991-B5C6-41E7E500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3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E371AD-6D87-C445-8E88-EBE225BFE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7C1ED-0D49-8B75-9C0C-134BB9829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6B8EF-1C20-9C9A-5C28-271CFBA90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B84-C0F7-4988-AE04-68EE2F7C1711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381BA-4F25-BEC6-E4AC-5A7BFC85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796B5-7AAA-B6F0-8802-459BC27C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293B-10AB-4991-B5C6-41E7E500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7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7911-88A4-4012-1E65-C6760479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8BDAC-491F-F0F4-FB2A-712CEE0BB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9FD6B-88F0-D4AF-CB1B-CA73E6D5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B84-C0F7-4988-AE04-68EE2F7C1711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6FA37-5F10-8451-246F-670E7EB9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8844D-E3F6-8370-F280-F2C15BE7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293B-10AB-4991-B5C6-41E7E500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1ACC-AFB8-BAEB-0962-FA5D476B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38932-6257-0738-1634-CC7F3D811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FB7FC-11A7-613D-0F8E-407C867A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B84-C0F7-4988-AE04-68EE2F7C1711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94F57-43AC-928E-F6C4-E2A4BD10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DED13-7661-DD99-8023-EC885C27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293B-10AB-4991-B5C6-41E7E500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4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8990-7A99-F798-02D0-6211480C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BF7B6-C2C2-35F3-910D-5A12EB9E1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0D6D4-1AB1-EBE1-C6F4-06B284889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74F04-85B8-4084-E43E-49F73318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B84-C0F7-4988-AE04-68EE2F7C1711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AC38C-5B4A-7FA3-1DAB-007E3AF52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8CC55-71BE-E11E-0B14-B5CE771A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293B-10AB-4991-B5C6-41E7E500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3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A581-2193-E78F-B58A-6DDB417E3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0F00F-101D-D28E-C3E2-949C40D50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13391-0432-D0EC-4597-E0FE05D02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E00A3-17C4-A77B-AFC8-82922012D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20BB71-BE8D-078C-A78E-C24FC3B6B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C0655C-ED5A-9745-E14D-84786E973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B84-C0F7-4988-AE04-68EE2F7C1711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F3C47-E99A-5D6F-1A4C-A6861B60F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CEB27-9109-5243-0659-F0D3BC9F7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293B-10AB-4991-B5C6-41E7E500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6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70BD-559B-126A-6DB2-C70E72EDE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20FEC-BF8D-6E60-2976-95748CD88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B84-C0F7-4988-AE04-68EE2F7C1711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9882A-5EE8-E2F3-2BC4-4E4257A6D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E522C-E3C0-852B-02BC-A229611A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293B-10AB-4991-B5C6-41E7E500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4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F1C10-8A5F-E47E-87D1-AA30E463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B84-C0F7-4988-AE04-68EE2F7C1711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3565F-039E-782A-A115-FD53F4DC3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E5CA2-2820-5B8D-8FCF-39FA5677F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293B-10AB-4991-B5C6-41E7E500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6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89E5-00DE-9CC0-8E19-46D0D732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968AA-0744-4FC2-3636-AEA15E389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E46BE-8A63-314E-9CB2-AB5B943AA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A4290-E942-DC0B-8B22-22B1DB81E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B84-C0F7-4988-AE04-68EE2F7C1711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4111C-FF73-825D-4DAE-BBD7A351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7BF5A-1116-28C0-5AF3-C3C61A8A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293B-10AB-4991-B5C6-41E7E500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9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75BB-340F-2573-12C7-D7B6C75B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AC293-C2CA-0EFC-1E25-4242EAE93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CF655-62A4-2C0A-045C-E196C9BF1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84E59-02E8-855F-2BFB-3E3BB856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B84-C0F7-4988-AE04-68EE2F7C1711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08BF8-C452-03F9-4CEB-3D83D8DD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1E178-B380-BDC9-9650-A26F48A9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293B-10AB-4991-B5C6-41E7E500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10A095-5AC5-0A0B-7FAC-743BCC171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792D0-22DD-D89D-9330-9F5CAE333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ADBB7-6F91-43AD-642F-ED02E3474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8B84-C0F7-4988-AE04-68EE2F7C1711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06F81-795E-C023-BC80-20C407D18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C9440-AEBB-D467-7E5D-DB1C4846A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D293B-10AB-4991-B5C6-41E7E500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0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6" name="Rectangle 155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3" name="Graphic 152" descr="Cycle with People">
            <a:extLst>
              <a:ext uri="{FF2B5EF4-FFF2-40B4-BE49-F238E27FC236}">
                <a16:creationId xmlns:a16="http://schemas.microsoft.com/office/drawing/2014/main" id="{7EBBBEE1-8CDC-C6E0-1800-B8F90E041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44245290-FFA6-4DC8-1CB3-DF1EB9A61932}"/>
              </a:ext>
            </a:extLst>
          </p:cNvPr>
          <p:cNvSpPr txBox="1"/>
          <p:nvPr/>
        </p:nvSpPr>
        <p:spPr>
          <a:xfrm>
            <a:off x="626589" y="881477"/>
            <a:ext cx="5674107" cy="195108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b="1" dirty="0">
                <a:solidFill>
                  <a:schemeClr val="bg1"/>
                </a:solidFill>
              </a:rPr>
              <a:t>Team 5: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bg1"/>
                </a:solidFill>
              </a:rPr>
              <a:t>Diksha Sharma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bg1"/>
                </a:solidFill>
              </a:rPr>
              <a:t>Shikhar Saraswat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bg1"/>
                </a:solidFill>
              </a:rPr>
              <a:t>Urva Surti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b="1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b="1" dirty="0">
              <a:solidFill>
                <a:schemeClr val="bg1"/>
              </a:solidFill>
            </a:endParaRPr>
          </a:p>
        </p:txBody>
      </p:sp>
      <p:pic>
        <p:nvPicPr>
          <p:cNvPr id="9" name="Picture 8" descr="A logo with a circle and a letter e&#10;&#10;Description automatically generated">
            <a:extLst>
              <a:ext uri="{FF2B5EF4-FFF2-40B4-BE49-F238E27FC236}">
                <a16:creationId xmlns:a16="http://schemas.microsoft.com/office/drawing/2014/main" id="{DE418094-58F2-4602-AC11-42CA2CB8D7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268" y="-58068"/>
            <a:ext cx="12768755" cy="71949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86FC51-4CC5-C3E1-E7C5-9BDA94DC3395}"/>
              </a:ext>
            </a:extLst>
          </p:cNvPr>
          <p:cNvSpPr txBox="1"/>
          <p:nvPr/>
        </p:nvSpPr>
        <p:spPr>
          <a:xfrm>
            <a:off x="2490157" y="624146"/>
            <a:ext cx="8540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 2 - Project Demonstration</a:t>
            </a:r>
            <a:endParaRPr lang="en-US" sz="2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4BE18-2AB0-D997-8D28-49E5FACDA700}"/>
              </a:ext>
            </a:extLst>
          </p:cNvPr>
          <p:cNvSpPr txBox="1"/>
          <p:nvPr/>
        </p:nvSpPr>
        <p:spPr>
          <a:xfrm>
            <a:off x="4041649" y="179129"/>
            <a:ext cx="4518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Insurance Hub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549580-81A5-8CB4-4D4A-7D73208EF73E}"/>
              </a:ext>
            </a:extLst>
          </p:cNvPr>
          <p:cNvSpPr txBox="1"/>
          <p:nvPr/>
        </p:nvSpPr>
        <p:spPr>
          <a:xfrm>
            <a:off x="173759" y="5534560"/>
            <a:ext cx="3867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Team 5: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Diksha Sharma: A20523396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Shikhar Saraswat: A20514418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Urva Surti: A20505142</a:t>
            </a:r>
          </a:p>
        </p:txBody>
      </p:sp>
    </p:spTree>
    <p:extLst>
      <p:ext uri="{BB962C8B-B14F-4D97-AF65-F5344CB8AC3E}">
        <p14:creationId xmlns:p14="http://schemas.microsoft.com/office/powerpoint/2010/main" val="334091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63531-DAA8-47A4-8907-CB6AB702E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List of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965390-CD35-2400-5562-25980F809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442" y="225668"/>
            <a:ext cx="573069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6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63531-DAA8-47A4-8907-CB6AB702E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1167316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Login – Success and Handling 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82570CA-08AF-9F74-665F-5BDE4AC7D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4" y="1574310"/>
            <a:ext cx="5934974" cy="52836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4872B8B-98F3-4ABB-9CC2-E2801C0E5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238" y="1574310"/>
            <a:ext cx="6084498" cy="52836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65719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63531-DAA8-47A4-8907-CB6AB702E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132868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Policy – Success and Handling  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8DE44092-E9B4-EE4D-D726-F5A5A3511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1655276"/>
            <a:ext cx="6096000" cy="52168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 descr="A screenshot of a computer">
            <a:extLst>
              <a:ext uri="{FF2B5EF4-FFF2-40B4-BE49-F238E27FC236}">
                <a16:creationId xmlns:a16="http://schemas.microsoft.com/office/drawing/2014/main" id="{AC2BBBEA-4A91-629B-2383-D08AA024A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90114"/>
            <a:ext cx="6096000" cy="52820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7852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63531-DAA8-47A4-8907-CB6AB702E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657" y="207554"/>
            <a:ext cx="1132868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  Get Customers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3EC33096-7917-DFE3-9A6C-4D4D3E2D5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8" y="1708252"/>
            <a:ext cx="12043871" cy="505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81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63531-DAA8-47A4-8907-CB6AB702E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657" y="207554"/>
            <a:ext cx="1132868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  Create Customers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737FDB6D-BB69-E8F2-7140-3E4B2515E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7" y="1621766"/>
            <a:ext cx="12082733" cy="523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38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63531-DAA8-47A4-8907-CB6AB702E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657" y="207554"/>
            <a:ext cx="1132868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  Get Quotes 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1C7D5116-9D35-6DA9-CB91-C78AA3848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08029"/>
            <a:ext cx="12053976" cy="50506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532F0B-DBFD-C014-A903-79F659F3F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856" y="2605159"/>
            <a:ext cx="3603342" cy="164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2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28EBD6-EEBE-18DB-CAE3-7DC9C148ED8D}"/>
              </a:ext>
            </a:extLst>
          </p:cNvPr>
          <p:cNvSpPr/>
          <p:nvPr/>
        </p:nvSpPr>
        <p:spPr>
          <a:xfrm>
            <a:off x="1120624" y="1122807"/>
            <a:ext cx="9954443" cy="429768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362456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56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Berlin Sans FB Demi</vt:lpstr>
      <vt:lpstr>Calibri</vt:lpstr>
      <vt:lpstr>Calibri Light</vt:lpstr>
      <vt:lpstr>Wingdings</vt:lpstr>
      <vt:lpstr>Office Theme</vt:lpstr>
      <vt:lpstr>PowerPoint Presentation</vt:lpstr>
      <vt:lpstr>  List of API</vt:lpstr>
      <vt:lpstr>Login – Success and Handling </vt:lpstr>
      <vt:lpstr>Policy – Success and Handling  </vt:lpstr>
      <vt:lpstr>  Get Customers</vt:lpstr>
      <vt:lpstr>  Create Customers</vt:lpstr>
      <vt:lpstr>  Get Quotes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Radheshyam Sharma</dc:creator>
  <cp:lastModifiedBy>Radheshyam Sharma</cp:lastModifiedBy>
  <cp:revision>1</cp:revision>
  <dcterms:created xsi:type="dcterms:W3CDTF">2023-10-11T18:52:27Z</dcterms:created>
  <dcterms:modified xsi:type="dcterms:W3CDTF">2023-11-11T03:53:14Z</dcterms:modified>
</cp:coreProperties>
</file>