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Sitka Small" pitchFamily="2" charset="0"/>
      <p:regular r:id="rId25"/>
      <p:bold r:id="rId26"/>
      <p:italic r:id="rId27"/>
      <p:boldItalic r:id="rId28"/>
    </p:embeddedFont>
    <p:embeddedFont>
      <p:font typeface="Sitka Subheading Semibold" pitchFamily="2" charset="0"/>
      <p:bold r:id="rId29"/>
      <p:boldItalic r:id="rId30"/>
    </p:embeddedFont>
    <p:embeddedFont>
      <p:font typeface="Unn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647CB-937B-4B5C-B0D9-BF239A519610}">
  <a:tblStyle styleId="{84A647CB-937B-4B5C-B0D9-BF239A5196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BDFEA-ECF1-4F2A-8261-C1A80C8FE5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A9DFD7-5AAE-423C-AB2B-C9E28FDE02D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en-IN" b="1" dirty="0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  <a:p>
          <a:r>
            <a:rPr lang="en-IN" b="1" dirty="0">
              <a:ln>
                <a:noFill/>
              </a:ln>
              <a:latin typeface="Book Antiqua" panose="02040602050305030304" pitchFamily="18" charset="0"/>
              <a:cs typeface="Calibri" panose="020F0502020204030204" pitchFamily="34" charset="0"/>
            </a:rPr>
            <a:t>Name</a:t>
          </a:r>
        </a:p>
        <a:p>
          <a:endParaRPr lang="en-IN" b="1" dirty="0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24D82AE8-8211-4190-B23D-9C83683D424C}" type="parTrans" cxnId="{1D506891-BACC-4772-8285-5E8BF78AB7FA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42C89529-A41E-44CD-BFCA-9860D026AC6D}" type="sibTrans" cxnId="{1D506891-BACC-4772-8285-5E8BF78AB7FA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331A75AD-29D3-45D5-ADAC-ED428C717531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Contact Number</a:t>
          </a:r>
        </a:p>
      </dgm:t>
    </dgm:pt>
    <dgm:pt modelId="{AD29574E-8FC9-4A46-A810-B074A6AE98C4}" type="parTrans" cxnId="{CC137337-60D9-439B-8593-5F39E4F07E52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1A8188B0-A576-4D34-96A5-3BC1E234867C}" type="sibTrans" cxnId="{CC137337-60D9-439B-8593-5F39E4F07E52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E04CDD3D-714A-41E1-91CF-3F8CF9B954A1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Gender</a:t>
          </a:r>
        </a:p>
      </dgm:t>
    </dgm:pt>
    <dgm:pt modelId="{311A2332-3302-45FC-ABE7-EF69C4580FF1}" type="parTrans" cxnId="{1E4A32E9-8DA3-4F71-9C2F-A358DDCEED94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D2F2B330-624E-4F4C-9971-984E7C0C6A79}" type="sibTrans" cxnId="{1E4A32E9-8DA3-4F71-9C2F-A358DDCEED94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97EEC4A5-38C9-40F7-9DA8-A09EEE8560C7}">
      <dgm:prSet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Age</a:t>
          </a:r>
        </a:p>
      </dgm:t>
    </dgm:pt>
    <dgm:pt modelId="{110A93A4-BDDA-4595-ABCD-4936B4CD88EF}" type="parTrans" cxnId="{4A73A7F2-9EE4-4B4C-8309-7B7B5F03C4B9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A04D8DD4-488B-42E4-9DF1-ABC685181E3C}" type="sibTrans" cxnId="{4A73A7F2-9EE4-4B4C-8309-7B7B5F03C4B9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2D4731F8-3A82-44C4-950F-67B58D508C81}">
      <dgm:prSet custT="1"/>
      <dgm:spPr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10th Board and percentage</a:t>
          </a:r>
        </a:p>
      </dgm:t>
    </dgm:pt>
    <dgm:pt modelId="{E826B68B-FFB0-4E3C-BDFB-EE197A08981A}" type="parTrans" cxnId="{75747C4F-965C-4DE9-85D7-DD1A577ED05F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AF697C69-3DC0-479B-BFC5-AFCD2FA26344}" type="sibTrans" cxnId="{75747C4F-965C-4DE9-85D7-DD1A577ED05F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1074817F-0294-4742-B078-C20D2D49A71D}">
      <dgm:prSet custT="1"/>
      <dgm:spPr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12th Board and percentage</a:t>
          </a:r>
        </a:p>
      </dgm:t>
    </dgm:pt>
    <dgm:pt modelId="{4CDE5898-F1F8-4DF9-ABA7-667CEB18DAF0}" type="parTrans" cxnId="{7FE2A918-B7BF-4AEB-9175-F77B8119E343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D63292A1-2F03-42BF-AF11-EF66CABFC503}" type="sibTrans" cxnId="{7FE2A918-B7BF-4AEB-9175-F77B8119E343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87466D54-8C2D-4B1C-B580-78E1E697C522}">
      <dgm:prSet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12th field </a:t>
          </a:r>
        </a:p>
      </dgm:t>
    </dgm:pt>
    <dgm:pt modelId="{4C324A3D-AEA0-42D8-88AF-9E90349B3D10}" type="parTrans" cxnId="{7F465698-3C02-4470-BD09-C89E783725C6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A16385DA-03C2-468C-9D0D-EBBB11FD0C06}" type="sibTrans" cxnId="{7F465698-3C02-4470-BD09-C89E783725C6}">
      <dgm:prSet/>
      <dgm:spPr/>
      <dgm:t>
        <a:bodyPr/>
        <a:lstStyle/>
        <a:p>
          <a:endParaRPr lang="en-IN" b="1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2C872CBD-FBEF-4B7C-8988-3632111E5F06}" type="pres">
      <dgm:prSet presAssocID="{E3ABDFEA-ECF1-4F2A-8261-C1A80C8FE59D}" presName="linear" presStyleCnt="0">
        <dgm:presLayoutVars>
          <dgm:dir/>
          <dgm:animLvl val="lvl"/>
          <dgm:resizeHandles val="exact"/>
        </dgm:presLayoutVars>
      </dgm:prSet>
      <dgm:spPr/>
    </dgm:pt>
    <dgm:pt modelId="{1AACCAC7-5452-44AC-8BB3-B836D9C11554}" type="pres">
      <dgm:prSet presAssocID="{1FA9DFD7-5AAE-423C-AB2B-C9E28FDE02DF}" presName="parentLin" presStyleCnt="0"/>
      <dgm:spPr/>
    </dgm:pt>
    <dgm:pt modelId="{6D87CC7A-4AC1-4E32-8855-4EA5654DA017}" type="pres">
      <dgm:prSet presAssocID="{1FA9DFD7-5AAE-423C-AB2B-C9E28FDE02DF}" presName="parentLeftMargin" presStyleLbl="node1" presStyleIdx="0" presStyleCnt="7"/>
      <dgm:spPr/>
    </dgm:pt>
    <dgm:pt modelId="{0DDC94F8-7A02-4142-B2D0-EBE88E5D7055}" type="pres">
      <dgm:prSet presAssocID="{1FA9DFD7-5AAE-423C-AB2B-C9E28FDE02D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A4F46CF-ACC5-4B54-AC2C-1290B17A5EDC}" type="pres">
      <dgm:prSet presAssocID="{1FA9DFD7-5AAE-423C-AB2B-C9E28FDE02DF}" presName="negativeSpace" presStyleCnt="0"/>
      <dgm:spPr/>
    </dgm:pt>
    <dgm:pt modelId="{918052D5-C24B-4945-8008-030A69FE277F}" type="pres">
      <dgm:prSet presAssocID="{1FA9DFD7-5AAE-423C-AB2B-C9E28FDE02DF}" presName="childText" presStyleLbl="conFgAcc1" presStyleIdx="0" presStyleCnt="7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09F42B0C-1777-4C3D-81B2-19C91FDE71D8}" type="pres">
      <dgm:prSet presAssocID="{42C89529-A41E-44CD-BFCA-9860D026AC6D}" presName="spaceBetweenRectangles" presStyleCnt="0"/>
      <dgm:spPr/>
    </dgm:pt>
    <dgm:pt modelId="{A826C3C6-6FBF-4F16-BDA0-51EA26467892}" type="pres">
      <dgm:prSet presAssocID="{331A75AD-29D3-45D5-ADAC-ED428C717531}" presName="parentLin" presStyleCnt="0"/>
      <dgm:spPr/>
    </dgm:pt>
    <dgm:pt modelId="{2C3E7DC4-23E0-44BB-87FC-A7674782945B}" type="pres">
      <dgm:prSet presAssocID="{331A75AD-29D3-45D5-ADAC-ED428C717531}" presName="parentLeftMargin" presStyleLbl="node1" presStyleIdx="0" presStyleCnt="7"/>
      <dgm:spPr/>
    </dgm:pt>
    <dgm:pt modelId="{F83C7064-7976-4D5C-A8D5-F59FFDB46284}" type="pres">
      <dgm:prSet presAssocID="{331A75AD-29D3-45D5-ADAC-ED428C717531}" presName="parentText" presStyleLbl="node1" presStyleIdx="1" presStyleCnt="7">
        <dgm:presLayoutVars>
          <dgm:chMax val="0"/>
          <dgm:bulletEnabled val="1"/>
        </dgm:presLayoutVars>
      </dgm:prSet>
      <dgm:spPr>
        <a:xfrm>
          <a:off x="204978" y="573774"/>
          <a:ext cx="2869692" cy="295200"/>
        </a:xfrm>
        <a:prstGeom prst="roundRect">
          <a:avLst/>
        </a:prstGeom>
      </dgm:spPr>
    </dgm:pt>
    <dgm:pt modelId="{935094B0-F443-4977-B7AC-C3A46091FF08}" type="pres">
      <dgm:prSet presAssocID="{331A75AD-29D3-45D5-ADAC-ED428C717531}" presName="negativeSpace" presStyleCnt="0"/>
      <dgm:spPr/>
    </dgm:pt>
    <dgm:pt modelId="{80DBDCD8-596A-4E1D-9C24-CCF4DA8E5285}" type="pres">
      <dgm:prSet presAssocID="{331A75AD-29D3-45D5-ADAC-ED428C717531}" presName="childText" presStyleLbl="conFgAcc1" presStyleIdx="1" presStyleCnt="7">
        <dgm:presLayoutVars>
          <dgm:bulletEnabled val="1"/>
        </dgm:presLayoutVars>
      </dgm:prSet>
      <dgm:spPr/>
    </dgm:pt>
    <dgm:pt modelId="{E75A1D23-9FEF-4C57-8D99-CCB0F52D1C0E}" type="pres">
      <dgm:prSet presAssocID="{1A8188B0-A576-4D34-96A5-3BC1E234867C}" presName="spaceBetweenRectangles" presStyleCnt="0"/>
      <dgm:spPr/>
    </dgm:pt>
    <dgm:pt modelId="{90FDF588-C25C-4F76-A1FC-A0D2B6620855}" type="pres">
      <dgm:prSet presAssocID="{E04CDD3D-714A-41E1-91CF-3F8CF9B954A1}" presName="parentLin" presStyleCnt="0"/>
      <dgm:spPr/>
    </dgm:pt>
    <dgm:pt modelId="{CE77F95B-5359-4AF8-82C6-F99FDCCF1E50}" type="pres">
      <dgm:prSet presAssocID="{E04CDD3D-714A-41E1-91CF-3F8CF9B954A1}" presName="parentLeftMargin" presStyleLbl="node1" presStyleIdx="1" presStyleCnt="7"/>
      <dgm:spPr/>
    </dgm:pt>
    <dgm:pt modelId="{9E2C65D5-269F-45ED-9E31-778EBB645D0E}" type="pres">
      <dgm:prSet presAssocID="{E04CDD3D-714A-41E1-91CF-3F8CF9B954A1}" presName="parentText" presStyleLbl="node1" presStyleIdx="2" presStyleCnt="7">
        <dgm:presLayoutVars>
          <dgm:chMax val="0"/>
          <dgm:bulletEnabled val="1"/>
        </dgm:presLayoutVars>
      </dgm:prSet>
      <dgm:spPr>
        <a:xfrm>
          <a:off x="204978" y="1027374"/>
          <a:ext cx="2869692" cy="295200"/>
        </a:xfrm>
        <a:prstGeom prst="roundRect">
          <a:avLst/>
        </a:prstGeom>
      </dgm:spPr>
    </dgm:pt>
    <dgm:pt modelId="{1F43484E-93BC-47BD-8ABD-C64E3B052C6B}" type="pres">
      <dgm:prSet presAssocID="{E04CDD3D-714A-41E1-91CF-3F8CF9B954A1}" presName="negativeSpace" presStyleCnt="0"/>
      <dgm:spPr/>
    </dgm:pt>
    <dgm:pt modelId="{47634F1E-9805-47EB-820C-6498607E0839}" type="pres">
      <dgm:prSet presAssocID="{E04CDD3D-714A-41E1-91CF-3F8CF9B954A1}" presName="childText" presStyleLbl="conFgAcc1" presStyleIdx="2" presStyleCnt="7">
        <dgm:presLayoutVars>
          <dgm:bulletEnabled val="1"/>
        </dgm:presLayoutVars>
      </dgm:prSet>
      <dgm:spPr/>
    </dgm:pt>
    <dgm:pt modelId="{6942E182-5266-4091-BA4D-EB7E8DEF142E}" type="pres">
      <dgm:prSet presAssocID="{D2F2B330-624E-4F4C-9971-984E7C0C6A79}" presName="spaceBetweenRectangles" presStyleCnt="0"/>
      <dgm:spPr/>
    </dgm:pt>
    <dgm:pt modelId="{629E5047-C308-40C3-8753-18945C89267E}" type="pres">
      <dgm:prSet presAssocID="{97EEC4A5-38C9-40F7-9DA8-A09EEE8560C7}" presName="parentLin" presStyleCnt="0"/>
      <dgm:spPr/>
    </dgm:pt>
    <dgm:pt modelId="{DC2F04FA-DE25-44CA-A774-F28D260C477E}" type="pres">
      <dgm:prSet presAssocID="{97EEC4A5-38C9-40F7-9DA8-A09EEE8560C7}" presName="parentLeftMargin" presStyleLbl="node1" presStyleIdx="2" presStyleCnt="7"/>
      <dgm:spPr/>
    </dgm:pt>
    <dgm:pt modelId="{2FC6CD07-2CEA-466A-B873-E59ABA3FC1A3}" type="pres">
      <dgm:prSet presAssocID="{97EEC4A5-38C9-40F7-9DA8-A09EEE8560C7}" presName="parentText" presStyleLbl="node1" presStyleIdx="3" presStyleCnt="7">
        <dgm:presLayoutVars>
          <dgm:chMax val="0"/>
          <dgm:bulletEnabled val="1"/>
        </dgm:presLayoutVars>
      </dgm:prSet>
      <dgm:spPr>
        <a:xfrm>
          <a:off x="204978" y="1480974"/>
          <a:ext cx="2869692" cy="295200"/>
        </a:xfrm>
        <a:prstGeom prst="roundRect">
          <a:avLst/>
        </a:prstGeom>
      </dgm:spPr>
    </dgm:pt>
    <dgm:pt modelId="{D216B040-7437-4890-A6EC-BB877F323DE4}" type="pres">
      <dgm:prSet presAssocID="{97EEC4A5-38C9-40F7-9DA8-A09EEE8560C7}" presName="negativeSpace" presStyleCnt="0"/>
      <dgm:spPr/>
    </dgm:pt>
    <dgm:pt modelId="{D715323B-E973-449E-85D3-876FF51DC292}" type="pres">
      <dgm:prSet presAssocID="{97EEC4A5-38C9-40F7-9DA8-A09EEE8560C7}" presName="childText" presStyleLbl="conFgAcc1" presStyleIdx="3" presStyleCnt="7">
        <dgm:presLayoutVars>
          <dgm:bulletEnabled val="1"/>
        </dgm:presLayoutVars>
      </dgm:prSet>
      <dgm:spPr/>
    </dgm:pt>
    <dgm:pt modelId="{24FD284A-A586-4094-A78A-A16CAEF079D2}" type="pres">
      <dgm:prSet presAssocID="{A04D8DD4-488B-42E4-9DF1-ABC685181E3C}" presName="spaceBetweenRectangles" presStyleCnt="0"/>
      <dgm:spPr/>
    </dgm:pt>
    <dgm:pt modelId="{F9EBD7E4-01E6-4F31-A8ED-AE0B5B240CB9}" type="pres">
      <dgm:prSet presAssocID="{2D4731F8-3A82-44C4-950F-67B58D508C81}" presName="parentLin" presStyleCnt="0"/>
      <dgm:spPr/>
    </dgm:pt>
    <dgm:pt modelId="{95D88152-7576-47CB-BBAC-992281D68A8A}" type="pres">
      <dgm:prSet presAssocID="{2D4731F8-3A82-44C4-950F-67B58D508C81}" presName="parentLeftMargin" presStyleLbl="node1" presStyleIdx="3" presStyleCnt="7"/>
      <dgm:spPr/>
    </dgm:pt>
    <dgm:pt modelId="{7B378EA8-3413-402E-93F7-EAEB166BCF2F}" type="pres">
      <dgm:prSet presAssocID="{2D4731F8-3A82-44C4-950F-67B58D508C81}" presName="parentText" presStyleLbl="node1" presStyleIdx="4" presStyleCnt="7">
        <dgm:presLayoutVars>
          <dgm:chMax val="0"/>
          <dgm:bulletEnabled val="1"/>
        </dgm:presLayoutVars>
      </dgm:prSet>
      <dgm:spPr>
        <a:xfrm>
          <a:off x="204978" y="1934574"/>
          <a:ext cx="2869692" cy="295200"/>
        </a:xfrm>
        <a:prstGeom prst="roundRect">
          <a:avLst/>
        </a:prstGeom>
      </dgm:spPr>
    </dgm:pt>
    <dgm:pt modelId="{3532E91F-BCB0-4373-9435-5AB9452E38B8}" type="pres">
      <dgm:prSet presAssocID="{2D4731F8-3A82-44C4-950F-67B58D508C81}" presName="negativeSpace" presStyleCnt="0"/>
      <dgm:spPr/>
    </dgm:pt>
    <dgm:pt modelId="{A17CD52F-EDA9-456F-8F97-318694EF2E65}" type="pres">
      <dgm:prSet presAssocID="{2D4731F8-3A82-44C4-950F-67B58D508C81}" presName="childText" presStyleLbl="conFgAcc1" presStyleIdx="4" presStyleCnt="7">
        <dgm:presLayoutVars>
          <dgm:bulletEnabled val="1"/>
        </dgm:presLayoutVars>
      </dgm:prSet>
      <dgm:spPr/>
    </dgm:pt>
    <dgm:pt modelId="{99CFC157-18A9-4B9B-A061-345096B1E725}" type="pres">
      <dgm:prSet presAssocID="{AF697C69-3DC0-479B-BFC5-AFCD2FA26344}" presName="spaceBetweenRectangles" presStyleCnt="0"/>
      <dgm:spPr/>
    </dgm:pt>
    <dgm:pt modelId="{28048E40-09DE-4BB4-A64D-727B85D37776}" type="pres">
      <dgm:prSet presAssocID="{1074817F-0294-4742-B078-C20D2D49A71D}" presName="parentLin" presStyleCnt="0"/>
      <dgm:spPr/>
    </dgm:pt>
    <dgm:pt modelId="{8FCB6169-2538-4469-A0A9-8F6E5C93F3AF}" type="pres">
      <dgm:prSet presAssocID="{1074817F-0294-4742-B078-C20D2D49A71D}" presName="parentLeftMargin" presStyleLbl="node1" presStyleIdx="4" presStyleCnt="7"/>
      <dgm:spPr/>
    </dgm:pt>
    <dgm:pt modelId="{ED8F5844-E845-49EC-AF8F-948849A7A6E3}" type="pres">
      <dgm:prSet presAssocID="{1074817F-0294-4742-B078-C20D2D49A71D}" presName="parentText" presStyleLbl="node1" presStyleIdx="5" presStyleCnt="7">
        <dgm:presLayoutVars>
          <dgm:chMax val="0"/>
          <dgm:bulletEnabled val="1"/>
        </dgm:presLayoutVars>
      </dgm:prSet>
      <dgm:spPr>
        <a:xfrm>
          <a:off x="204978" y="2388175"/>
          <a:ext cx="2869692" cy="295200"/>
        </a:xfrm>
        <a:prstGeom prst="roundRect">
          <a:avLst/>
        </a:prstGeom>
      </dgm:spPr>
    </dgm:pt>
    <dgm:pt modelId="{4682DECD-50B8-4BB2-97F7-2CD05CA051E5}" type="pres">
      <dgm:prSet presAssocID="{1074817F-0294-4742-B078-C20D2D49A71D}" presName="negativeSpace" presStyleCnt="0"/>
      <dgm:spPr/>
    </dgm:pt>
    <dgm:pt modelId="{63251D7C-A7C5-42A1-A631-21B3B8108CA5}" type="pres">
      <dgm:prSet presAssocID="{1074817F-0294-4742-B078-C20D2D49A71D}" presName="childText" presStyleLbl="conFgAcc1" presStyleIdx="5" presStyleCnt="7">
        <dgm:presLayoutVars>
          <dgm:bulletEnabled val="1"/>
        </dgm:presLayoutVars>
      </dgm:prSet>
      <dgm:spPr/>
    </dgm:pt>
    <dgm:pt modelId="{8B8243A4-2688-4132-A6F3-13AFCB39CE2D}" type="pres">
      <dgm:prSet presAssocID="{D63292A1-2F03-42BF-AF11-EF66CABFC503}" presName="spaceBetweenRectangles" presStyleCnt="0"/>
      <dgm:spPr/>
    </dgm:pt>
    <dgm:pt modelId="{AD48DCA0-0C32-4F1A-ADAF-02914387B25C}" type="pres">
      <dgm:prSet presAssocID="{87466D54-8C2D-4B1C-B580-78E1E697C522}" presName="parentLin" presStyleCnt="0"/>
      <dgm:spPr/>
    </dgm:pt>
    <dgm:pt modelId="{5164A149-9054-48B5-A511-E586FD65D608}" type="pres">
      <dgm:prSet presAssocID="{87466D54-8C2D-4B1C-B580-78E1E697C522}" presName="parentLeftMargin" presStyleLbl="node1" presStyleIdx="5" presStyleCnt="7"/>
      <dgm:spPr/>
    </dgm:pt>
    <dgm:pt modelId="{3FEEE61B-889B-4193-943D-EF2B15F613E8}" type="pres">
      <dgm:prSet presAssocID="{87466D54-8C2D-4B1C-B580-78E1E697C522}" presName="parentText" presStyleLbl="node1" presStyleIdx="6" presStyleCnt="7">
        <dgm:presLayoutVars>
          <dgm:chMax val="0"/>
          <dgm:bulletEnabled val="1"/>
        </dgm:presLayoutVars>
      </dgm:prSet>
      <dgm:spPr>
        <a:xfrm>
          <a:off x="204978" y="2841774"/>
          <a:ext cx="2869692" cy="295200"/>
        </a:xfrm>
        <a:prstGeom prst="roundRect">
          <a:avLst/>
        </a:prstGeom>
      </dgm:spPr>
    </dgm:pt>
    <dgm:pt modelId="{A7C983C0-EA08-4CA5-B91E-A5B5367E59E3}" type="pres">
      <dgm:prSet presAssocID="{87466D54-8C2D-4B1C-B580-78E1E697C522}" presName="negativeSpace" presStyleCnt="0"/>
      <dgm:spPr/>
    </dgm:pt>
    <dgm:pt modelId="{5559EF25-E598-40DE-881A-85EB4A44F63E}" type="pres">
      <dgm:prSet presAssocID="{87466D54-8C2D-4B1C-B580-78E1E697C52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B262D16-8210-4898-B0FF-8870D3F73691}" type="presOf" srcId="{97EEC4A5-38C9-40F7-9DA8-A09EEE8560C7}" destId="{2FC6CD07-2CEA-466A-B873-E59ABA3FC1A3}" srcOrd="1" destOrd="0" presId="urn:microsoft.com/office/officeart/2005/8/layout/list1"/>
    <dgm:cxn modelId="{7FE2A918-B7BF-4AEB-9175-F77B8119E343}" srcId="{E3ABDFEA-ECF1-4F2A-8261-C1A80C8FE59D}" destId="{1074817F-0294-4742-B078-C20D2D49A71D}" srcOrd="5" destOrd="0" parTransId="{4CDE5898-F1F8-4DF9-ABA7-667CEB18DAF0}" sibTransId="{D63292A1-2F03-42BF-AF11-EF66CABFC503}"/>
    <dgm:cxn modelId="{47C30821-4AFA-4432-AB3C-2F08AC58695C}" type="presOf" srcId="{87466D54-8C2D-4B1C-B580-78E1E697C522}" destId="{5164A149-9054-48B5-A511-E586FD65D608}" srcOrd="0" destOrd="0" presId="urn:microsoft.com/office/officeart/2005/8/layout/list1"/>
    <dgm:cxn modelId="{84E8F235-D0AC-49AE-8BC9-0F30708C1108}" type="presOf" srcId="{1FA9DFD7-5AAE-423C-AB2B-C9E28FDE02DF}" destId="{6D87CC7A-4AC1-4E32-8855-4EA5654DA017}" srcOrd="0" destOrd="0" presId="urn:microsoft.com/office/officeart/2005/8/layout/list1"/>
    <dgm:cxn modelId="{CC137337-60D9-439B-8593-5F39E4F07E52}" srcId="{E3ABDFEA-ECF1-4F2A-8261-C1A80C8FE59D}" destId="{331A75AD-29D3-45D5-ADAC-ED428C717531}" srcOrd="1" destOrd="0" parTransId="{AD29574E-8FC9-4A46-A810-B074A6AE98C4}" sibTransId="{1A8188B0-A576-4D34-96A5-3BC1E234867C}"/>
    <dgm:cxn modelId="{1DFEE838-1F4D-44CF-8D24-55F14858BA2C}" type="presOf" srcId="{1074817F-0294-4742-B078-C20D2D49A71D}" destId="{ED8F5844-E845-49EC-AF8F-948849A7A6E3}" srcOrd="1" destOrd="0" presId="urn:microsoft.com/office/officeart/2005/8/layout/list1"/>
    <dgm:cxn modelId="{4290EA39-FACF-4716-9EA1-0365AA6E75C4}" type="presOf" srcId="{87466D54-8C2D-4B1C-B580-78E1E697C522}" destId="{3FEEE61B-889B-4193-943D-EF2B15F613E8}" srcOrd="1" destOrd="0" presId="urn:microsoft.com/office/officeart/2005/8/layout/list1"/>
    <dgm:cxn modelId="{D6EB4A4F-18D7-4885-A42F-D266C0F644C7}" type="presOf" srcId="{331A75AD-29D3-45D5-ADAC-ED428C717531}" destId="{F83C7064-7976-4D5C-A8D5-F59FFDB46284}" srcOrd="1" destOrd="0" presId="urn:microsoft.com/office/officeart/2005/8/layout/list1"/>
    <dgm:cxn modelId="{75747C4F-965C-4DE9-85D7-DD1A577ED05F}" srcId="{E3ABDFEA-ECF1-4F2A-8261-C1A80C8FE59D}" destId="{2D4731F8-3A82-44C4-950F-67B58D508C81}" srcOrd="4" destOrd="0" parTransId="{E826B68B-FFB0-4E3C-BDFB-EE197A08981A}" sibTransId="{AF697C69-3DC0-479B-BFC5-AFCD2FA26344}"/>
    <dgm:cxn modelId="{6225DC56-621E-4BA6-81B6-7B3D91D08236}" type="presOf" srcId="{2D4731F8-3A82-44C4-950F-67B58D508C81}" destId="{95D88152-7576-47CB-BBAC-992281D68A8A}" srcOrd="0" destOrd="0" presId="urn:microsoft.com/office/officeart/2005/8/layout/list1"/>
    <dgm:cxn modelId="{1D506891-BACC-4772-8285-5E8BF78AB7FA}" srcId="{E3ABDFEA-ECF1-4F2A-8261-C1A80C8FE59D}" destId="{1FA9DFD7-5AAE-423C-AB2B-C9E28FDE02DF}" srcOrd="0" destOrd="0" parTransId="{24D82AE8-8211-4190-B23D-9C83683D424C}" sibTransId="{42C89529-A41E-44CD-BFCA-9860D026AC6D}"/>
    <dgm:cxn modelId="{7F465698-3C02-4470-BD09-C89E783725C6}" srcId="{E3ABDFEA-ECF1-4F2A-8261-C1A80C8FE59D}" destId="{87466D54-8C2D-4B1C-B580-78E1E697C522}" srcOrd="6" destOrd="0" parTransId="{4C324A3D-AEA0-42D8-88AF-9E90349B3D10}" sibTransId="{A16385DA-03C2-468C-9D0D-EBBB11FD0C06}"/>
    <dgm:cxn modelId="{D26281A2-72E9-44E3-89BB-748C6C2C83D3}" type="presOf" srcId="{E3ABDFEA-ECF1-4F2A-8261-C1A80C8FE59D}" destId="{2C872CBD-FBEF-4B7C-8988-3632111E5F06}" srcOrd="0" destOrd="0" presId="urn:microsoft.com/office/officeart/2005/8/layout/list1"/>
    <dgm:cxn modelId="{34C7BDA6-65EC-4270-91CE-4D61A61362D4}" type="presOf" srcId="{E04CDD3D-714A-41E1-91CF-3F8CF9B954A1}" destId="{9E2C65D5-269F-45ED-9E31-778EBB645D0E}" srcOrd="1" destOrd="0" presId="urn:microsoft.com/office/officeart/2005/8/layout/list1"/>
    <dgm:cxn modelId="{A488E2A7-7E66-4F14-A549-DC0B0DF4192D}" type="presOf" srcId="{E04CDD3D-714A-41E1-91CF-3F8CF9B954A1}" destId="{CE77F95B-5359-4AF8-82C6-F99FDCCF1E50}" srcOrd="0" destOrd="0" presId="urn:microsoft.com/office/officeart/2005/8/layout/list1"/>
    <dgm:cxn modelId="{B9BBB5B2-219A-4CC4-84FA-09E439CA2269}" type="presOf" srcId="{1074817F-0294-4742-B078-C20D2D49A71D}" destId="{8FCB6169-2538-4469-A0A9-8F6E5C93F3AF}" srcOrd="0" destOrd="0" presId="urn:microsoft.com/office/officeart/2005/8/layout/list1"/>
    <dgm:cxn modelId="{AE056EB8-5A90-40BD-A624-B22D0E2AC36A}" type="presOf" srcId="{331A75AD-29D3-45D5-ADAC-ED428C717531}" destId="{2C3E7DC4-23E0-44BB-87FC-A7674782945B}" srcOrd="0" destOrd="0" presId="urn:microsoft.com/office/officeart/2005/8/layout/list1"/>
    <dgm:cxn modelId="{C95268C5-286F-42DA-BD07-33FDB5097EB2}" type="presOf" srcId="{1FA9DFD7-5AAE-423C-AB2B-C9E28FDE02DF}" destId="{0DDC94F8-7A02-4142-B2D0-EBE88E5D7055}" srcOrd="1" destOrd="0" presId="urn:microsoft.com/office/officeart/2005/8/layout/list1"/>
    <dgm:cxn modelId="{8ECBD3DE-5979-4DA1-9B65-2A524B46ECBB}" type="presOf" srcId="{97EEC4A5-38C9-40F7-9DA8-A09EEE8560C7}" destId="{DC2F04FA-DE25-44CA-A774-F28D260C477E}" srcOrd="0" destOrd="0" presId="urn:microsoft.com/office/officeart/2005/8/layout/list1"/>
    <dgm:cxn modelId="{1E4A32E9-8DA3-4F71-9C2F-A358DDCEED94}" srcId="{E3ABDFEA-ECF1-4F2A-8261-C1A80C8FE59D}" destId="{E04CDD3D-714A-41E1-91CF-3F8CF9B954A1}" srcOrd="2" destOrd="0" parTransId="{311A2332-3302-45FC-ABE7-EF69C4580FF1}" sibTransId="{D2F2B330-624E-4F4C-9971-984E7C0C6A79}"/>
    <dgm:cxn modelId="{37FE2BF0-942A-49EA-A8FE-2E5F57D3CA98}" type="presOf" srcId="{2D4731F8-3A82-44C4-950F-67B58D508C81}" destId="{7B378EA8-3413-402E-93F7-EAEB166BCF2F}" srcOrd="1" destOrd="0" presId="urn:microsoft.com/office/officeart/2005/8/layout/list1"/>
    <dgm:cxn modelId="{4A73A7F2-9EE4-4B4C-8309-7B7B5F03C4B9}" srcId="{E3ABDFEA-ECF1-4F2A-8261-C1A80C8FE59D}" destId="{97EEC4A5-38C9-40F7-9DA8-A09EEE8560C7}" srcOrd="3" destOrd="0" parTransId="{110A93A4-BDDA-4595-ABCD-4936B4CD88EF}" sibTransId="{A04D8DD4-488B-42E4-9DF1-ABC685181E3C}"/>
    <dgm:cxn modelId="{0E70D1B8-3F0B-4835-A4A9-A475BCF34C3C}" type="presParOf" srcId="{2C872CBD-FBEF-4B7C-8988-3632111E5F06}" destId="{1AACCAC7-5452-44AC-8BB3-B836D9C11554}" srcOrd="0" destOrd="0" presId="urn:microsoft.com/office/officeart/2005/8/layout/list1"/>
    <dgm:cxn modelId="{8E624C35-B609-4E1B-8CCE-F7D25F7D8713}" type="presParOf" srcId="{1AACCAC7-5452-44AC-8BB3-B836D9C11554}" destId="{6D87CC7A-4AC1-4E32-8855-4EA5654DA017}" srcOrd="0" destOrd="0" presId="urn:microsoft.com/office/officeart/2005/8/layout/list1"/>
    <dgm:cxn modelId="{A0C74696-095C-47DE-9841-E6F39E26AB91}" type="presParOf" srcId="{1AACCAC7-5452-44AC-8BB3-B836D9C11554}" destId="{0DDC94F8-7A02-4142-B2D0-EBE88E5D7055}" srcOrd="1" destOrd="0" presId="urn:microsoft.com/office/officeart/2005/8/layout/list1"/>
    <dgm:cxn modelId="{D4BFD8AE-C931-4AF8-A425-844AEDE68C63}" type="presParOf" srcId="{2C872CBD-FBEF-4B7C-8988-3632111E5F06}" destId="{1A4F46CF-ACC5-4B54-AC2C-1290B17A5EDC}" srcOrd="1" destOrd="0" presId="urn:microsoft.com/office/officeart/2005/8/layout/list1"/>
    <dgm:cxn modelId="{A30E2FEE-C30C-4E1F-A4BE-4493076EC1E9}" type="presParOf" srcId="{2C872CBD-FBEF-4B7C-8988-3632111E5F06}" destId="{918052D5-C24B-4945-8008-030A69FE277F}" srcOrd="2" destOrd="0" presId="urn:microsoft.com/office/officeart/2005/8/layout/list1"/>
    <dgm:cxn modelId="{27CE1BF4-0CE7-4B41-9258-67AB1F48FE0E}" type="presParOf" srcId="{2C872CBD-FBEF-4B7C-8988-3632111E5F06}" destId="{09F42B0C-1777-4C3D-81B2-19C91FDE71D8}" srcOrd="3" destOrd="0" presId="urn:microsoft.com/office/officeart/2005/8/layout/list1"/>
    <dgm:cxn modelId="{40D7C626-5A5A-41A4-A24F-37662F9F3B9D}" type="presParOf" srcId="{2C872CBD-FBEF-4B7C-8988-3632111E5F06}" destId="{A826C3C6-6FBF-4F16-BDA0-51EA26467892}" srcOrd="4" destOrd="0" presId="urn:microsoft.com/office/officeart/2005/8/layout/list1"/>
    <dgm:cxn modelId="{BC1D0101-0A57-46B2-83C4-34F7CAB4CDCB}" type="presParOf" srcId="{A826C3C6-6FBF-4F16-BDA0-51EA26467892}" destId="{2C3E7DC4-23E0-44BB-87FC-A7674782945B}" srcOrd="0" destOrd="0" presId="urn:microsoft.com/office/officeart/2005/8/layout/list1"/>
    <dgm:cxn modelId="{E4E414EC-15B4-44C7-BDE5-9B5437B43E7C}" type="presParOf" srcId="{A826C3C6-6FBF-4F16-BDA0-51EA26467892}" destId="{F83C7064-7976-4D5C-A8D5-F59FFDB46284}" srcOrd="1" destOrd="0" presId="urn:microsoft.com/office/officeart/2005/8/layout/list1"/>
    <dgm:cxn modelId="{6858DB83-3A15-4587-BA06-3600515CBA8B}" type="presParOf" srcId="{2C872CBD-FBEF-4B7C-8988-3632111E5F06}" destId="{935094B0-F443-4977-B7AC-C3A46091FF08}" srcOrd="5" destOrd="0" presId="urn:microsoft.com/office/officeart/2005/8/layout/list1"/>
    <dgm:cxn modelId="{708AD51B-95D7-4316-B9C8-67335E9F3C43}" type="presParOf" srcId="{2C872CBD-FBEF-4B7C-8988-3632111E5F06}" destId="{80DBDCD8-596A-4E1D-9C24-CCF4DA8E5285}" srcOrd="6" destOrd="0" presId="urn:microsoft.com/office/officeart/2005/8/layout/list1"/>
    <dgm:cxn modelId="{1B2D9253-9F16-4313-92DA-2E8500BAE960}" type="presParOf" srcId="{2C872CBD-FBEF-4B7C-8988-3632111E5F06}" destId="{E75A1D23-9FEF-4C57-8D99-CCB0F52D1C0E}" srcOrd="7" destOrd="0" presId="urn:microsoft.com/office/officeart/2005/8/layout/list1"/>
    <dgm:cxn modelId="{D0B25FCF-F85E-48AE-AD03-0714EC5B215D}" type="presParOf" srcId="{2C872CBD-FBEF-4B7C-8988-3632111E5F06}" destId="{90FDF588-C25C-4F76-A1FC-A0D2B6620855}" srcOrd="8" destOrd="0" presId="urn:microsoft.com/office/officeart/2005/8/layout/list1"/>
    <dgm:cxn modelId="{347E8EF6-C9AD-4813-B0B1-25AC4EA8E262}" type="presParOf" srcId="{90FDF588-C25C-4F76-A1FC-A0D2B6620855}" destId="{CE77F95B-5359-4AF8-82C6-F99FDCCF1E50}" srcOrd="0" destOrd="0" presId="urn:microsoft.com/office/officeart/2005/8/layout/list1"/>
    <dgm:cxn modelId="{3E7DF164-43F5-435A-A190-AA8D288EB7C8}" type="presParOf" srcId="{90FDF588-C25C-4F76-A1FC-A0D2B6620855}" destId="{9E2C65D5-269F-45ED-9E31-778EBB645D0E}" srcOrd="1" destOrd="0" presId="urn:microsoft.com/office/officeart/2005/8/layout/list1"/>
    <dgm:cxn modelId="{B3C46A09-457C-4EC0-992A-146CBCFE3FDF}" type="presParOf" srcId="{2C872CBD-FBEF-4B7C-8988-3632111E5F06}" destId="{1F43484E-93BC-47BD-8ABD-C64E3B052C6B}" srcOrd="9" destOrd="0" presId="urn:microsoft.com/office/officeart/2005/8/layout/list1"/>
    <dgm:cxn modelId="{F87BBC78-6DF9-4BC0-AFF1-18A1E810D814}" type="presParOf" srcId="{2C872CBD-FBEF-4B7C-8988-3632111E5F06}" destId="{47634F1E-9805-47EB-820C-6498607E0839}" srcOrd="10" destOrd="0" presId="urn:microsoft.com/office/officeart/2005/8/layout/list1"/>
    <dgm:cxn modelId="{9EA6DAEC-AD83-4EF9-BD2F-18BAC53344BF}" type="presParOf" srcId="{2C872CBD-FBEF-4B7C-8988-3632111E5F06}" destId="{6942E182-5266-4091-BA4D-EB7E8DEF142E}" srcOrd="11" destOrd="0" presId="urn:microsoft.com/office/officeart/2005/8/layout/list1"/>
    <dgm:cxn modelId="{F7C46C73-8F95-49D0-8991-836EEB870542}" type="presParOf" srcId="{2C872CBD-FBEF-4B7C-8988-3632111E5F06}" destId="{629E5047-C308-40C3-8753-18945C89267E}" srcOrd="12" destOrd="0" presId="urn:microsoft.com/office/officeart/2005/8/layout/list1"/>
    <dgm:cxn modelId="{7CE2C808-78FC-4E3F-B871-272F7B77DFE6}" type="presParOf" srcId="{629E5047-C308-40C3-8753-18945C89267E}" destId="{DC2F04FA-DE25-44CA-A774-F28D260C477E}" srcOrd="0" destOrd="0" presId="urn:microsoft.com/office/officeart/2005/8/layout/list1"/>
    <dgm:cxn modelId="{877D0DA2-9CAB-45E6-B51E-BB90026C6B86}" type="presParOf" srcId="{629E5047-C308-40C3-8753-18945C89267E}" destId="{2FC6CD07-2CEA-466A-B873-E59ABA3FC1A3}" srcOrd="1" destOrd="0" presId="urn:microsoft.com/office/officeart/2005/8/layout/list1"/>
    <dgm:cxn modelId="{DF04E55F-D71E-46B1-AA4A-2B7E930F057C}" type="presParOf" srcId="{2C872CBD-FBEF-4B7C-8988-3632111E5F06}" destId="{D216B040-7437-4890-A6EC-BB877F323DE4}" srcOrd="13" destOrd="0" presId="urn:microsoft.com/office/officeart/2005/8/layout/list1"/>
    <dgm:cxn modelId="{8BD98123-7E46-456C-BECF-A6BF168F1FAA}" type="presParOf" srcId="{2C872CBD-FBEF-4B7C-8988-3632111E5F06}" destId="{D715323B-E973-449E-85D3-876FF51DC292}" srcOrd="14" destOrd="0" presId="urn:microsoft.com/office/officeart/2005/8/layout/list1"/>
    <dgm:cxn modelId="{08067840-4AD6-4E24-A14C-3C0053D63CE2}" type="presParOf" srcId="{2C872CBD-FBEF-4B7C-8988-3632111E5F06}" destId="{24FD284A-A586-4094-A78A-A16CAEF079D2}" srcOrd="15" destOrd="0" presId="urn:microsoft.com/office/officeart/2005/8/layout/list1"/>
    <dgm:cxn modelId="{A398E5A2-4B41-4ACD-9360-D0704550F899}" type="presParOf" srcId="{2C872CBD-FBEF-4B7C-8988-3632111E5F06}" destId="{F9EBD7E4-01E6-4F31-A8ED-AE0B5B240CB9}" srcOrd="16" destOrd="0" presId="urn:microsoft.com/office/officeart/2005/8/layout/list1"/>
    <dgm:cxn modelId="{A0D8D40A-F0B5-4A20-B6B2-E9608F29E94D}" type="presParOf" srcId="{F9EBD7E4-01E6-4F31-A8ED-AE0B5B240CB9}" destId="{95D88152-7576-47CB-BBAC-992281D68A8A}" srcOrd="0" destOrd="0" presId="urn:microsoft.com/office/officeart/2005/8/layout/list1"/>
    <dgm:cxn modelId="{872186A0-6AB3-4F36-88F1-3ED429FE2B5E}" type="presParOf" srcId="{F9EBD7E4-01E6-4F31-A8ED-AE0B5B240CB9}" destId="{7B378EA8-3413-402E-93F7-EAEB166BCF2F}" srcOrd="1" destOrd="0" presId="urn:microsoft.com/office/officeart/2005/8/layout/list1"/>
    <dgm:cxn modelId="{83D350AD-8722-4FB4-BF2D-CF2297DD4A01}" type="presParOf" srcId="{2C872CBD-FBEF-4B7C-8988-3632111E5F06}" destId="{3532E91F-BCB0-4373-9435-5AB9452E38B8}" srcOrd="17" destOrd="0" presId="urn:microsoft.com/office/officeart/2005/8/layout/list1"/>
    <dgm:cxn modelId="{681A5309-F3F3-48CF-905A-D9FDDE7A7F76}" type="presParOf" srcId="{2C872CBD-FBEF-4B7C-8988-3632111E5F06}" destId="{A17CD52F-EDA9-456F-8F97-318694EF2E65}" srcOrd="18" destOrd="0" presId="urn:microsoft.com/office/officeart/2005/8/layout/list1"/>
    <dgm:cxn modelId="{E1857EBB-D081-45E6-9D0A-0D9A734ED791}" type="presParOf" srcId="{2C872CBD-FBEF-4B7C-8988-3632111E5F06}" destId="{99CFC157-18A9-4B9B-A061-345096B1E725}" srcOrd="19" destOrd="0" presId="urn:microsoft.com/office/officeart/2005/8/layout/list1"/>
    <dgm:cxn modelId="{ED52B43B-CEB5-410F-B65F-799DB277F94A}" type="presParOf" srcId="{2C872CBD-FBEF-4B7C-8988-3632111E5F06}" destId="{28048E40-09DE-4BB4-A64D-727B85D37776}" srcOrd="20" destOrd="0" presId="urn:microsoft.com/office/officeart/2005/8/layout/list1"/>
    <dgm:cxn modelId="{7F6C040D-2931-42D7-BB84-5A24CE97738D}" type="presParOf" srcId="{28048E40-09DE-4BB4-A64D-727B85D37776}" destId="{8FCB6169-2538-4469-A0A9-8F6E5C93F3AF}" srcOrd="0" destOrd="0" presId="urn:microsoft.com/office/officeart/2005/8/layout/list1"/>
    <dgm:cxn modelId="{856CE6E7-31B2-4FE0-980A-D7619A862B5B}" type="presParOf" srcId="{28048E40-09DE-4BB4-A64D-727B85D37776}" destId="{ED8F5844-E845-49EC-AF8F-948849A7A6E3}" srcOrd="1" destOrd="0" presId="urn:microsoft.com/office/officeart/2005/8/layout/list1"/>
    <dgm:cxn modelId="{481EE31C-220B-4BA6-BF1B-9D16764FA2AE}" type="presParOf" srcId="{2C872CBD-FBEF-4B7C-8988-3632111E5F06}" destId="{4682DECD-50B8-4BB2-97F7-2CD05CA051E5}" srcOrd="21" destOrd="0" presId="urn:microsoft.com/office/officeart/2005/8/layout/list1"/>
    <dgm:cxn modelId="{0815AB06-EFC3-4B9F-8CD1-97B595C388F2}" type="presParOf" srcId="{2C872CBD-FBEF-4B7C-8988-3632111E5F06}" destId="{63251D7C-A7C5-42A1-A631-21B3B8108CA5}" srcOrd="22" destOrd="0" presId="urn:microsoft.com/office/officeart/2005/8/layout/list1"/>
    <dgm:cxn modelId="{3B41B89F-AA55-434E-A67A-59D60CEE9FC9}" type="presParOf" srcId="{2C872CBD-FBEF-4B7C-8988-3632111E5F06}" destId="{8B8243A4-2688-4132-A6F3-13AFCB39CE2D}" srcOrd="23" destOrd="0" presId="urn:microsoft.com/office/officeart/2005/8/layout/list1"/>
    <dgm:cxn modelId="{22BD6019-1432-4A20-A884-9D42E05BB846}" type="presParOf" srcId="{2C872CBD-FBEF-4B7C-8988-3632111E5F06}" destId="{AD48DCA0-0C32-4F1A-ADAF-02914387B25C}" srcOrd="24" destOrd="0" presId="urn:microsoft.com/office/officeart/2005/8/layout/list1"/>
    <dgm:cxn modelId="{8DF3AEA8-CFE9-4325-AA28-E9C15F94DFE7}" type="presParOf" srcId="{AD48DCA0-0C32-4F1A-ADAF-02914387B25C}" destId="{5164A149-9054-48B5-A511-E586FD65D608}" srcOrd="0" destOrd="0" presId="urn:microsoft.com/office/officeart/2005/8/layout/list1"/>
    <dgm:cxn modelId="{5648A955-F03C-4D31-8361-351BE4ED83CF}" type="presParOf" srcId="{AD48DCA0-0C32-4F1A-ADAF-02914387B25C}" destId="{3FEEE61B-889B-4193-943D-EF2B15F613E8}" srcOrd="1" destOrd="0" presId="urn:microsoft.com/office/officeart/2005/8/layout/list1"/>
    <dgm:cxn modelId="{E80C7860-4E23-448D-9EFA-A626A1B78ABD}" type="presParOf" srcId="{2C872CBD-FBEF-4B7C-8988-3632111E5F06}" destId="{A7C983C0-EA08-4CA5-B91E-A5B5367E59E3}" srcOrd="25" destOrd="0" presId="urn:microsoft.com/office/officeart/2005/8/layout/list1"/>
    <dgm:cxn modelId="{6BC0CA6B-DE70-40D8-A2CF-97E9C6F0C77B}" type="presParOf" srcId="{2C872CBD-FBEF-4B7C-8988-3632111E5F06}" destId="{5559EF25-E598-40DE-881A-85EB4A44F63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BDFEA-ECF1-4F2A-8261-C1A80C8FE5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A9DFD7-5AAE-423C-AB2B-C9E28FDE02DF}">
      <dgm:prSet phldrT="[Text]" custT="1"/>
      <dgm:spPr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History of Backlogs</a:t>
          </a:r>
        </a:p>
      </dgm:t>
    </dgm:pt>
    <dgm:pt modelId="{24D82AE8-8211-4190-B23D-9C83683D424C}" type="parTrans" cxnId="{1D506891-BACC-4772-8285-5E8BF78AB7FA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42C89529-A41E-44CD-BFCA-9860D026AC6D}" type="sibTrans" cxnId="{1D506891-BACC-4772-8285-5E8BF78AB7FA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331A75AD-29D3-45D5-ADAC-ED428C717531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English test percentage</a:t>
          </a:r>
        </a:p>
      </dgm:t>
    </dgm:pt>
    <dgm:pt modelId="{AD29574E-8FC9-4A46-A810-B074A6AE98C4}" type="parTrans" cxnId="{CC137337-60D9-439B-8593-5F39E4F07E52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1A8188B0-A576-4D34-96A5-3BC1E234867C}" type="sibTrans" cxnId="{CC137337-60D9-439B-8593-5F39E4F07E52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E04CDD3D-714A-41E1-91CF-3F8CF9B954A1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Department applying to</a:t>
          </a:r>
        </a:p>
      </dgm:t>
    </dgm:pt>
    <dgm:pt modelId="{311A2332-3302-45FC-ABE7-EF69C4580FF1}" type="parTrans" cxnId="{1E4A32E9-8DA3-4F71-9C2F-A358DDCEED94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D2F2B330-624E-4F4C-9971-984E7C0C6A79}" type="sibTrans" cxnId="{1E4A32E9-8DA3-4F71-9C2F-A358DDCEED94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97EEC4A5-38C9-40F7-9DA8-A09EEE8560C7}">
      <dgm:prSet custT="1"/>
      <dgm:spPr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If MBA, percentage</a:t>
          </a:r>
        </a:p>
      </dgm:t>
    </dgm:pt>
    <dgm:pt modelId="{110A93A4-BDDA-4595-ABCD-4936B4CD88EF}" type="parTrans" cxnId="{4A73A7F2-9EE4-4B4C-8309-7B7B5F03C4B9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A04D8DD4-488B-42E4-9DF1-ABC685181E3C}" type="sibTrans" cxnId="{4A73A7F2-9EE4-4B4C-8309-7B7B5F03C4B9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2D4731F8-3A82-44C4-950F-67B58D508C81}">
      <dgm:prSet custT="1"/>
      <dgm:spPr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Work experience</a:t>
          </a:r>
        </a:p>
      </dgm:t>
    </dgm:pt>
    <dgm:pt modelId="{E826B68B-FFB0-4E3C-BDFB-EE197A08981A}" type="parTrans" cxnId="{75747C4F-965C-4DE9-85D7-DD1A577ED05F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AF697C69-3DC0-479B-BFC5-AFCD2FA26344}" type="sibTrans" cxnId="{75747C4F-965C-4DE9-85D7-DD1A577ED05F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1074817F-0294-4742-B078-C20D2D49A71D}">
      <dgm:prSet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Salary expectations per month</a:t>
          </a:r>
        </a:p>
      </dgm:t>
    </dgm:pt>
    <dgm:pt modelId="{4CDE5898-F1F8-4DF9-ABA7-667CEB18DAF0}" type="parTrans" cxnId="{7FE2A918-B7BF-4AEB-9175-F77B8119E343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D63292A1-2F03-42BF-AF11-EF66CABFC503}" type="sibTrans" cxnId="{7FE2A918-B7BF-4AEB-9175-F77B8119E343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DE47C173-AE73-472B-A14D-F18073150A1C}">
      <dgm:prSet custT="1"/>
      <dgm:spPr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Bachelors degree and percentage</a:t>
          </a:r>
        </a:p>
      </dgm:t>
    </dgm:pt>
    <dgm:pt modelId="{E7CA7502-7024-4BE9-B255-125E1F001530}" type="parTrans" cxnId="{243FDB92-98DC-424E-B2E5-99D7B4170F61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4318360F-61A3-41F7-998B-A7EF16E7265A}" type="sibTrans" cxnId="{243FDB92-98DC-424E-B2E5-99D7B4170F61}">
      <dgm:prSet/>
      <dgm:spPr/>
      <dgm:t>
        <a:bodyPr/>
        <a:lstStyle/>
        <a:p>
          <a:endParaRPr lang="en-IN" b="1">
            <a:latin typeface="Book Antiqua" panose="02040602050305030304" pitchFamily="18" charset="0"/>
            <a:cs typeface="Calibri" panose="020F0502020204030204" pitchFamily="34" charset="0"/>
          </a:endParaRPr>
        </a:p>
      </dgm:t>
    </dgm:pt>
    <dgm:pt modelId="{2C872CBD-FBEF-4B7C-8988-3632111E5F06}" type="pres">
      <dgm:prSet presAssocID="{E3ABDFEA-ECF1-4F2A-8261-C1A80C8FE59D}" presName="linear" presStyleCnt="0">
        <dgm:presLayoutVars>
          <dgm:dir/>
          <dgm:animLvl val="lvl"/>
          <dgm:resizeHandles val="exact"/>
        </dgm:presLayoutVars>
      </dgm:prSet>
      <dgm:spPr/>
    </dgm:pt>
    <dgm:pt modelId="{71FE2A9F-140F-4E9E-A411-81BE93A20222}" type="pres">
      <dgm:prSet presAssocID="{DE47C173-AE73-472B-A14D-F18073150A1C}" presName="parentLin" presStyleCnt="0"/>
      <dgm:spPr/>
    </dgm:pt>
    <dgm:pt modelId="{742500FC-4C2F-4421-8505-E933F85885C6}" type="pres">
      <dgm:prSet presAssocID="{DE47C173-AE73-472B-A14D-F18073150A1C}" presName="parentLeftMargin" presStyleLbl="node1" presStyleIdx="0" presStyleCnt="7"/>
      <dgm:spPr/>
    </dgm:pt>
    <dgm:pt modelId="{9066BB6D-7B6F-4A81-B5B4-814F64A70B66}" type="pres">
      <dgm:prSet presAssocID="{DE47C173-AE73-472B-A14D-F18073150A1C}" presName="parentText" presStyleLbl="node1" presStyleIdx="0" presStyleCnt="7">
        <dgm:presLayoutVars>
          <dgm:chMax val="0"/>
          <dgm:bulletEnabled val="1"/>
        </dgm:presLayoutVars>
      </dgm:prSet>
      <dgm:spPr>
        <a:xfrm>
          <a:off x="204978" y="55404"/>
          <a:ext cx="2869692" cy="295200"/>
        </a:xfrm>
        <a:prstGeom prst="roundRect">
          <a:avLst/>
        </a:prstGeom>
      </dgm:spPr>
    </dgm:pt>
    <dgm:pt modelId="{008A7284-A52D-4768-AA5C-27B3A4523B5B}" type="pres">
      <dgm:prSet presAssocID="{DE47C173-AE73-472B-A14D-F18073150A1C}" presName="negativeSpace" presStyleCnt="0"/>
      <dgm:spPr/>
    </dgm:pt>
    <dgm:pt modelId="{F81DEA7C-7108-4B9C-A1F5-A9615C5A78AD}" type="pres">
      <dgm:prSet presAssocID="{DE47C173-AE73-472B-A14D-F18073150A1C}" presName="childText" presStyleLbl="conFgAcc1" presStyleIdx="0" presStyleCnt="7">
        <dgm:presLayoutVars>
          <dgm:bulletEnabled val="1"/>
        </dgm:presLayoutVars>
      </dgm:prSet>
      <dgm:spPr/>
    </dgm:pt>
    <dgm:pt modelId="{56BEAF27-FAB2-4B66-8855-2FE94349AA02}" type="pres">
      <dgm:prSet presAssocID="{4318360F-61A3-41F7-998B-A7EF16E7265A}" presName="spaceBetweenRectangles" presStyleCnt="0"/>
      <dgm:spPr/>
    </dgm:pt>
    <dgm:pt modelId="{1AACCAC7-5452-44AC-8BB3-B836D9C11554}" type="pres">
      <dgm:prSet presAssocID="{1FA9DFD7-5AAE-423C-AB2B-C9E28FDE02DF}" presName="parentLin" presStyleCnt="0"/>
      <dgm:spPr/>
    </dgm:pt>
    <dgm:pt modelId="{6D87CC7A-4AC1-4E32-8855-4EA5654DA017}" type="pres">
      <dgm:prSet presAssocID="{1FA9DFD7-5AAE-423C-AB2B-C9E28FDE02DF}" presName="parentLeftMargin" presStyleLbl="node1" presStyleIdx="0" presStyleCnt="7"/>
      <dgm:spPr/>
    </dgm:pt>
    <dgm:pt modelId="{0DDC94F8-7A02-4142-B2D0-EBE88E5D7055}" type="pres">
      <dgm:prSet presAssocID="{1FA9DFD7-5AAE-423C-AB2B-C9E28FDE02DF}" presName="parentText" presStyleLbl="node1" presStyleIdx="1" presStyleCnt="7">
        <dgm:presLayoutVars>
          <dgm:chMax val="0"/>
          <dgm:bulletEnabled val="1"/>
        </dgm:presLayoutVars>
      </dgm:prSet>
      <dgm:spPr>
        <a:xfrm>
          <a:off x="204978" y="509004"/>
          <a:ext cx="2869692" cy="295200"/>
        </a:xfrm>
        <a:prstGeom prst="roundRect">
          <a:avLst/>
        </a:prstGeom>
      </dgm:spPr>
    </dgm:pt>
    <dgm:pt modelId="{1A4F46CF-ACC5-4B54-AC2C-1290B17A5EDC}" type="pres">
      <dgm:prSet presAssocID="{1FA9DFD7-5AAE-423C-AB2B-C9E28FDE02DF}" presName="negativeSpace" presStyleCnt="0"/>
      <dgm:spPr/>
    </dgm:pt>
    <dgm:pt modelId="{918052D5-C24B-4945-8008-030A69FE277F}" type="pres">
      <dgm:prSet presAssocID="{1FA9DFD7-5AAE-423C-AB2B-C9E28FDE02DF}" presName="childText" presStyleLbl="conFgAcc1" presStyleIdx="1" presStyleCnt="7">
        <dgm:presLayoutVars>
          <dgm:bulletEnabled val="1"/>
        </dgm:presLayoutVars>
      </dgm:prSet>
      <dgm:spPr/>
    </dgm:pt>
    <dgm:pt modelId="{09F42B0C-1777-4C3D-81B2-19C91FDE71D8}" type="pres">
      <dgm:prSet presAssocID="{42C89529-A41E-44CD-BFCA-9860D026AC6D}" presName="spaceBetweenRectangles" presStyleCnt="0"/>
      <dgm:spPr/>
    </dgm:pt>
    <dgm:pt modelId="{A826C3C6-6FBF-4F16-BDA0-51EA26467892}" type="pres">
      <dgm:prSet presAssocID="{331A75AD-29D3-45D5-ADAC-ED428C717531}" presName="parentLin" presStyleCnt="0"/>
      <dgm:spPr/>
    </dgm:pt>
    <dgm:pt modelId="{2C3E7DC4-23E0-44BB-87FC-A7674782945B}" type="pres">
      <dgm:prSet presAssocID="{331A75AD-29D3-45D5-ADAC-ED428C717531}" presName="parentLeftMargin" presStyleLbl="node1" presStyleIdx="1" presStyleCnt="7"/>
      <dgm:spPr/>
    </dgm:pt>
    <dgm:pt modelId="{F83C7064-7976-4D5C-A8D5-F59FFDB46284}" type="pres">
      <dgm:prSet presAssocID="{331A75AD-29D3-45D5-ADAC-ED428C717531}" presName="parentText" presStyleLbl="node1" presStyleIdx="2" presStyleCnt="7">
        <dgm:presLayoutVars>
          <dgm:chMax val="0"/>
          <dgm:bulletEnabled val="1"/>
        </dgm:presLayoutVars>
      </dgm:prSet>
      <dgm:spPr>
        <a:xfrm>
          <a:off x="204978" y="962604"/>
          <a:ext cx="2869692" cy="295200"/>
        </a:xfrm>
        <a:prstGeom prst="roundRect">
          <a:avLst/>
        </a:prstGeom>
      </dgm:spPr>
    </dgm:pt>
    <dgm:pt modelId="{935094B0-F443-4977-B7AC-C3A46091FF08}" type="pres">
      <dgm:prSet presAssocID="{331A75AD-29D3-45D5-ADAC-ED428C717531}" presName="negativeSpace" presStyleCnt="0"/>
      <dgm:spPr/>
    </dgm:pt>
    <dgm:pt modelId="{80DBDCD8-596A-4E1D-9C24-CCF4DA8E5285}" type="pres">
      <dgm:prSet presAssocID="{331A75AD-29D3-45D5-ADAC-ED428C717531}" presName="childText" presStyleLbl="conFgAcc1" presStyleIdx="2" presStyleCnt="7">
        <dgm:presLayoutVars>
          <dgm:bulletEnabled val="1"/>
        </dgm:presLayoutVars>
      </dgm:prSet>
      <dgm:spPr/>
    </dgm:pt>
    <dgm:pt modelId="{E75A1D23-9FEF-4C57-8D99-CCB0F52D1C0E}" type="pres">
      <dgm:prSet presAssocID="{1A8188B0-A576-4D34-96A5-3BC1E234867C}" presName="spaceBetweenRectangles" presStyleCnt="0"/>
      <dgm:spPr/>
    </dgm:pt>
    <dgm:pt modelId="{90FDF588-C25C-4F76-A1FC-A0D2B6620855}" type="pres">
      <dgm:prSet presAssocID="{E04CDD3D-714A-41E1-91CF-3F8CF9B954A1}" presName="parentLin" presStyleCnt="0"/>
      <dgm:spPr/>
    </dgm:pt>
    <dgm:pt modelId="{CE77F95B-5359-4AF8-82C6-F99FDCCF1E50}" type="pres">
      <dgm:prSet presAssocID="{E04CDD3D-714A-41E1-91CF-3F8CF9B954A1}" presName="parentLeftMargin" presStyleLbl="node1" presStyleIdx="2" presStyleCnt="7"/>
      <dgm:spPr/>
    </dgm:pt>
    <dgm:pt modelId="{9E2C65D5-269F-45ED-9E31-778EBB645D0E}" type="pres">
      <dgm:prSet presAssocID="{E04CDD3D-714A-41E1-91CF-3F8CF9B954A1}" presName="parentText" presStyleLbl="node1" presStyleIdx="3" presStyleCnt="7">
        <dgm:presLayoutVars>
          <dgm:chMax val="0"/>
          <dgm:bulletEnabled val="1"/>
        </dgm:presLayoutVars>
      </dgm:prSet>
      <dgm:spPr>
        <a:xfrm>
          <a:off x="204978" y="1416204"/>
          <a:ext cx="2869692" cy="295200"/>
        </a:xfrm>
        <a:prstGeom prst="roundRect">
          <a:avLst/>
        </a:prstGeom>
      </dgm:spPr>
    </dgm:pt>
    <dgm:pt modelId="{1F43484E-93BC-47BD-8ABD-C64E3B052C6B}" type="pres">
      <dgm:prSet presAssocID="{E04CDD3D-714A-41E1-91CF-3F8CF9B954A1}" presName="negativeSpace" presStyleCnt="0"/>
      <dgm:spPr/>
    </dgm:pt>
    <dgm:pt modelId="{47634F1E-9805-47EB-820C-6498607E0839}" type="pres">
      <dgm:prSet presAssocID="{E04CDD3D-714A-41E1-91CF-3F8CF9B954A1}" presName="childText" presStyleLbl="conFgAcc1" presStyleIdx="3" presStyleCnt="7">
        <dgm:presLayoutVars>
          <dgm:bulletEnabled val="1"/>
        </dgm:presLayoutVars>
      </dgm:prSet>
      <dgm:spPr/>
    </dgm:pt>
    <dgm:pt modelId="{6942E182-5266-4091-BA4D-EB7E8DEF142E}" type="pres">
      <dgm:prSet presAssocID="{D2F2B330-624E-4F4C-9971-984E7C0C6A79}" presName="spaceBetweenRectangles" presStyleCnt="0"/>
      <dgm:spPr/>
    </dgm:pt>
    <dgm:pt modelId="{629E5047-C308-40C3-8753-18945C89267E}" type="pres">
      <dgm:prSet presAssocID="{97EEC4A5-38C9-40F7-9DA8-A09EEE8560C7}" presName="parentLin" presStyleCnt="0"/>
      <dgm:spPr/>
    </dgm:pt>
    <dgm:pt modelId="{DC2F04FA-DE25-44CA-A774-F28D260C477E}" type="pres">
      <dgm:prSet presAssocID="{97EEC4A5-38C9-40F7-9DA8-A09EEE8560C7}" presName="parentLeftMargin" presStyleLbl="node1" presStyleIdx="3" presStyleCnt="7"/>
      <dgm:spPr/>
    </dgm:pt>
    <dgm:pt modelId="{2FC6CD07-2CEA-466A-B873-E59ABA3FC1A3}" type="pres">
      <dgm:prSet presAssocID="{97EEC4A5-38C9-40F7-9DA8-A09EEE8560C7}" presName="parentText" presStyleLbl="node1" presStyleIdx="4" presStyleCnt="7">
        <dgm:presLayoutVars>
          <dgm:chMax val="0"/>
          <dgm:bulletEnabled val="1"/>
        </dgm:presLayoutVars>
      </dgm:prSet>
      <dgm:spPr>
        <a:xfrm>
          <a:off x="204978" y="1869805"/>
          <a:ext cx="2869692" cy="295200"/>
        </a:xfrm>
        <a:prstGeom prst="roundRect">
          <a:avLst/>
        </a:prstGeom>
      </dgm:spPr>
    </dgm:pt>
    <dgm:pt modelId="{D216B040-7437-4890-A6EC-BB877F323DE4}" type="pres">
      <dgm:prSet presAssocID="{97EEC4A5-38C9-40F7-9DA8-A09EEE8560C7}" presName="negativeSpace" presStyleCnt="0"/>
      <dgm:spPr/>
    </dgm:pt>
    <dgm:pt modelId="{D715323B-E973-449E-85D3-876FF51DC292}" type="pres">
      <dgm:prSet presAssocID="{97EEC4A5-38C9-40F7-9DA8-A09EEE8560C7}" presName="childText" presStyleLbl="conFgAcc1" presStyleIdx="4" presStyleCnt="7">
        <dgm:presLayoutVars>
          <dgm:bulletEnabled val="1"/>
        </dgm:presLayoutVars>
      </dgm:prSet>
      <dgm:spPr/>
    </dgm:pt>
    <dgm:pt modelId="{24FD284A-A586-4094-A78A-A16CAEF079D2}" type="pres">
      <dgm:prSet presAssocID="{A04D8DD4-488B-42E4-9DF1-ABC685181E3C}" presName="spaceBetweenRectangles" presStyleCnt="0"/>
      <dgm:spPr/>
    </dgm:pt>
    <dgm:pt modelId="{F9EBD7E4-01E6-4F31-A8ED-AE0B5B240CB9}" type="pres">
      <dgm:prSet presAssocID="{2D4731F8-3A82-44C4-950F-67B58D508C81}" presName="parentLin" presStyleCnt="0"/>
      <dgm:spPr/>
    </dgm:pt>
    <dgm:pt modelId="{95D88152-7576-47CB-BBAC-992281D68A8A}" type="pres">
      <dgm:prSet presAssocID="{2D4731F8-3A82-44C4-950F-67B58D508C81}" presName="parentLeftMargin" presStyleLbl="node1" presStyleIdx="4" presStyleCnt="7"/>
      <dgm:spPr/>
    </dgm:pt>
    <dgm:pt modelId="{7B378EA8-3413-402E-93F7-EAEB166BCF2F}" type="pres">
      <dgm:prSet presAssocID="{2D4731F8-3A82-44C4-950F-67B58D508C81}" presName="parentText" presStyleLbl="node1" presStyleIdx="5" presStyleCnt="7">
        <dgm:presLayoutVars>
          <dgm:chMax val="0"/>
          <dgm:bulletEnabled val="1"/>
        </dgm:presLayoutVars>
      </dgm:prSet>
      <dgm:spPr>
        <a:xfrm>
          <a:off x="204978" y="2323404"/>
          <a:ext cx="2869692" cy="295200"/>
        </a:xfrm>
        <a:prstGeom prst="roundRect">
          <a:avLst/>
        </a:prstGeom>
      </dgm:spPr>
    </dgm:pt>
    <dgm:pt modelId="{3532E91F-BCB0-4373-9435-5AB9452E38B8}" type="pres">
      <dgm:prSet presAssocID="{2D4731F8-3A82-44C4-950F-67B58D508C81}" presName="negativeSpace" presStyleCnt="0"/>
      <dgm:spPr/>
    </dgm:pt>
    <dgm:pt modelId="{A17CD52F-EDA9-456F-8F97-318694EF2E65}" type="pres">
      <dgm:prSet presAssocID="{2D4731F8-3A82-44C4-950F-67B58D508C81}" presName="childText" presStyleLbl="conFgAcc1" presStyleIdx="5" presStyleCnt="7">
        <dgm:presLayoutVars>
          <dgm:bulletEnabled val="1"/>
        </dgm:presLayoutVars>
      </dgm:prSet>
      <dgm:spPr/>
    </dgm:pt>
    <dgm:pt modelId="{99CFC157-18A9-4B9B-A061-345096B1E725}" type="pres">
      <dgm:prSet presAssocID="{AF697C69-3DC0-479B-BFC5-AFCD2FA26344}" presName="spaceBetweenRectangles" presStyleCnt="0"/>
      <dgm:spPr/>
    </dgm:pt>
    <dgm:pt modelId="{28048E40-09DE-4BB4-A64D-727B85D37776}" type="pres">
      <dgm:prSet presAssocID="{1074817F-0294-4742-B078-C20D2D49A71D}" presName="parentLin" presStyleCnt="0"/>
      <dgm:spPr/>
    </dgm:pt>
    <dgm:pt modelId="{8FCB6169-2538-4469-A0A9-8F6E5C93F3AF}" type="pres">
      <dgm:prSet presAssocID="{1074817F-0294-4742-B078-C20D2D49A71D}" presName="parentLeftMargin" presStyleLbl="node1" presStyleIdx="5" presStyleCnt="7"/>
      <dgm:spPr/>
    </dgm:pt>
    <dgm:pt modelId="{ED8F5844-E845-49EC-AF8F-948849A7A6E3}" type="pres">
      <dgm:prSet presAssocID="{1074817F-0294-4742-B078-C20D2D49A71D}" presName="parentText" presStyleLbl="node1" presStyleIdx="6" presStyleCnt="7">
        <dgm:presLayoutVars>
          <dgm:chMax val="0"/>
          <dgm:bulletEnabled val="1"/>
        </dgm:presLayoutVars>
      </dgm:prSet>
      <dgm:spPr>
        <a:xfrm>
          <a:off x="204978" y="2777005"/>
          <a:ext cx="2869692" cy="295200"/>
        </a:xfrm>
        <a:prstGeom prst="roundRect">
          <a:avLst/>
        </a:prstGeom>
      </dgm:spPr>
    </dgm:pt>
    <dgm:pt modelId="{4682DECD-50B8-4BB2-97F7-2CD05CA051E5}" type="pres">
      <dgm:prSet presAssocID="{1074817F-0294-4742-B078-C20D2D49A71D}" presName="negativeSpace" presStyleCnt="0"/>
      <dgm:spPr/>
    </dgm:pt>
    <dgm:pt modelId="{63251D7C-A7C5-42A1-A631-21B3B8108CA5}" type="pres">
      <dgm:prSet presAssocID="{1074817F-0294-4742-B078-C20D2D49A71D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B262D16-8210-4898-B0FF-8870D3F73691}" type="presOf" srcId="{97EEC4A5-38C9-40F7-9DA8-A09EEE8560C7}" destId="{2FC6CD07-2CEA-466A-B873-E59ABA3FC1A3}" srcOrd="1" destOrd="0" presId="urn:microsoft.com/office/officeart/2005/8/layout/list1"/>
    <dgm:cxn modelId="{7FE2A918-B7BF-4AEB-9175-F77B8119E343}" srcId="{E3ABDFEA-ECF1-4F2A-8261-C1A80C8FE59D}" destId="{1074817F-0294-4742-B078-C20D2D49A71D}" srcOrd="6" destOrd="0" parTransId="{4CDE5898-F1F8-4DF9-ABA7-667CEB18DAF0}" sibTransId="{D63292A1-2F03-42BF-AF11-EF66CABFC503}"/>
    <dgm:cxn modelId="{84E8F235-D0AC-49AE-8BC9-0F30708C1108}" type="presOf" srcId="{1FA9DFD7-5AAE-423C-AB2B-C9E28FDE02DF}" destId="{6D87CC7A-4AC1-4E32-8855-4EA5654DA017}" srcOrd="0" destOrd="0" presId="urn:microsoft.com/office/officeart/2005/8/layout/list1"/>
    <dgm:cxn modelId="{CC137337-60D9-439B-8593-5F39E4F07E52}" srcId="{E3ABDFEA-ECF1-4F2A-8261-C1A80C8FE59D}" destId="{331A75AD-29D3-45D5-ADAC-ED428C717531}" srcOrd="2" destOrd="0" parTransId="{AD29574E-8FC9-4A46-A810-B074A6AE98C4}" sibTransId="{1A8188B0-A576-4D34-96A5-3BC1E234867C}"/>
    <dgm:cxn modelId="{1DFEE838-1F4D-44CF-8D24-55F14858BA2C}" type="presOf" srcId="{1074817F-0294-4742-B078-C20D2D49A71D}" destId="{ED8F5844-E845-49EC-AF8F-948849A7A6E3}" srcOrd="1" destOrd="0" presId="urn:microsoft.com/office/officeart/2005/8/layout/list1"/>
    <dgm:cxn modelId="{F4F3F36D-35AF-469F-816C-3E19B9BC81E6}" type="presOf" srcId="{DE47C173-AE73-472B-A14D-F18073150A1C}" destId="{742500FC-4C2F-4421-8505-E933F85885C6}" srcOrd="0" destOrd="0" presId="urn:microsoft.com/office/officeart/2005/8/layout/list1"/>
    <dgm:cxn modelId="{D6EB4A4F-18D7-4885-A42F-D266C0F644C7}" type="presOf" srcId="{331A75AD-29D3-45D5-ADAC-ED428C717531}" destId="{F83C7064-7976-4D5C-A8D5-F59FFDB46284}" srcOrd="1" destOrd="0" presId="urn:microsoft.com/office/officeart/2005/8/layout/list1"/>
    <dgm:cxn modelId="{75747C4F-965C-4DE9-85D7-DD1A577ED05F}" srcId="{E3ABDFEA-ECF1-4F2A-8261-C1A80C8FE59D}" destId="{2D4731F8-3A82-44C4-950F-67B58D508C81}" srcOrd="5" destOrd="0" parTransId="{E826B68B-FFB0-4E3C-BDFB-EE197A08981A}" sibTransId="{AF697C69-3DC0-479B-BFC5-AFCD2FA26344}"/>
    <dgm:cxn modelId="{6225DC56-621E-4BA6-81B6-7B3D91D08236}" type="presOf" srcId="{2D4731F8-3A82-44C4-950F-67B58D508C81}" destId="{95D88152-7576-47CB-BBAC-992281D68A8A}" srcOrd="0" destOrd="0" presId="urn:microsoft.com/office/officeart/2005/8/layout/list1"/>
    <dgm:cxn modelId="{1D506891-BACC-4772-8285-5E8BF78AB7FA}" srcId="{E3ABDFEA-ECF1-4F2A-8261-C1A80C8FE59D}" destId="{1FA9DFD7-5AAE-423C-AB2B-C9E28FDE02DF}" srcOrd="1" destOrd="0" parTransId="{24D82AE8-8211-4190-B23D-9C83683D424C}" sibTransId="{42C89529-A41E-44CD-BFCA-9860D026AC6D}"/>
    <dgm:cxn modelId="{243FDB92-98DC-424E-B2E5-99D7B4170F61}" srcId="{E3ABDFEA-ECF1-4F2A-8261-C1A80C8FE59D}" destId="{DE47C173-AE73-472B-A14D-F18073150A1C}" srcOrd="0" destOrd="0" parTransId="{E7CA7502-7024-4BE9-B255-125E1F001530}" sibTransId="{4318360F-61A3-41F7-998B-A7EF16E7265A}"/>
    <dgm:cxn modelId="{D26281A2-72E9-44E3-89BB-748C6C2C83D3}" type="presOf" srcId="{E3ABDFEA-ECF1-4F2A-8261-C1A80C8FE59D}" destId="{2C872CBD-FBEF-4B7C-8988-3632111E5F06}" srcOrd="0" destOrd="0" presId="urn:microsoft.com/office/officeart/2005/8/layout/list1"/>
    <dgm:cxn modelId="{34C7BDA6-65EC-4270-91CE-4D61A61362D4}" type="presOf" srcId="{E04CDD3D-714A-41E1-91CF-3F8CF9B954A1}" destId="{9E2C65D5-269F-45ED-9E31-778EBB645D0E}" srcOrd="1" destOrd="0" presId="urn:microsoft.com/office/officeart/2005/8/layout/list1"/>
    <dgm:cxn modelId="{A488E2A7-7E66-4F14-A549-DC0B0DF4192D}" type="presOf" srcId="{E04CDD3D-714A-41E1-91CF-3F8CF9B954A1}" destId="{CE77F95B-5359-4AF8-82C6-F99FDCCF1E50}" srcOrd="0" destOrd="0" presId="urn:microsoft.com/office/officeart/2005/8/layout/list1"/>
    <dgm:cxn modelId="{1E19AEB0-C173-429A-8096-919592E478A5}" type="presOf" srcId="{DE47C173-AE73-472B-A14D-F18073150A1C}" destId="{9066BB6D-7B6F-4A81-B5B4-814F64A70B66}" srcOrd="1" destOrd="0" presId="urn:microsoft.com/office/officeart/2005/8/layout/list1"/>
    <dgm:cxn modelId="{B9BBB5B2-219A-4CC4-84FA-09E439CA2269}" type="presOf" srcId="{1074817F-0294-4742-B078-C20D2D49A71D}" destId="{8FCB6169-2538-4469-A0A9-8F6E5C93F3AF}" srcOrd="0" destOrd="0" presId="urn:microsoft.com/office/officeart/2005/8/layout/list1"/>
    <dgm:cxn modelId="{AE056EB8-5A90-40BD-A624-B22D0E2AC36A}" type="presOf" srcId="{331A75AD-29D3-45D5-ADAC-ED428C717531}" destId="{2C3E7DC4-23E0-44BB-87FC-A7674782945B}" srcOrd="0" destOrd="0" presId="urn:microsoft.com/office/officeart/2005/8/layout/list1"/>
    <dgm:cxn modelId="{C95268C5-286F-42DA-BD07-33FDB5097EB2}" type="presOf" srcId="{1FA9DFD7-5AAE-423C-AB2B-C9E28FDE02DF}" destId="{0DDC94F8-7A02-4142-B2D0-EBE88E5D7055}" srcOrd="1" destOrd="0" presId="urn:microsoft.com/office/officeart/2005/8/layout/list1"/>
    <dgm:cxn modelId="{8ECBD3DE-5979-4DA1-9B65-2A524B46ECBB}" type="presOf" srcId="{97EEC4A5-38C9-40F7-9DA8-A09EEE8560C7}" destId="{DC2F04FA-DE25-44CA-A774-F28D260C477E}" srcOrd="0" destOrd="0" presId="urn:microsoft.com/office/officeart/2005/8/layout/list1"/>
    <dgm:cxn modelId="{1E4A32E9-8DA3-4F71-9C2F-A358DDCEED94}" srcId="{E3ABDFEA-ECF1-4F2A-8261-C1A80C8FE59D}" destId="{E04CDD3D-714A-41E1-91CF-3F8CF9B954A1}" srcOrd="3" destOrd="0" parTransId="{311A2332-3302-45FC-ABE7-EF69C4580FF1}" sibTransId="{D2F2B330-624E-4F4C-9971-984E7C0C6A79}"/>
    <dgm:cxn modelId="{37FE2BF0-942A-49EA-A8FE-2E5F57D3CA98}" type="presOf" srcId="{2D4731F8-3A82-44C4-950F-67B58D508C81}" destId="{7B378EA8-3413-402E-93F7-EAEB166BCF2F}" srcOrd="1" destOrd="0" presId="urn:microsoft.com/office/officeart/2005/8/layout/list1"/>
    <dgm:cxn modelId="{4A73A7F2-9EE4-4B4C-8309-7B7B5F03C4B9}" srcId="{E3ABDFEA-ECF1-4F2A-8261-C1A80C8FE59D}" destId="{97EEC4A5-38C9-40F7-9DA8-A09EEE8560C7}" srcOrd="4" destOrd="0" parTransId="{110A93A4-BDDA-4595-ABCD-4936B4CD88EF}" sibTransId="{A04D8DD4-488B-42E4-9DF1-ABC685181E3C}"/>
    <dgm:cxn modelId="{5DADC6CE-021F-4A87-8CF3-BE9963332D85}" type="presParOf" srcId="{2C872CBD-FBEF-4B7C-8988-3632111E5F06}" destId="{71FE2A9F-140F-4E9E-A411-81BE93A20222}" srcOrd="0" destOrd="0" presId="urn:microsoft.com/office/officeart/2005/8/layout/list1"/>
    <dgm:cxn modelId="{260DEAA7-CA7C-43D4-A880-DD320BC4F1A0}" type="presParOf" srcId="{71FE2A9F-140F-4E9E-A411-81BE93A20222}" destId="{742500FC-4C2F-4421-8505-E933F85885C6}" srcOrd="0" destOrd="0" presId="urn:microsoft.com/office/officeart/2005/8/layout/list1"/>
    <dgm:cxn modelId="{998A211D-0C90-495A-BE70-73350B66FE5C}" type="presParOf" srcId="{71FE2A9F-140F-4E9E-A411-81BE93A20222}" destId="{9066BB6D-7B6F-4A81-B5B4-814F64A70B66}" srcOrd="1" destOrd="0" presId="urn:microsoft.com/office/officeart/2005/8/layout/list1"/>
    <dgm:cxn modelId="{78E48168-1B8B-4F62-A3A2-9E93A101BC4A}" type="presParOf" srcId="{2C872CBD-FBEF-4B7C-8988-3632111E5F06}" destId="{008A7284-A52D-4768-AA5C-27B3A4523B5B}" srcOrd="1" destOrd="0" presId="urn:microsoft.com/office/officeart/2005/8/layout/list1"/>
    <dgm:cxn modelId="{36435D98-9DB2-4526-9F90-57C0B79C7E5D}" type="presParOf" srcId="{2C872CBD-FBEF-4B7C-8988-3632111E5F06}" destId="{F81DEA7C-7108-4B9C-A1F5-A9615C5A78AD}" srcOrd="2" destOrd="0" presId="urn:microsoft.com/office/officeart/2005/8/layout/list1"/>
    <dgm:cxn modelId="{505AA082-D50E-445F-BD54-35FED2864C9E}" type="presParOf" srcId="{2C872CBD-FBEF-4B7C-8988-3632111E5F06}" destId="{56BEAF27-FAB2-4B66-8855-2FE94349AA02}" srcOrd="3" destOrd="0" presId="urn:microsoft.com/office/officeart/2005/8/layout/list1"/>
    <dgm:cxn modelId="{0E70D1B8-3F0B-4835-A4A9-A475BCF34C3C}" type="presParOf" srcId="{2C872CBD-FBEF-4B7C-8988-3632111E5F06}" destId="{1AACCAC7-5452-44AC-8BB3-B836D9C11554}" srcOrd="4" destOrd="0" presId="urn:microsoft.com/office/officeart/2005/8/layout/list1"/>
    <dgm:cxn modelId="{8E624C35-B609-4E1B-8CCE-F7D25F7D8713}" type="presParOf" srcId="{1AACCAC7-5452-44AC-8BB3-B836D9C11554}" destId="{6D87CC7A-4AC1-4E32-8855-4EA5654DA017}" srcOrd="0" destOrd="0" presId="urn:microsoft.com/office/officeart/2005/8/layout/list1"/>
    <dgm:cxn modelId="{A0C74696-095C-47DE-9841-E6F39E26AB91}" type="presParOf" srcId="{1AACCAC7-5452-44AC-8BB3-B836D9C11554}" destId="{0DDC94F8-7A02-4142-B2D0-EBE88E5D7055}" srcOrd="1" destOrd="0" presId="urn:microsoft.com/office/officeart/2005/8/layout/list1"/>
    <dgm:cxn modelId="{D4BFD8AE-C931-4AF8-A425-844AEDE68C63}" type="presParOf" srcId="{2C872CBD-FBEF-4B7C-8988-3632111E5F06}" destId="{1A4F46CF-ACC5-4B54-AC2C-1290B17A5EDC}" srcOrd="5" destOrd="0" presId="urn:microsoft.com/office/officeart/2005/8/layout/list1"/>
    <dgm:cxn modelId="{A30E2FEE-C30C-4E1F-A4BE-4493076EC1E9}" type="presParOf" srcId="{2C872CBD-FBEF-4B7C-8988-3632111E5F06}" destId="{918052D5-C24B-4945-8008-030A69FE277F}" srcOrd="6" destOrd="0" presId="urn:microsoft.com/office/officeart/2005/8/layout/list1"/>
    <dgm:cxn modelId="{27CE1BF4-0CE7-4B41-9258-67AB1F48FE0E}" type="presParOf" srcId="{2C872CBD-FBEF-4B7C-8988-3632111E5F06}" destId="{09F42B0C-1777-4C3D-81B2-19C91FDE71D8}" srcOrd="7" destOrd="0" presId="urn:microsoft.com/office/officeart/2005/8/layout/list1"/>
    <dgm:cxn modelId="{40D7C626-5A5A-41A4-A24F-37662F9F3B9D}" type="presParOf" srcId="{2C872CBD-FBEF-4B7C-8988-3632111E5F06}" destId="{A826C3C6-6FBF-4F16-BDA0-51EA26467892}" srcOrd="8" destOrd="0" presId="urn:microsoft.com/office/officeart/2005/8/layout/list1"/>
    <dgm:cxn modelId="{BC1D0101-0A57-46B2-83C4-34F7CAB4CDCB}" type="presParOf" srcId="{A826C3C6-6FBF-4F16-BDA0-51EA26467892}" destId="{2C3E7DC4-23E0-44BB-87FC-A7674782945B}" srcOrd="0" destOrd="0" presId="urn:microsoft.com/office/officeart/2005/8/layout/list1"/>
    <dgm:cxn modelId="{E4E414EC-15B4-44C7-BDE5-9B5437B43E7C}" type="presParOf" srcId="{A826C3C6-6FBF-4F16-BDA0-51EA26467892}" destId="{F83C7064-7976-4D5C-A8D5-F59FFDB46284}" srcOrd="1" destOrd="0" presId="urn:microsoft.com/office/officeart/2005/8/layout/list1"/>
    <dgm:cxn modelId="{6858DB83-3A15-4587-BA06-3600515CBA8B}" type="presParOf" srcId="{2C872CBD-FBEF-4B7C-8988-3632111E5F06}" destId="{935094B0-F443-4977-B7AC-C3A46091FF08}" srcOrd="9" destOrd="0" presId="urn:microsoft.com/office/officeart/2005/8/layout/list1"/>
    <dgm:cxn modelId="{708AD51B-95D7-4316-B9C8-67335E9F3C43}" type="presParOf" srcId="{2C872CBD-FBEF-4B7C-8988-3632111E5F06}" destId="{80DBDCD8-596A-4E1D-9C24-CCF4DA8E5285}" srcOrd="10" destOrd="0" presId="urn:microsoft.com/office/officeart/2005/8/layout/list1"/>
    <dgm:cxn modelId="{1B2D9253-9F16-4313-92DA-2E8500BAE960}" type="presParOf" srcId="{2C872CBD-FBEF-4B7C-8988-3632111E5F06}" destId="{E75A1D23-9FEF-4C57-8D99-CCB0F52D1C0E}" srcOrd="11" destOrd="0" presId="urn:microsoft.com/office/officeart/2005/8/layout/list1"/>
    <dgm:cxn modelId="{D0B25FCF-F85E-48AE-AD03-0714EC5B215D}" type="presParOf" srcId="{2C872CBD-FBEF-4B7C-8988-3632111E5F06}" destId="{90FDF588-C25C-4F76-A1FC-A0D2B6620855}" srcOrd="12" destOrd="0" presId="urn:microsoft.com/office/officeart/2005/8/layout/list1"/>
    <dgm:cxn modelId="{347E8EF6-C9AD-4813-B0B1-25AC4EA8E262}" type="presParOf" srcId="{90FDF588-C25C-4F76-A1FC-A0D2B6620855}" destId="{CE77F95B-5359-4AF8-82C6-F99FDCCF1E50}" srcOrd="0" destOrd="0" presId="urn:microsoft.com/office/officeart/2005/8/layout/list1"/>
    <dgm:cxn modelId="{3E7DF164-43F5-435A-A190-AA8D288EB7C8}" type="presParOf" srcId="{90FDF588-C25C-4F76-A1FC-A0D2B6620855}" destId="{9E2C65D5-269F-45ED-9E31-778EBB645D0E}" srcOrd="1" destOrd="0" presId="urn:microsoft.com/office/officeart/2005/8/layout/list1"/>
    <dgm:cxn modelId="{B3C46A09-457C-4EC0-992A-146CBCFE3FDF}" type="presParOf" srcId="{2C872CBD-FBEF-4B7C-8988-3632111E5F06}" destId="{1F43484E-93BC-47BD-8ABD-C64E3B052C6B}" srcOrd="13" destOrd="0" presId="urn:microsoft.com/office/officeart/2005/8/layout/list1"/>
    <dgm:cxn modelId="{F87BBC78-6DF9-4BC0-AFF1-18A1E810D814}" type="presParOf" srcId="{2C872CBD-FBEF-4B7C-8988-3632111E5F06}" destId="{47634F1E-9805-47EB-820C-6498607E0839}" srcOrd="14" destOrd="0" presId="urn:microsoft.com/office/officeart/2005/8/layout/list1"/>
    <dgm:cxn modelId="{9EA6DAEC-AD83-4EF9-BD2F-18BAC53344BF}" type="presParOf" srcId="{2C872CBD-FBEF-4B7C-8988-3632111E5F06}" destId="{6942E182-5266-4091-BA4D-EB7E8DEF142E}" srcOrd="15" destOrd="0" presId="urn:microsoft.com/office/officeart/2005/8/layout/list1"/>
    <dgm:cxn modelId="{F7C46C73-8F95-49D0-8991-836EEB870542}" type="presParOf" srcId="{2C872CBD-FBEF-4B7C-8988-3632111E5F06}" destId="{629E5047-C308-40C3-8753-18945C89267E}" srcOrd="16" destOrd="0" presId="urn:microsoft.com/office/officeart/2005/8/layout/list1"/>
    <dgm:cxn modelId="{7CE2C808-78FC-4E3F-B871-272F7B77DFE6}" type="presParOf" srcId="{629E5047-C308-40C3-8753-18945C89267E}" destId="{DC2F04FA-DE25-44CA-A774-F28D260C477E}" srcOrd="0" destOrd="0" presId="urn:microsoft.com/office/officeart/2005/8/layout/list1"/>
    <dgm:cxn modelId="{877D0DA2-9CAB-45E6-B51E-BB90026C6B86}" type="presParOf" srcId="{629E5047-C308-40C3-8753-18945C89267E}" destId="{2FC6CD07-2CEA-466A-B873-E59ABA3FC1A3}" srcOrd="1" destOrd="0" presId="urn:microsoft.com/office/officeart/2005/8/layout/list1"/>
    <dgm:cxn modelId="{DF04E55F-D71E-46B1-AA4A-2B7E930F057C}" type="presParOf" srcId="{2C872CBD-FBEF-4B7C-8988-3632111E5F06}" destId="{D216B040-7437-4890-A6EC-BB877F323DE4}" srcOrd="17" destOrd="0" presId="urn:microsoft.com/office/officeart/2005/8/layout/list1"/>
    <dgm:cxn modelId="{8BD98123-7E46-456C-BECF-A6BF168F1FAA}" type="presParOf" srcId="{2C872CBD-FBEF-4B7C-8988-3632111E5F06}" destId="{D715323B-E973-449E-85D3-876FF51DC292}" srcOrd="18" destOrd="0" presId="urn:microsoft.com/office/officeart/2005/8/layout/list1"/>
    <dgm:cxn modelId="{08067840-4AD6-4E24-A14C-3C0053D63CE2}" type="presParOf" srcId="{2C872CBD-FBEF-4B7C-8988-3632111E5F06}" destId="{24FD284A-A586-4094-A78A-A16CAEF079D2}" srcOrd="19" destOrd="0" presId="urn:microsoft.com/office/officeart/2005/8/layout/list1"/>
    <dgm:cxn modelId="{A398E5A2-4B41-4ACD-9360-D0704550F899}" type="presParOf" srcId="{2C872CBD-FBEF-4B7C-8988-3632111E5F06}" destId="{F9EBD7E4-01E6-4F31-A8ED-AE0B5B240CB9}" srcOrd="20" destOrd="0" presId="urn:microsoft.com/office/officeart/2005/8/layout/list1"/>
    <dgm:cxn modelId="{A0D8D40A-F0B5-4A20-B6B2-E9608F29E94D}" type="presParOf" srcId="{F9EBD7E4-01E6-4F31-A8ED-AE0B5B240CB9}" destId="{95D88152-7576-47CB-BBAC-992281D68A8A}" srcOrd="0" destOrd="0" presId="urn:microsoft.com/office/officeart/2005/8/layout/list1"/>
    <dgm:cxn modelId="{872186A0-6AB3-4F36-88F1-3ED429FE2B5E}" type="presParOf" srcId="{F9EBD7E4-01E6-4F31-A8ED-AE0B5B240CB9}" destId="{7B378EA8-3413-402E-93F7-EAEB166BCF2F}" srcOrd="1" destOrd="0" presId="urn:microsoft.com/office/officeart/2005/8/layout/list1"/>
    <dgm:cxn modelId="{83D350AD-8722-4FB4-BF2D-CF2297DD4A01}" type="presParOf" srcId="{2C872CBD-FBEF-4B7C-8988-3632111E5F06}" destId="{3532E91F-BCB0-4373-9435-5AB9452E38B8}" srcOrd="21" destOrd="0" presId="urn:microsoft.com/office/officeart/2005/8/layout/list1"/>
    <dgm:cxn modelId="{681A5309-F3F3-48CF-905A-D9FDDE7A7F76}" type="presParOf" srcId="{2C872CBD-FBEF-4B7C-8988-3632111E5F06}" destId="{A17CD52F-EDA9-456F-8F97-318694EF2E65}" srcOrd="22" destOrd="0" presId="urn:microsoft.com/office/officeart/2005/8/layout/list1"/>
    <dgm:cxn modelId="{E1857EBB-D081-45E6-9D0A-0D9A734ED791}" type="presParOf" srcId="{2C872CBD-FBEF-4B7C-8988-3632111E5F06}" destId="{99CFC157-18A9-4B9B-A061-345096B1E725}" srcOrd="23" destOrd="0" presId="urn:microsoft.com/office/officeart/2005/8/layout/list1"/>
    <dgm:cxn modelId="{ED52B43B-CEB5-410F-B65F-799DB277F94A}" type="presParOf" srcId="{2C872CBD-FBEF-4B7C-8988-3632111E5F06}" destId="{28048E40-09DE-4BB4-A64D-727B85D37776}" srcOrd="24" destOrd="0" presId="urn:microsoft.com/office/officeart/2005/8/layout/list1"/>
    <dgm:cxn modelId="{7F6C040D-2931-42D7-BB84-5A24CE97738D}" type="presParOf" srcId="{28048E40-09DE-4BB4-A64D-727B85D37776}" destId="{8FCB6169-2538-4469-A0A9-8F6E5C93F3AF}" srcOrd="0" destOrd="0" presId="urn:microsoft.com/office/officeart/2005/8/layout/list1"/>
    <dgm:cxn modelId="{856CE6E7-31B2-4FE0-980A-D7619A862B5B}" type="presParOf" srcId="{28048E40-09DE-4BB4-A64D-727B85D37776}" destId="{ED8F5844-E845-49EC-AF8F-948849A7A6E3}" srcOrd="1" destOrd="0" presId="urn:microsoft.com/office/officeart/2005/8/layout/list1"/>
    <dgm:cxn modelId="{481EE31C-220B-4BA6-BF1B-9D16764FA2AE}" type="presParOf" srcId="{2C872CBD-FBEF-4B7C-8988-3632111E5F06}" destId="{4682DECD-50B8-4BB2-97F7-2CD05CA051E5}" srcOrd="25" destOrd="0" presId="urn:microsoft.com/office/officeart/2005/8/layout/list1"/>
    <dgm:cxn modelId="{0815AB06-EFC3-4B9F-8CD1-97B595C388F2}" type="presParOf" srcId="{2C872CBD-FBEF-4B7C-8988-3632111E5F06}" destId="{63251D7C-A7C5-42A1-A631-21B3B8108CA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6B6C28-59FA-44D2-BE1B-8BD97B9EF33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336201-4DFD-4008-86D0-1B0E30AAEE0F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r>
            <a:rPr lang="en-IN" sz="1200" b="1" dirty="0">
              <a:latin typeface="Book Antiqua" panose="02040602050305030304" pitchFamily="18" charset="0"/>
            </a:rPr>
            <a:t>Filling in the google form or applying on the website </a:t>
          </a:r>
        </a:p>
      </dgm:t>
    </dgm:pt>
    <dgm:pt modelId="{23EDBA78-CD69-4A06-8A66-7FDEB0D9FB92}" type="parTrans" cxnId="{2A62A1EE-7BA1-46A0-9EB8-041C31AB070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D2C3620F-5AF0-43A5-B71E-6B515F738EA1}" type="sibTrans" cxnId="{2A62A1EE-7BA1-46A0-9EB8-041C31AB070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5A3B1177-D23E-413B-BE13-D7C093927F15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Details get stored on the database </a:t>
          </a:r>
        </a:p>
      </dgm:t>
    </dgm:pt>
    <dgm:pt modelId="{95FF775F-BB9A-4649-BD21-EAD2226B7F3A}" type="parTrans" cxnId="{41E1AE1E-FEF8-4A36-BC94-EC2BE171F4F7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F0CACF84-BFDF-4A64-9BAA-DA406B1641BE}" type="sibTrans" cxnId="{41E1AE1E-FEF8-4A36-BC94-EC2BE171F4F7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9E293AF-9BEE-4007-8F90-94790793B2B2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r>
            <a:rPr lang="en-IN" sz="1200" b="1" kern="1200" dirty="0">
              <a:latin typeface="Book Antiqua" panose="02040602050305030304" pitchFamily="18" charset="0"/>
            </a:rPr>
            <a:t>Processing the data using the </a:t>
          </a: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automated</a:t>
          </a:r>
          <a:r>
            <a:rPr lang="en-IN" sz="1200" b="1" kern="1200" dirty="0">
              <a:latin typeface="Book Antiqua" panose="02040602050305030304" pitchFamily="18" charset="0"/>
            </a:rPr>
            <a:t> system build </a:t>
          </a:r>
        </a:p>
      </dgm:t>
    </dgm:pt>
    <dgm:pt modelId="{BA41CF31-7506-4E75-B297-66EFBC6B214B}" type="parTrans" cxnId="{0B2783BA-310E-4763-AD5A-A51F6DC535B3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C8FEC53-2472-40E1-8288-026BDADE0582}" type="sibTrans" cxnId="{0B2783BA-310E-4763-AD5A-A51F6DC535B3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002E252-2B7D-43E0-9B11-C2686C83CB69}">
      <dgm:prSet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r>
            <a:rPr lang="en-IN" sz="1200" b="1" dirty="0">
              <a:latin typeface="Book Antiqua" panose="02040602050305030304" pitchFamily="18" charset="0"/>
            </a:rPr>
            <a:t>The potential applicants move on to the later interview rounds</a:t>
          </a:r>
        </a:p>
      </dgm:t>
    </dgm:pt>
    <dgm:pt modelId="{32F04B86-8023-470D-AB2A-A16BEC4CEEE5}" type="parTrans" cxnId="{838B133C-753C-403A-9C99-F28D516F047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8B21DF1-72B6-45D1-B0F5-B63C0A61CFBA}" type="sibTrans" cxnId="{838B133C-753C-403A-9C99-F28D516F047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9BDF7E75-2173-4BBA-84D9-BD7C0DF9B85F}" type="pres">
      <dgm:prSet presAssocID="{4E6B6C28-59FA-44D2-BE1B-8BD97B9EF332}" presName="Name0" presStyleCnt="0">
        <dgm:presLayoutVars>
          <dgm:dir/>
          <dgm:animLvl val="lvl"/>
          <dgm:resizeHandles val="exact"/>
        </dgm:presLayoutVars>
      </dgm:prSet>
      <dgm:spPr/>
    </dgm:pt>
    <dgm:pt modelId="{1EB6999B-2076-47F0-B4A1-DBB5EC51AD8F}" type="pres">
      <dgm:prSet presAssocID="{A002E252-2B7D-43E0-9B11-C2686C83CB69}" presName="boxAndChildren" presStyleCnt="0"/>
      <dgm:spPr/>
    </dgm:pt>
    <dgm:pt modelId="{F701E678-9819-403D-9D0D-42F4438D0853}" type="pres">
      <dgm:prSet presAssocID="{A002E252-2B7D-43E0-9B11-C2686C83CB69}" presName="parentTextBox" presStyleLbl="node1" presStyleIdx="0" presStyleCnt="4"/>
      <dgm:spPr>
        <a:xfrm>
          <a:off x="0" y="2832957"/>
          <a:ext cx="3548062" cy="619781"/>
        </a:xfrm>
        <a:prstGeom prst="rect">
          <a:avLst/>
        </a:prstGeom>
      </dgm:spPr>
    </dgm:pt>
    <dgm:pt modelId="{02C7C882-461B-4524-AD6E-B60A77EFBCFC}" type="pres">
      <dgm:prSet presAssocID="{AC8FEC53-2472-40E1-8288-026BDADE0582}" presName="sp" presStyleCnt="0"/>
      <dgm:spPr/>
    </dgm:pt>
    <dgm:pt modelId="{188E01C0-33D2-4BA2-892B-DFEA8A362A4B}" type="pres">
      <dgm:prSet presAssocID="{A9E293AF-9BEE-4007-8F90-94790793B2B2}" presName="arrowAndChildren" presStyleCnt="0"/>
      <dgm:spPr/>
    </dgm:pt>
    <dgm:pt modelId="{16908295-19A9-4540-8DD0-91923990169E}" type="pres">
      <dgm:prSet presAssocID="{A9E293AF-9BEE-4007-8F90-94790793B2B2}" presName="parentTextArrow" presStyleLbl="node1" presStyleIdx="1" presStyleCnt="4"/>
      <dgm:spPr>
        <a:xfrm rot="10800000">
          <a:off x="0" y="1889029"/>
          <a:ext cx="3548062" cy="953224"/>
        </a:xfrm>
        <a:prstGeom prst="upArrowCallout">
          <a:avLst/>
        </a:prstGeom>
      </dgm:spPr>
    </dgm:pt>
    <dgm:pt modelId="{1831A952-4ABE-4B53-B19F-1B68BDD92745}" type="pres">
      <dgm:prSet presAssocID="{F0CACF84-BFDF-4A64-9BAA-DA406B1641BE}" presName="sp" presStyleCnt="0"/>
      <dgm:spPr/>
    </dgm:pt>
    <dgm:pt modelId="{E64E1175-74AF-49AF-A36F-2A45C92EF1AD}" type="pres">
      <dgm:prSet presAssocID="{5A3B1177-D23E-413B-BE13-D7C093927F15}" presName="arrowAndChildren" presStyleCnt="0"/>
      <dgm:spPr/>
    </dgm:pt>
    <dgm:pt modelId="{5193E0CD-A6D5-4C80-B5A2-966CCDEC0949}" type="pres">
      <dgm:prSet presAssocID="{5A3B1177-D23E-413B-BE13-D7C093927F15}" presName="parentTextArrow" presStyleLbl="node1" presStyleIdx="2" presStyleCnt="4"/>
      <dgm:spPr>
        <a:xfrm rot="10800000">
          <a:off x="0" y="945101"/>
          <a:ext cx="3548062" cy="953224"/>
        </a:xfrm>
        <a:prstGeom prst="upArrowCallout">
          <a:avLst/>
        </a:prstGeom>
      </dgm:spPr>
    </dgm:pt>
    <dgm:pt modelId="{176B6358-00DD-48A3-8074-DD97E89275EF}" type="pres">
      <dgm:prSet presAssocID="{D2C3620F-5AF0-43A5-B71E-6B515F738EA1}" presName="sp" presStyleCnt="0"/>
      <dgm:spPr/>
    </dgm:pt>
    <dgm:pt modelId="{9F1FE754-C185-4B82-8A39-517F18CF941A}" type="pres">
      <dgm:prSet presAssocID="{FA336201-4DFD-4008-86D0-1B0E30AAEE0F}" presName="arrowAndChildren" presStyleCnt="0"/>
      <dgm:spPr/>
    </dgm:pt>
    <dgm:pt modelId="{17954BBA-7424-4890-8F77-DB37B1553C03}" type="pres">
      <dgm:prSet presAssocID="{FA336201-4DFD-4008-86D0-1B0E30AAEE0F}" presName="parentTextArrow" presStyleLbl="node1" presStyleIdx="3" presStyleCnt="4"/>
      <dgm:spPr>
        <a:xfrm rot="10800000">
          <a:off x="0" y="1174"/>
          <a:ext cx="3548062" cy="953224"/>
        </a:xfrm>
        <a:prstGeom prst="upArrowCallout">
          <a:avLst/>
        </a:prstGeom>
      </dgm:spPr>
    </dgm:pt>
  </dgm:ptLst>
  <dgm:cxnLst>
    <dgm:cxn modelId="{E7009C0F-9404-4AAD-AA2F-C2C8553E6897}" type="presOf" srcId="{A002E252-2B7D-43E0-9B11-C2686C83CB69}" destId="{F701E678-9819-403D-9D0D-42F4438D0853}" srcOrd="0" destOrd="0" presId="urn:microsoft.com/office/officeart/2005/8/layout/process4"/>
    <dgm:cxn modelId="{41E1AE1E-FEF8-4A36-BC94-EC2BE171F4F7}" srcId="{4E6B6C28-59FA-44D2-BE1B-8BD97B9EF332}" destId="{5A3B1177-D23E-413B-BE13-D7C093927F15}" srcOrd="1" destOrd="0" parTransId="{95FF775F-BB9A-4649-BD21-EAD2226B7F3A}" sibTransId="{F0CACF84-BFDF-4A64-9BAA-DA406B1641BE}"/>
    <dgm:cxn modelId="{838B133C-753C-403A-9C99-F28D516F0472}" srcId="{4E6B6C28-59FA-44D2-BE1B-8BD97B9EF332}" destId="{A002E252-2B7D-43E0-9B11-C2686C83CB69}" srcOrd="3" destOrd="0" parTransId="{32F04B86-8023-470D-AB2A-A16BEC4CEEE5}" sibTransId="{A8B21DF1-72B6-45D1-B0F5-B63C0A61CFBA}"/>
    <dgm:cxn modelId="{FA233340-E3D9-42A1-8CAB-28F5B365D026}" type="presOf" srcId="{4E6B6C28-59FA-44D2-BE1B-8BD97B9EF332}" destId="{9BDF7E75-2173-4BBA-84D9-BD7C0DF9B85F}" srcOrd="0" destOrd="0" presId="urn:microsoft.com/office/officeart/2005/8/layout/process4"/>
    <dgm:cxn modelId="{0082FC6F-08AB-42F5-9C3D-415C167A83C3}" type="presOf" srcId="{5A3B1177-D23E-413B-BE13-D7C093927F15}" destId="{5193E0CD-A6D5-4C80-B5A2-966CCDEC0949}" srcOrd="0" destOrd="0" presId="urn:microsoft.com/office/officeart/2005/8/layout/process4"/>
    <dgm:cxn modelId="{8CC514B4-E8C6-4887-B254-DF9CBBD47946}" type="presOf" srcId="{FA336201-4DFD-4008-86D0-1B0E30AAEE0F}" destId="{17954BBA-7424-4890-8F77-DB37B1553C03}" srcOrd="0" destOrd="0" presId="urn:microsoft.com/office/officeart/2005/8/layout/process4"/>
    <dgm:cxn modelId="{0B2783BA-310E-4763-AD5A-A51F6DC535B3}" srcId="{4E6B6C28-59FA-44D2-BE1B-8BD97B9EF332}" destId="{A9E293AF-9BEE-4007-8F90-94790793B2B2}" srcOrd="2" destOrd="0" parTransId="{BA41CF31-7506-4E75-B297-66EFBC6B214B}" sibTransId="{AC8FEC53-2472-40E1-8288-026BDADE0582}"/>
    <dgm:cxn modelId="{EA116DC3-F94F-4C6E-B13D-096120B9FFF7}" type="presOf" srcId="{A9E293AF-9BEE-4007-8F90-94790793B2B2}" destId="{16908295-19A9-4540-8DD0-91923990169E}" srcOrd="0" destOrd="0" presId="urn:microsoft.com/office/officeart/2005/8/layout/process4"/>
    <dgm:cxn modelId="{2A62A1EE-7BA1-46A0-9EB8-041C31AB0702}" srcId="{4E6B6C28-59FA-44D2-BE1B-8BD97B9EF332}" destId="{FA336201-4DFD-4008-86D0-1B0E30AAEE0F}" srcOrd="0" destOrd="0" parTransId="{23EDBA78-CD69-4A06-8A66-7FDEB0D9FB92}" sibTransId="{D2C3620F-5AF0-43A5-B71E-6B515F738EA1}"/>
    <dgm:cxn modelId="{E7D2F214-B1AC-4CE2-B986-0D25C89BE477}" type="presParOf" srcId="{9BDF7E75-2173-4BBA-84D9-BD7C0DF9B85F}" destId="{1EB6999B-2076-47F0-B4A1-DBB5EC51AD8F}" srcOrd="0" destOrd="0" presId="urn:microsoft.com/office/officeart/2005/8/layout/process4"/>
    <dgm:cxn modelId="{BAE32A97-62B9-46E4-BD7B-88C5DB5017E6}" type="presParOf" srcId="{1EB6999B-2076-47F0-B4A1-DBB5EC51AD8F}" destId="{F701E678-9819-403D-9D0D-42F4438D0853}" srcOrd="0" destOrd="0" presId="urn:microsoft.com/office/officeart/2005/8/layout/process4"/>
    <dgm:cxn modelId="{F17069BA-2075-4573-946F-E5C323A5C19A}" type="presParOf" srcId="{9BDF7E75-2173-4BBA-84D9-BD7C0DF9B85F}" destId="{02C7C882-461B-4524-AD6E-B60A77EFBCFC}" srcOrd="1" destOrd="0" presId="urn:microsoft.com/office/officeart/2005/8/layout/process4"/>
    <dgm:cxn modelId="{18F16D37-1982-47E1-8768-0CF83E5BC57B}" type="presParOf" srcId="{9BDF7E75-2173-4BBA-84D9-BD7C0DF9B85F}" destId="{188E01C0-33D2-4BA2-892B-DFEA8A362A4B}" srcOrd="2" destOrd="0" presId="urn:microsoft.com/office/officeart/2005/8/layout/process4"/>
    <dgm:cxn modelId="{09487AAA-BFB2-4100-96CD-976606AF5295}" type="presParOf" srcId="{188E01C0-33D2-4BA2-892B-DFEA8A362A4B}" destId="{16908295-19A9-4540-8DD0-91923990169E}" srcOrd="0" destOrd="0" presId="urn:microsoft.com/office/officeart/2005/8/layout/process4"/>
    <dgm:cxn modelId="{2E545C26-055B-4175-ACD2-E9D39C65B05C}" type="presParOf" srcId="{9BDF7E75-2173-4BBA-84D9-BD7C0DF9B85F}" destId="{1831A952-4ABE-4B53-B19F-1B68BDD92745}" srcOrd="3" destOrd="0" presId="urn:microsoft.com/office/officeart/2005/8/layout/process4"/>
    <dgm:cxn modelId="{6D487790-27B1-4302-879E-F5FF53EAF530}" type="presParOf" srcId="{9BDF7E75-2173-4BBA-84D9-BD7C0DF9B85F}" destId="{E64E1175-74AF-49AF-A36F-2A45C92EF1AD}" srcOrd="4" destOrd="0" presId="urn:microsoft.com/office/officeart/2005/8/layout/process4"/>
    <dgm:cxn modelId="{6DFBC065-D8E1-490D-B580-A6FE570B907E}" type="presParOf" srcId="{E64E1175-74AF-49AF-A36F-2A45C92EF1AD}" destId="{5193E0CD-A6D5-4C80-B5A2-966CCDEC0949}" srcOrd="0" destOrd="0" presId="urn:microsoft.com/office/officeart/2005/8/layout/process4"/>
    <dgm:cxn modelId="{A2722216-4357-4E41-A2D4-8BC1A887B4A1}" type="presParOf" srcId="{9BDF7E75-2173-4BBA-84D9-BD7C0DF9B85F}" destId="{176B6358-00DD-48A3-8074-DD97E89275EF}" srcOrd="5" destOrd="0" presId="urn:microsoft.com/office/officeart/2005/8/layout/process4"/>
    <dgm:cxn modelId="{3F9077B3-40F8-4F2F-B6E1-0376330B3B26}" type="presParOf" srcId="{9BDF7E75-2173-4BBA-84D9-BD7C0DF9B85F}" destId="{9F1FE754-C185-4B82-8A39-517F18CF941A}" srcOrd="6" destOrd="0" presId="urn:microsoft.com/office/officeart/2005/8/layout/process4"/>
    <dgm:cxn modelId="{097F4AD5-F996-4D05-9921-B324A52A75BF}" type="presParOf" srcId="{9F1FE754-C185-4B82-8A39-517F18CF941A}" destId="{17954BBA-7424-4890-8F77-DB37B1553C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6B6C28-59FA-44D2-BE1B-8BD97B9EF33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336201-4DFD-4008-86D0-1B0E30AAEE0F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r>
            <a:rPr lang="en-IN" sz="1200" b="1" dirty="0">
              <a:latin typeface="Book Antiqua" panose="02040602050305030304" pitchFamily="18" charset="0"/>
            </a:rPr>
            <a:t>Data gathering using the open source data method </a:t>
          </a:r>
        </a:p>
      </dgm:t>
    </dgm:pt>
    <dgm:pt modelId="{23EDBA78-CD69-4A06-8A66-7FDEB0D9FB92}" type="parTrans" cxnId="{2A62A1EE-7BA1-46A0-9EB8-041C31AB070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D2C3620F-5AF0-43A5-B71E-6B515F738EA1}" type="sibTrans" cxnId="{2A62A1EE-7BA1-46A0-9EB8-041C31AB070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9E293AF-9BEE-4007-8F90-94790793B2B2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r>
            <a:rPr lang="en-IN" sz="1200" b="1" dirty="0">
              <a:latin typeface="Book Antiqua" panose="02040602050305030304" pitchFamily="18" charset="0"/>
            </a:rPr>
            <a:t>Processing</a:t>
          </a:r>
          <a:r>
            <a:rPr lang="en-IN" sz="1200" b="1" baseline="0" dirty="0">
              <a:latin typeface="Book Antiqua" panose="02040602050305030304" pitchFamily="18" charset="0"/>
            </a:rPr>
            <a:t> the data department wise using Quartile Method </a:t>
          </a:r>
          <a:endParaRPr lang="en-IN" sz="1200" b="1" dirty="0">
            <a:latin typeface="Book Antiqua" panose="02040602050305030304" pitchFamily="18" charset="0"/>
          </a:endParaRPr>
        </a:p>
      </dgm:t>
    </dgm:pt>
    <dgm:pt modelId="{BA41CF31-7506-4E75-B297-66EFBC6B214B}" type="parTrans" cxnId="{0B2783BA-310E-4763-AD5A-A51F6DC535B3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C8FEC53-2472-40E1-8288-026BDADE0582}" type="sibTrans" cxnId="{0B2783BA-310E-4763-AD5A-A51F6DC535B3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002E252-2B7D-43E0-9B11-C2686C83CB69}">
      <dgm:prSet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Displaying the top 10 potential applicants </a:t>
          </a:r>
        </a:p>
      </dgm:t>
    </dgm:pt>
    <dgm:pt modelId="{32F04B86-8023-470D-AB2A-A16BEC4CEEE5}" type="parTrans" cxnId="{838B133C-753C-403A-9C99-F28D516F047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A8B21DF1-72B6-45D1-B0F5-B63C0A61CFBA}" type="sibTrans" cxnId="{838B133C-753C-403A-9C99-F28D516F0472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5A3B1177-D23E-413B-BE13-D7C093927F15}">
      <dgm:prSet phldrT="[Text]" custT="1"/>
      <dgm:spPr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gm:spPr>
      <dgm:t>
        <a:bodyPr spcFirstLastPara="0" vert="horz" wrap="square" lIns="108468" tIns="0" rIns="108468" bIns="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Splitting the data department-wise </a:t>
          </a:r>
        </a:p>
      </dgm:t>
    </dgm:pt>
    <dgm:pt modelId="{F0CACF84-BFDF-4A64-9BAA-DA406B1641BE}" type="sibTrans" cxnId="{41E1AE1E-FEF8-4A36-BC94-EC2BE171F4F7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95FF775F-BB9A-4649-BD21-EAD2226B7F3A}" type="parTrans" cxnId="{41E1AE1E-FEF8-4A36-BC94-EC2BE171F4F7}">
      <dgm:prSet/>
      <dgm:spPr/>
      <dgm:t>
        <a:bodyPr/>
        <a:lstStyle/>
        <a:p>
          <a:endParaRPr lang="en-IN" sz="1400" b="1">
            <a:latin typeface="Book Antiqua" panose="02040602050305030304" pitchFamily="18" charset="0"/>
          </a:endParaRPr>
        </a:p>
      </dgm:t>
    </dgm:pt>
    <dgm:pt modelId="{9BDF7E75-2173-4BBA-84D9-BD7C0DF9B85F}" type="pres">
      <dgm:prSet presAssocID="{4E6B6C28-59FA-44D2-BE1B-8BD97B9EF332}" presName="Name0" presStyleCnt="0">
        <dgm:presLayoutVars>
          <dgm:dir/>
          <dgm:animLvl val="lvl"/>
          <dgm:resizeHandles val="exact"/>
        </dgm:presLayoutVars>
      </dgm:prSet>
      <dgm:spPr/>
    </dgm:pt>
    <dgm:pt modelId="{1EB6999B-2076-47F0-B4A1-DBB5EC51AD8F}" type="pres">
      <dgm:prSet presAssocID="{A002E252-2B7D-43E0-9B11-C2686C83CB69}" presName="boxAndChildren" presStyleCnt="0"/>
      <dgm:spPr/>
    </dgm:pt>
    <dgm:pt modelId="{F701E678-9819-403D-9D0D-42F4438D0853}" type="pres">
      <dgm:prSet presAssocID="{A002E252-2B7D-43E0-9B11-C2686C83CB69}" presName="parentTextBox" presStyleLbl="node1" presStyleIdx="0" presStyleCnt="4"/>
      <dgm:spPr>
        <a:xfrm>
          <a:off x="0" y="2832957"/>
          <a:ext cx="3548062" cy="619781"/>
        </a:xfrm>
        <a:prstGeom prst="rect">
          <a:avLst/>
        </a:prstGeom>
      </dgm:spPr>
    </dgm:pt>
    <dgm:pt modelId="{02C7C882-461B-4524-AD6E-B60A77EFBCFC}" type="pres">
      <dgm:prSet presAssocID="{AC8FEC53-2472-40E1-8288-026BDADE0582}" presName="sp" presStyleCnt="0"/>
      <dgm:spPr/>
    </dgm:pt>
    <dgm:pt modelId="{188E01C0-33D2-4BA2-892B-DFEA8A362A4B}" type="pres">
      <dgm:prSet presAssocID="{A9E293AF-9BEE-4007-8F90-94790793B2B2}" presName="arrowAndChildren" presStyleCnt="0"/>
      <dgm:spPr/>
    </dgm:pt>
    <dgm:pt modelId="{16908295-19A9-4540-8DD0-91923990169E}" type="pres">
      <dgm:prSet presAssocID="{A9E293AF-9BEE-4007-8F90-94790793B2B2}" presName="parentTextArrow" presStyleLbl="node1" presStyleIdx="1" presStyleCnt="4"/>
      <dgm:spPr>
        <a:xfrm rot="10800000">
          <a:off x="0" y="1889029"/>
          <a:ext cx="3548062" cy="953224"/>
        </a:xfrm>
        <a:prstGeom prst="upArrowCallout">
          <a:avLst/>
        </a:prstGeom>
      </dgm:spPr>
    </dgm:pt>
    <dgm:pt modelId="{1831A952-4ABE-4B53-B19F-1B68BDD92745}" type="pres">
      <dgm:prSet presAssocID="{F0CACF84-BFDF-4A64-9BAA-DA406B1641BE}" presName="sp" presStyleCnt="0"/>
      <dgm:spPr/>
    </dgm:pt>
    <dgm:pt modelId="{E64E1175-74AF-49AF-A36F-2A45C92EF1AD}" type="pres">
      <dgm:prSet presAssocID="{5A3B1177-D23E-413B-BE13-D7C093927F15}" presName="arrowAndChildren" presStyleCnt="0"/>
      <dgm:spPr/>
    </dgm:pt>
    <dgm:pt modelId="{5193E0CD-A6D5-4C80-B5A2-966CCDEC0949}" type="pres">
      <dgm:prSet presAssocID="{5A3B1177-D23E-413B-BE13-D7C093927F15}" presName="parentTextArrow" presStyleLbl="node1" presStyleIdx="2" presStyleCnt="4" custLinFactNeighborX="-10470" custLinFactNeighborY="749"/>
      <dgm:spPr>
        <a:xfrm rot="10800000">
          <a:off x="0" y="952241"/>
          <a:ext cx="3548062" cy="953224"/>
        </a:xfrm>
        <a:prstGeom prst="upArrowCallout">
          <a:avLst/>
        </a:prstGeom>
      </dgm:spPr>
    </dgm:pt>
    <dgm:pt modelId="{176B6358-00DD-48A3-8074-DD97E89275EF}" type="pres">
      <dgm:prSet presAssocID="{D2C3620F-5AF0-43A5-B71E-6B515F738EA1}" presName="sp" presStyleCnt="0"/>
      <dgm:spPr/>
    </dgm:pt>
    <dgm:pt modelId="{9F1FE754-C185-4B82-8A39-517F18CF941A}" type="pres">
      <dgm:prSet presAssocID="{FA336201-4DFD-4008-86D0-1B0E30AAEE0F}" presName="arrowAndChildren" presStyleCnt="0"/>
      <dgm:spPr/>
    </dgm:pt>
    <dgm:pt modelId="{17954BBA-7424-4890-8F77-DB37B1553C03}" type="pres">
      <dgm:prSet presAssocID="{FA336201-4DFD-4008-86D0-1B0E30AAEE0F}" presName="parentTextArrow" presStyleLbl="node1" presStyleIdx="3" presStyleCnt="4"/>
      <dgm:spPr>
        <a:xfrm rot="10800000">
          <a:off x="0" y="1174"/>
          <a:ext cx="3548062" cy="953224"/>
        </a:xfrm>
        <a:prstGeom prst="upArrowCallout">
          <a:avLst/>
        </a:prstGeom>
      </dgm:spPr>
    </dgm:pt>
  </dgm:ptLst>
  <dgm:cxnLst>
    <dgm:cxn modelId="{E7009C0F-9404-4AAD-AA2F-C2C8553E6897}" type="presOf" srcId="{A002E252-2B7D-43E0-9B11-C2686C83CB69}" destId="{F701E678-9819-403D-9D0D-42F4438D0853}" srcOrd="0" destOrd="0" presId="urn:microsoft.com/office/officeart/2005/8/layout/process4"/>
    <dgm:cxn modelId="{41E1AE1E-FEF8-4A36-BC94-EC2BE171F4F7}" srcId="{4E6B6C28-59FA-44D2-BE1B-8BD97B9EF332}" destId="{5A3B1177-D23E-413B-BE13-D7C093927F15}" srcOrd="1" destOrd="0" parTransId="{95FF775F-BB9A-4649-BD21-EAD2226B7F3A}" sibTransId="{F0CACF84-BFDF-4A64-9BAA-DA406B1641BE}"/>
    <dgm:cxn modelId="{838B133C-753C-403A-9C99-F28D516F0472}" srcId="{4E6B6C28-59FA-44D2-BE1B-8BD97B9EF332}" destId="{A002E252-2B7D-43E0-9B11-C2686C83CB69}" srcOrd="3" destOrd="0" parTransId="{32F04B86-8023-470D-AB2A-A16BEC4CEEE5}" sibTransId="{A8B21DF1-72B6-45D1-B0F5-B63C0A61CFBA}"/>
    <dgm:cxn modelId="{FA233340-E3D9-42A1-8CAB-28F5B365D026}" type="presOf" srcId="{4E6B6C28-59FA-44D2-BE1B-8BD97B9EF332}" destId="{9BDF7E75-2173-4BBA-84D9-BD7C0DF9B85F}" srcOrd="0" destOrd="0" presId="urn:microsoft.com/office/officeart/2005/8/layout/process4"/>
    <dgm:cxn modelId="{0082FC6F-08AB-42F5-9C3D-415C167A83C3}" type="presOf" srcId="{5A3B1177-D23E-413B-BE13-D7C093927F15}" destId="{5193E0CD-A6D5-4C80-B5A2-966CCDEC0949}" srcOrd="0" destOrd="0" presId="urn:microsoft.com/office/officeart/2005/8/layout/process4"/>
    <dgm:cxn modelId="{8CC514B4-E8C6-4887-B254-DF9CBBD47946}" type="presOf" srcId="{FA336201-4DFD-4008-86D0-1B0E30AAEE0F}" destId="{17954BBA-7424-4890-8F77-DB37B1553C03}" srcOrd="0" destOrd="0" presId="urn:microsoft.com/office/officeart/2005/8/layout/process4"/>
    <dgm:cxn modelId="{0B2783BA-310E-4763-AD5A-A51F6DC535B3}" srcId="{4E6B6C28-59FA-44D2-BE1B-8BD97B9EF332}" destId="{A9E293AF-9BEE-4007-8F90-94790793B2B2}" srcOrd="2" destOrd="0" parTransId="{BA41CF31-7506-4E75-B297-66EFBC6B214B}" sibTransId="{AC8FEC53-2472-40E1-8288-026BDADE0582}"/>
    <dgm:cxn modelId="{EA116DC3-F94F-4C6E-B13D-096120B9FFF7}" type="presOf" srcId="{A9E293AF-9BEE-4007-8F90-94790793B2B2}" destId="{16908295-19A9-4540-8DD0-91923990169E}" srcOrd="0" destOrd="0" presId="urn:microsoft.com/office/officeart/2005/8/layout/process4"/>
    <dgm:cxn modelId="{2A62A1EE-7BA1-46A0-9EB8-041C31AB0702}" srcId="{4E6B6C28-59FA-44D2-BE1B-8BD97B9EF332}" destId="{FA336201-4DFD-4008-86D0-1B0E30AAEE0F}" srcOrd="0" destOrd="0" parTransId="{23EDBA78-CD69-4A06-8A66-7FDEB0D9FB92}" sibTransId="{D2C3620F-5AF0-43A5-B71E-6B515F738EA1}"/>
    <dgm:cxn modelId="{E7D2F214-B1AC-4CE2-B986-0D25C89BE477}" type="presParOf" srcId="{9BDF7E75-2173-4BBA-84D9-BD7C0DF9B85F}" destId="{1EB6999B-2076-47F0-B4A1-DBB5EC51AD8F}" srcOrd="0" destOrd="0" presId="urn:microsoft.com/office/officeart/2005/8/layout/process4"/>
    <dgm:cxn modelId="{BAE32A97-62B9-46E4-BD7B-88C5DB5017E6}" type="presParOf" srcId="{1EB6999B-2076-47F0-B4A1-DBB5EC51AD8F}" destId="{F701E678-9819-403D-9D0D-42F4438D0853}" srcOrd="0" destOrd="0" presId="urn:microsoft.com/office/officeart/2005/8/layout/process4"/>
    <dgm:cxn modelId="{F17069BA-2075-4573-946F-E5C323A5C19A}" type="presParOf" srcId="{9BDF7E75-2173-4BBA-84D9-BD7C0DF9B85F}" destId="{02C7C882-461B-4524-AD6E-B60A77EFBCFC}" srcOrd="1" destOrd="0" presId="urn:microsoft.com/office/officeart/2005/8/layout/process4"/>
    <dgm:cxn modelId="{18F16D37-1982-47E1-8768-0CF83E5BC57B}" type="presParOf" srcId="{9BDF7E75-2173-4BBA-84D9-BD7C0DF9B85F}" destId="{188E01C0-33D2-4BA2-892B-DFEA8A362A4B}" srcOrd="2" destOrd="0" presId="urn:microsoft.com/office/officeart/2005/8/layout/process4"/>
    <dgm:cxn modelId="{09487AAA-BFB2-4100-96CD-976606AF5295}" type="presParOf" srcId="{188E01C0-33D2-4BA2-892B-DFEA8A362A4B}" destId="{16908295-19A9-4540-8DD0-91923990169E}" srcOrd="0" destOrd="0" presId="urn:microsoft.com/office/officeart/2005/8/layout/process4"/>
    <dgm:cxn modelId="{2E545C26-055B-4175-ACD2-E9D39C65B05C}" type="presParOf" srcId="{9BDF7E75-2173-4BBA-84D9-BD7C0DF9B85F}" destId="{1831A952-4ABE-4B53-B19F-1B68BDD92745}" srcOrd="3" destOrd="0" presId="urn:microsoft.com/office/officeart/2005/8/layout/process4"/>
    <dgm:cxn modelId="{6D487790-27B1-4302-879E-F5FF53EAF530}" type="presParOf" srcId="{9BDF7E75-2173-4BBA-84D9-BD7C0DF9B85F}" destId="{E64E1175-74AF-49AF-A36F-2A45C92EF1AD}" srcOrd="4" destOrd="0" presId="urn:microsoft.com/office/officeart/2005/8/layout/process4"/>
    <dgm:cxn modelId="{6DFBC065-D8E1-490D-B580-A6FE570B907E}" type="presParOf" srcId="{E64E1175-74AF-49AF-A36F-2A45C92EF1AD}" destId="{5193E0CD-A6D5-4C80-B5A2-966CCDEC0949}" srcOrd="0" destOrd="0" presId="urn:microsoft.com/office/officeart/2005/8/layout/process4"/>
    <dgm:cxn modelId="{A2722216-4357-4E41-A2D4-8BC1A887B4A1}" type="presParOf" srcId="{9BDF7E75-2173-4BBA-84D9-BD7C0DF9B85F}" destId="{176B6358-00DD-48A3-8074-DD97E89275EF}" srcOrd="5" destOrd="0" presId="urn:microsoft.com/office/officeart/2005/8/layout/process4"/>
    <dgm:cxn modelId="{3F9077B3-40F8-4F2F-B6E1-0376330B3B26}" type="presParOf" srcId="{9BDF7E75-2173-4BBA-84D9-BD7C0DF9B85F}" destId="{9F1FE754-C185-4B82-8A39-517F18CF941A}" srcOrd="6" destOrd="0" presId="urn:microsoft.com/office/officeart/2005/8/layout/process4"/>
    <dgm:cxn modelId="{097F4AD5-F996-4D05-9921-B324A52A75BF}" type="presParOf" srcId="{9F1FE754-C185-4B82-8A39-517F18CF941A}" destId="{17954BBA-7424-4890-8F77-DB37B1553C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052D5-C24B-4945-8008-030A69FE277F}">
      <dsp:nvSpPr>
        <dsp:cNvPr id="0" name=""/>
        <dsp:cNvSpPr/>
      </dsp:nvSpPr>
      <dsp:spPr>
        <a:xfrm>
          <a:off x="0" y="26777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C94F8-7A02-4142-B2D0-EBE88E5D7055}">
      <dsp:nvSpPr>
        <dsp:cNvPr id="0" name=""/>
        <dsp:cNvSpPr/>
      </dsp:nvSpPr>
      <dsp:spPr>
        <a:xfrm>
          <a:off x="204978" y="120174"/>
          <a:ext cx="2869692" cy="29520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 dirty="0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latin typeface="Book Antiqua" panose="02040602050305030304" pitchFamily="18" charset="0"/>
              <a:cs typeface="Calibri" panose="020F0502020204030204" pitchFamily="34" charset="0"/>
            </a:rPr>
            <a:t>Name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 dirty="0">
            <a:ln>
              <a:noFill/>
            </a:ln>
            <a:latin typeface="Book Antiqua" panose="02040602050305030304" pitchFamily="18" charset="0"/>
            <a:cs typeface="Calibri" panose="020F0502020204030204" pitchFamily="34" charset="0"/>
          </a:endParaRPr>
        </a:p>
      </dsp:txBody>
      <dsp:txXfrm>
        <a:off x="219388" y="134584"/>
        <a:ext cx="2840872" cy="266380"/>
      </dsp:txXfrm>
    </dsp:sp>
    <dsp:sp modelId="{80DBDCD8-596A-4E1D-9C24-CCF4DA8E5285}">
      <dsp:nvSpPr>
        <dsp:cNvPr id="0" name=""/>
        <dsp:cNvSpPr/>
      </dsp:nvSpPr>
      <dsp:spPr>
        <a:xfrm>
          <a:off x="0" y="72137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C7064-7976-4D5C-A8D5-F59FFDB46284}">
      <dsp:nvSpPr>
        <dsp:cNvPr id="0" name=""/>
        <dsp:cNvSpPr/>
      </dsp:nvSpPr>
      <dsp:spPr>
        <a:xfrm>
          <a:off x="204978" y="573774"/>
          <a:ext cx="2869692" cy="295200"/>
        </a:xfrm>
        <a:prstGeom prst="round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Contact Number</a:t>
          </a:r>
        </a:p>
      </dsp:txBody>
      <dsp:txXfrm>
        <a:off x="219388" y="588184"/>
        <a:ext cx="2840872" cy="266380"/>
      </dsp:txXfrm>
    </dsp:sp>
    <dsp:sp modelId="{47634F1E-9805-47EB-820C-6498607E0839}">
      <dsp:nvSpPr>
        <dsp:cNvPr id="0" name=""/>
        <dsp:cNvSpPr/>
      </dsp:nvSpPr>
      <dsp:spPr>
        <a:xfrm>
          <a:off x="0" y="117497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C65D5-269F-45ED-9E31-778EBB645D0E}">
      <dsp:nvSpPr>
        <dsp:cNvPr id="0" name=""/>
        <dsp:cNvSpPr/>
      </dsp:nvSpPr>
      <dsp:spPr>
        <a:xfrm>
          <a:off x="204978" y="1027374"/>
          <a:ext cx="2869692" cy="295200"/>
        </a:xfrm>
        <a:prstGeom prst="round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Gender</a:t>
          </a:r>
        </a:p>
      </dsp:txBody>
      <dsp:txXfrm>
        <a:off x="219388" y="1041784"/>
        <a:ext cx="2840872" cy="266380"/>
      </dsp:txXfrm>
    </dsp:sp>
    <dsp:sp modelId="{D715323B-E973-449E-85D3-876FF51DC292}">
      <dsp:nvSpPr>
        <dsp:cNvPr id="0" name=""/>
        <dsp:cNvSpPr/>
      </dsp:nvSpPr>
      <dsp:spPr>
        <a:xfrm>
          <a:off x="0" y="162857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6CD07-2CEA-466A-B873-E59ABA3FC1A3}">
      <dsp:nvSpPr>
        <dsp:cNvPr id="0" name=""/>
        <dsp:cNvSpPr/>
      </dsp:nvSpPr>
      <dsp:spPr>
        <a:xfrm>
          <a:off x="204978" y="1480974"/>
          <a:ext cx="2869692" cy="295200"/>
        </a:xfrm>
        <a:prstGeom prst="round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Age</a:t>
          </a:r>
        </a:p>
      </dsp:txBody>
      <dsp:txXfrm>
        <a:off x="219388" y="1495384"/>
        <a:ext cx="2840872" cy="266380"/>
      </dsp:txXfrm>
    </dsp:sp>
    <dsp:sp modelId="{A17CD52F-EDA9-456F-8F97-318694EF2E65}">
      <dsp:nvSpPr>
        <dsp:cNvPr id="0" name=""/>
        <dsp:cNvSpPr/>
      </dsp:nvSpPr>
      <dsp:spPr>
        <a:xfrm>
          <a:off x="0" y="2082175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78EA8-3413-402E-93F7-EAEB166BCF2F}">
      <dsp:nvSpPr>
        <dsp:cNvPr id="0" name=""/>
        <dsp:cNvSpPr/>
      </dsp:nvSpPr>
      <dsp:spPr>
        <a:xfrm>
          <a:off x="204978" y="1934574"/>
          <a:ext cx="2869692" cy="2952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10th Board and percentage</a:t>
          </a:r>
        </a:p>
      </dsp:txBody>
      <dsp:txXfrm>
        <a:off x="219388" y="1948984"/>
        <a:ext cx="2840872" cy="266380"/>
      </dsp:txXfrm>
    </dsp:sp>
    <dsp:sp modelId="{63251D7C-A7C5-42A1-A631-21B3B8108CA5}">
      <dsp:nvSpPr>
        <dsp:cNvPr id="0" name=""/>
        <dsp:cNvSpPr/>
      </dsp:nvSpPr>
      <dsp:spPr>
        <a:xfrm>
          <a:off x="0" y="253577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5844-E845-49EC-AF8F-948849A7A6E3}">
      <dsp:nvSpPr>
        <dsp:cNvPr id="0" name=""/>
        <dsp:cNvSpPr/>
      </dsp:nvSpPr>
      <dsp:spPr>
        <a:xfrm>
          <a:off x="204978" y="2388175"/>
          <a:ext cx="2869692" cy="2952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12th Board and percentage</a:t>
          </a:r>
        </a:p>
      </dsp:txBody>
      <dsp:txXfrm>
        <a:off x="219388" y="2402585"/>
        <a:ext cx="2840872" cy="266380"/>
      </dsp:txXfrm>
    </dsp:sp>
    <dsp:sp modelId="{5559EF25-E598-40DE-881A-85EB4A44F63E}">
      <dsp:nvSpPr>
        <dsp:cNvPr id="0" name=""/>
        <dsp:cNvSpPr/>
      </dsp:nvSpPr>
      <dsp:spPr>
        <a:xfrm>
          <a:off x="0" y="2989375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EE61B-889B-4193-943D-EF2B15F613E8}">
      <dsp:nvSpPr>
        <dsp:cNvPr id="0" name=""/>
        <dsp:cNvSpPr/>
      </dsp:nvSpPr>
      <dsp:spPr>
        <a:xfrm>
          <a:off x="204978" y="2841774"/>
          <a:ext cx="2869692" cy="295200"/>
        </a:xfrm>
        <a:prstGeom prst="round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12th field </a:t>
          </a:r>
        </a:p>
      </dsp:txBody>
      <dsp:txXfrm>
        <a:off x="219388" y="2856184"/>
        <a:ext cx="2840872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EA7C-7108-4B9C-A1F5-A9615C5A78AD}">
      <dsp:nvSpPr>
        <dsp:cNvPr id="0" name=""/>
        <dsp:cNvSpPr/>
      </dsp:nvSpPr>
      <dsp:spPr>
        <a:xfrm>
          <a:off x="0" y="20300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6BB6D-7B6F-4A81-B5B4-814F64A70B66}">
      <dsp:nvSpPr>
        <dsp:cNvPr id="0" name=""/>
        <dsp:cNvSpPr/>
      </dsp:nvSpPr>
      <dsp:spPr>
        <a:xfrm>
          <a:off x="204978" y="55404"/>
          <a:ext cx="2869692" cy="2952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Bachelors degree and percentage</a:t>
          </a:r>
        </a:p>
      </dsp:txBody>
      <dsp:txXfrm>
        <a:off x="219388" y="69814"/>
        <a:ext cx="2840872" cy="266380"/>
      </dsp:txXfrm>
    </dsp:sp>
    <dsp:sp modelId="{918052D5-C24B-4945-8008-030A69FE277F}">
      <dsp:nvSpPr>
        <dsp:cNvPr id="0" name=""/>
        <dsp:cNvSpPr/>
      </dsp:nvSpPr>
      <dsp:spPr>
        <a:xfrm>
          <a:off x="0" y="65660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C94F8-7A02-4142-B2D0-EBE88E5D7055}">
      <dsp:nvSpPr>
        <dsp:cNvPr id="0" name=""/>
        <dsp:cNvSpPr/>
      </dsp:nvSpPr>
      <dsp:spPr>
        <a:xfrm>
          <a:off x="204978" y="509004"/>
          <a:ext cx="2869692" cy="2952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History of Backlogs</a:t>
          </a:r>
        </a:p>
      </dsp:txBody>
      <dsp:txXfrm>
        <a:off x="219388" y="523414"/>
        <a:ext cx="2840872" cy="266380"/>
      </dsp:txXfrm>
    </dsp:sp>
    <dsp:sp modelId="{80DBDCD8-596A-4E1D-9C24-CCF4DA8E5285}">
      <dsp:nvSpPr>
        <dsp:cNvPr id="0" name=""/>
        <dsp:cNvSpPr/>
      </dsp:nvSpPr>
      <dsp:spPr>
        <a:xfrm>
          <a:off x="0" y="111020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C7064-7976-4D5C-A8D5-F59FFDB46284}">
      <dsp:nvSpPr>
        <dsp:cNvPr id="0" name=""/>
        <dsp:cNvSpPr/>
      </dsp:nvSpPr>
      <dsp:spPr>
        <a:xfrm>
          <a:off x="204978" y="962604"/>
          <a:ext cx="2869692" cy="295200"/>
        </a:xfrm>
        <a:prstGeom prst="round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English test percentage</a:t>
          </a:r>
        </a:p>
      </dsp:txBody>
      <dsp:txXfrm>
        <a:off x="219388" y="977014"/>
        <a:ext cx="2840872" cy="266380"/>
      </dsp:txXfrm>
    </dsp:sp>
    <dsp:sp modelId="{47634F1E-9805-47EB-820C-6498607E0839}">
      <dsp:nvSpPr>
        <dsp:cNvPr id="0" name=""/>
        <dsp:cNvSpPr/>
      </dsp:nvSpPr>
      <dsp:spPr>
        <a:xfrm>
          <a:off x="0" y="1563804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C65D5-269F-45ED-9E31-778EBB645D0E}">
      <dsp:nvSpPr>
        <dsp:cNvPr id="0" name=""/>
        <dsp:cNvSpPr/>
      </dsp:nvSpPr>
      <dsp:spPr>
        <a:xfrm>
          <a:off x="204978" y="1416204"/>
          <a:ext cx="2869692" cy="295200"/>
        </a:xfrm>
        <a:prstGeom prst="round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Department applying to</a:t>
          </a:r>
        </a:p>
      </dsp:txBody>
      <dsp:txXfrm>
        <a:off x="219388" y="1430614"/>
        <a:ext cx="2840872" cy="266380"/>
      </dsp:txXfrm>
    </dsp:sp>
    <dsp:sp modelId="{D715323B-E973-449E-85D3-876FF51DC292}">
      <dsp:nvSpPr>
        <dsp:cNvPr id="0" name=""/>
        <dsp:cNvSpPr/>
      </dsp:nvSpPr>
      <dsp:spPr>
        <a:xfrm>
          <a:off x="0" y="2017405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6CD07-2CEA-466A-B873-E59ABA3FC1A3}">
      <dsp:nvSpPr>
        <dsp:cNvPr id="0" name=""/>
        <dsp:cNvSpPr/>
      </dsp:nvSpPr>
      <dsp:spPr>
        <a:xfrm>
          <a:off x="204978" y="1869805"/>
          <a:ext cx="2869692" cy="2952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If MBA, percentage</a:t>
          </a:r>
        </a:p>
      </dsp:txBody>
      <dsp:txXfrm>
        <a:off x="219388" y="1884215"/>
        <a:ext cx="2840872" cy="266380"/>
      </dsp:txXfrm>
    </dsp:sp>
    <dsp:sp modelId="{A17CD52F-EDA9-456F-8F97-318694EF2E65}">
      <dsp:nvSpPr>
        <dsp:cNvPr id="0" name=""/>
        <dsp:cNvSpPr/>
      </dsp:nvSpPr>
      <dsp:spPr>
        <a:xfrm>
          <a:off x="0" y="2471005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78EA8-3413-402E-93F7-EAEB166BCF2F}">
      <dsp:nvSpPr>
        <dsp:cNvPr id="0" name=""/>
        <dsp:cNvSpPr/>
      </dsp:nvSpPr>
      <dsp:spPr>
        <a:xfrm>
          <a:off x="204978" y="2323404"/>
          <a:ext cx="2869692" cy="2952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Work experience</a:t>
          </a:r>
        </a:p>
      </dsp:txBody>
      <dsp:txXfrm>
        <a:off x="219388" y="2337814"/>
        <a:ext cx="2840872" cy="266380"/>
      </dsp:txXfrm>
    </dsp:sp>
    <dsp:sp modelId="{63251D7C-A7C5-42A1-A631-21B3B8108CA5}">
      <dsp:nvSpPr>
        <dsp:cNvPr id="0" name=""/>
        <dsp:cNvSpPr/>
      </dsp:nvSpPr>
      <dsp:spPr>
        <a:xfrm>
          <a:off x="0" y="2924605"/>
          <a:ext cx="409956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5844-E845-49EC-AF8F-948849A7A6E3}">
      <dsp:nvSpPr>
        <dsp:cNvPr id="0" name=""/>
        <dsp:cNvSpPr/>
      </dsp:nvSpPr>
      <dsp:spPr>
        <a:xfrm>
          <a:off x="204978" y="2777005"/>
          <a:ext cx="2869692" cy="295200"/>
        </a:xfrm>
        <a:prstGeom prst="round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rgbClr val="0C162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n>
                <a:noFill/>
              </a:ln>
              <a:solidFill>
                <a:srgbClr val="0C1621"/>
              </a:solidFill>
              <a:latin typeface="Book Antiqua" panose="02040602050305030304" pitchFamily="18" charset="0"/>
              <a:ea typeface="+mn-ea"/>
              <a:cs typeface="Calibri" panose="020F0502020204030204" pitchFamily="34" charset="0"/>
            </a:rPr>
            <a:t>Salary expectations per month</a:t>
          </a:r>
        </a:p>
      </dsp:txBody>
      <dsp:txXfrm>
        <a:off x="219388" y="2791415"/>
        <a:ext cx="2840872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1E678-9819-403D-9D0D-42F4438D0853}">
      <dsp:nvSpPr>
        <dsp:cNvPr id="0" name=""/>
        <dsp:cNvSpPr/>
      </dsp:nvSpPr>
      <dsp:spPr>
        <a:xfrm>
          <a:off x="0" y="2832957"/>
          <a:ext cx="3548062" cy="619781"/>
        </a:xfrm>
        <a:prstGeom prst="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Book Antiqua" panose="02040602050305030304" pitchFamily="18" charset="0"/>
            </a:rPr>
            <a:t>The potential applicants move on to the later interview rounds</a:t>
          </a:r>
        </a:p>
      </dsp:txBody>
      <dsp:txXfrm>
        <a:off x="0" y="2832957"/>
        <a:ext cx="3548062" cy="619781"/>
      </dsp:txXfrm>
    </dsp:sp>
    <dsp:sp modelId="{16908295-19A9-4540-8DD0-91923990169E}">
      <dsp:nvSpPr>
        <dsp:cNvPr id="0" name=""/>
        <dsp:cNvSpPr/>
      </dsp:nvSpPr>
      <dsp:spPr>
        <a:xfrm rot="10800000">
          <a:off x="0" y="1889029"/>
          <a:ext cx="3548062" cy="953224"/>
        </a:xfrm>
        <a:prstGeom prst="upArrowCallou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Book Antiqua" panose="02040602050305030304" pitchFamily="18" charset="0"/>
            </a:rPr>
            <a:t>Processing the data using the </a:t>
          </a: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automated</a:t>
          </a:r>
          <a:r>
            <a:rPr lang="en-IN" sz="1200" b="1" kern="1200" dirty="0">
              <a:latin typeface="Book Antiqua" panose="02040602050305030304" pitchFamily="18" charset="0"/>
            </a:rPr>
            <a:t> system build </a:t>
          </a:r>
        </a:p>
      </dsp:txBody>
      <dsp:txXfrm rot="10800000">
        <a:off x="0" y="1889029"/>
        <a:ext cx="3548062" cy="619376"/>
      </dsp:txXfrm>
    </dsp:sp>
    <dsp:sp modelId="{5193E0CD-A6D5-4C80-B5A2-966CCDEC0949}">
      <dsp:nvSpPr>
        <dsp:cNvPr id="0" name=""/>
        <dsp:cNvSpPr/>
      </dsp:nvSpPr>
      <dsp:spPr>
        <a:xfrm rot="10800000">
          <a:off x="0" y="945101"/>
          <a:ext cx="3548062" cy="953224"/>
        </a:xfrm>
        <a:prstGeom prst="upArrowCallou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Details get stored on the database </a:t>
          </a:r>
        </a:p>
      </dsp:txBody>
      <dsp:txXfrm rot="10800000">
        <a:off x="0" y="945101"/>
        <a:ext cx="3548062" cy="619376"/>
      </dsp:txXfrm>
    </dsp:sp>
    <dsp:sp modelId="{17954BBA-7424-4890-8F77-DB37B1553C03}">
      <dsp:nvSpPr>
        <dsp:cNvPr id="0" name=""/>
        <dsp:cNvSpPr/>
      </dsp:nvSpPr>
      <dsp:spPr>
        <a:xfrm rot="10800000">
          <a:off x="0" y="1174"/>
          <a:ext cx="3548062" cy="953224"/>
        </a:xfrm>
        <a:prstGeom prst="upArrowCallou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Book Antiqua" panose="02040602050305030304" pitchFamily="18" charset="0"/>
            </a:rPr>
            <a:t>Filling in the google form or applying on the website </a:t>
          </a:r>
        </a:p>
      </dsp:txBody>
      <dsp:txXfrm rot="10800000">
        <a:off x="0" y="1174"/>
        <a:ext cx="3548062" cy="619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1E678-9819-403D-9D0D-42F4438D0853}">
      <dsp:nvSpPr>
        <dsp:cNvPr id="0" name=""/>
        <dsp:cNvSpPr/>
      </dsp:nvSpPr>
      <dsp:spPr>
        <a:xfrm>
          <a:off x="0" y="2832957"/>
          <a:ext cx="3548062" cy="619781"/>
        </a:xfrm>
        <a:prstGeom prst="rec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Displaying the top 10 potential applicants </a:t>
          </a:r>
        </a:p>
      </dsp:txBody>
      <dsp:txXfrm>
        <a:off x="0" y="2832957"/>
        <a:ext cx="3548062" cy="619781"/>
      </dsp:txXfrm>
    </dsp:sp>
    <dsp:sp modelId="{16908295-19A9-4540-8DD0-91923990169E}">
      <dsp:nvSpPr>
        <dsp:cNvPr id="0" name=""/>
        <dsp:cNvSpPr/>
      </dsp:nvSpPr>
      <dsp:spPr>
        <a:xfrm rot="10800000">
          <a:off x="0" y="1889029"/>
          <a:ext cx="3548062" cy="953224"/>
        </a:xfrm>
        <a:prstGeom prst="upArrowCallou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Book Antiqua" panose="02040602050305030304" pitchFamily="18" charset="0"/>
            </a:rPr>
            <a:t>Processing</a:t>
          </a:r>
          <a:r>
            <a:rPr lang="en-IN" sz="1200" b="1" kern="1200" baseline="0" dirty="0">
              <a:latin typeface="Book Antiqua" panose="02040602050305030304" pitchFamily="18" charset="0"/>
            </a:rPr>
            <a:t> the data department wise using Quartile Method </a:t>
          </a:r>
          <a:endParaRPr lang="en-IN" sz="1200" b="1" kern="1200" dirty="0">
            <a:latin typeface="Book Antiqua" panose="02040602050305030304" pitchFamily="18" charset="0"/>
          </a:endParaRPr>
        </a:p>
      </dsp:txBody>
      <dsp:txXfrm rot="10800000">
        <a:off x="0" y="1889029"/>
        <a:ext cx="3548062" cy="619376"/>
      </dsp:txXfrm>
    </dsp:sp>
    <dsp:sp modelId="{5193E0CD-A6D5-4C80-B5A2-966CCDEC0949}">
      <dsp:nvSpPr>
        <dsp:cNvPr id="0" name=""/>
        <dsp:cNvSpPr/>
      </dsp:nvSpPr>
      <dsp:spPr>
        <a:xfrm rot="10800000">
          <a:off x="0" y="952241"/>
          <a:ext cx="3548062" cy="953224"/>
        </a:xfrm>
        <a:prstGeom prst="upArrowCallou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0C1621"/>
              </a:solidFill>
              <a:latin typeface="Book Antiqua" panose="02040602050305030304" pitchFamily="18" charset="0"/>
              <a:ea typeface="+mn-ea"/>
              <a:cs typeface="+mn-cs"/>
            </a:rPr>
            <a:t>Splitting the data department-wise </a:t>
          </a:r>
        </a:p>
      </dsp:txBody>
      <dsp:txXfrm rot="10800000">
        <a:off x="0" y="952241"/>
        <a:ext cx="3548062" cy="619376"/>
      </dsp:txXfrm>
    </dsp:sp>
    <dsp:sp modelId="{17954BBA-7424-4890-8F77-DB37B1553C03}">
      <dsp:nvSpPr>
        <dsp:cNvPr id="0" name=""/>
        <dsp:cNvSpPr/>
      </dsp:nvSpPr>
      <dsp:spPr>
        <a:xfrm rot="10800000">
          <a:off x="0" y="1174"/>
          <a:ext cx="3548062" cy="953224"/>
        </a:xfrm>
        <a:prstGeom prst="upArrowCallout">
          <a:avLst/>
        </a:prstGeom>
        <a:solidFill>
          <a:srgbClr val="EAC488">
            <a:lumMod val="60000"/>
            <a:lumOff val="40000"/>
          </a:srgb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468" tIns="0" rIns="108468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Book Antiqua" panose="02040602050305030304" pitchFamily="18" charset="0"/>
            </a:rPr>
            <a:t>Data gathering using the open source data method </a:t>
          </a:r>
        </a:p>
      </dsp:txBody>
      <dsp:txXfrm rot="10800000">
        <a:off x="0" y="1174"/>
        <a:ext cx="3548062" cy="61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2403000" y="3434126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834500" y="1523699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Sitka Subheading Semibold" pitchFamily="2" charset="0"/>
                <a:ea typeface="Verdana" panose="020B0604030504040204" pitchFamily="34" charset="0"/>
                <a:cs typeface="Lucida Sans Unicode" panose="020B0602030504020204" pitchFamily="34" charset="0"/>
              </a:rPr>
              <a:t>GLOBALCERT DATA SCIENCE INTERNSHIP</a:t>
            </a:r>
            <a:br>
              <a:rPr lang="en-IN" sz="2800" b="1" dirty="0">
                <a:solidFill>
                  <a:schemeClr val="tx1"/>
                </a:solidFill>
                <a:latin typeface="Sitka Subheading Semibold" pitchFamily="2" charset="0"/>
                <a:ea typeface="Verdana" panose="020B0604030504040204" pitchFamily="34" charset="0"/>
                <a:cs typeface="Lucida Sans Unicode" panose="020B0602030504020204" pitchFamily="34" charset="0"/>
              </a:rPr>
            </a:br>
            <a:r>
              <a:rPr lang="en-IN" sz="2800" b="1" dirty="0">
                <a:solidFill>
                  <a:schemeClr val="tx1"/>
                </a:solidFill>
                <a:latin typeface="Sitka Subheading Semibold" pitchFamily="2" charset="0"/>
                <a:ea typeface="Verdana" panose="020B0604030504040204" pitchFamily="34" charset="0"/>
                <a:cs typeface="Lucida Sans Unicode" panose="020B0602030504020204" pitchFamily="34" charset="0"/>
              </a:rPr>
              <a:t>TASK-2</a:t>
            </a:r>
            <a:br>
              <a:rPr lang="en-IN" sz="2800" b="1" dirty="0">
                <a:solidFill>
                  <a:schemeClr val="tx1"/>
                </a:solidFill>
                <a:latin typeface="Sitka Subheading Semibold" pitchFamily="2" charset="0"/>
                <a:ea typeface="Verdana" panose="020B0604030504040204" pitchFamily="34" charset="0"/>
                <a:cs typeface="Lucida Sans Unicode" panose="020B0602030504020204" pitchFamily="34" charset="0"/>
              </a:rPr>
            </a:br>
            <a:r>
              <a:rPr lang="en" sz="2800" dirty="0">
                <a:solidFill>
                  <a:schemeClr val="dk2"/>
                </a:solidFill>
              </a:rPr>
              <a:t>Week-2 Analysis</a:t>
            </a:r>
            <a:br>
              <a:rPr lang="en" sz="2800" dirty="0"/>
            </a:br>
            <a:r>
              <a:rPr lang="en" sz="1800" dirty="0"/>
              <a:t>AUTOMATED SYSTEM FOR APPLICANT SELECTION </a:t>
            </a:r>
            <a:endParaRPr sz="1800"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2272200" y="3779099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mall" pitchFamily="2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tka Small" pitchFamily="2" charset="0"/>
              </a:rPr>
              <a:t>TEAM-4</a:t>
            </a:r>
            <a:endParaRPr dirty="0">
              <a:latin typeface="Sitka Small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3C27A-DAE2-CBB7-B1B3-E95A89C78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09" y="138704"/>
            <a:ext cx="1509958" cy="1384995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4B2DB-6EFE-99EB-572A-F25958766A09}"/>
              </a:ext>
            </a:extLst>
          </p:cNvPr>
          <p:cNvSpPr txBox="1"/>
          <p:nvPr/>
        </p:nvSpPr>
        <p:spPr>
          <a:xfrm>
            <a:off x="243983" y="505807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Considering the factors ( 10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12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degree grade and History of backlogs we have the final graph as given below-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6CF2-5334-1FFC-3E13-690F53485F19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3. TEACHING 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D542E-54ED-B3BA-AF95-C076800D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5" y="1223878"/>
            <a:ext cx="7063558" cy="3216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9104A-D256-CAE1-7D25-24C24B978DDE}"/>
              </a:ext>
            </a:extLst>
          </p:cNvPr>
          <p:cNvSpPr txBox="1"/>
          <p:nvPr/>
        </p:nvSpPr>
        <p:spPr>
          <a:xfrm>
            <a:off x="1078708" y="4527946"/>
            <a:ext cx="738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Displaying top potential applicants with Final_Part: 344, 444 (quartile method)</a:t>
            </a:r>
          </a:p>
        </p:txBody>
      </p:sp>
    </p:spTree>
    <p:extLst>
      <p:ext uri="{BB962C8B-B14F-4D97-AF65-F5344CB8AC3E}">
        <p14:creationId xmlns:p14="http://schemas.microsoft.com/office/powerpoint/2010/main" val="35281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4B2DB-6EFE-99EB-572A-F25958766A09}"/>
              </a:ext>
            </a:extLst>
          </p:cNvPr>
          <p:cNvSpPr txBox="1"/>
          <p:nvPr/>
        </p:nvSpPr>
        <p:spPr>
          <a:xfrm>
            <a:off x="304943" y="523220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Considering the factors ( 10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12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degree grade and  History of backlogs) we have the final graph as given below-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6CF2-5334-1FFC-3E13-690F53485F19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4. TECHNICAL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36576-0A2D-283A-2F62-8F73A6DA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52" y="1421459"/>
            <a:ext cx="6063295" cy="2989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D5FEF-3247-9580-A10E-045124B567EA}"/>
              </a:ext>
            </a:extLst>
          </p:cNvPr>
          <p:cNvSpPr txBox="1"/>
          <p:nvPr/>
        </p:nvSpPr>
        <p:spPr>
          <a:xfrm>
            <a:off x="964408" y="4481760"/>
            <a:ext cx="738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Displaying top potential applicants with Final_Part: 343, 344, 443, 444 (quartile method)</a:t>
            </a:r>
          </a:p>
        </p:txBody>
      </p:sp>
    </p:spTree>
    <p:extLst>
      <p:ext uri="{BB962C8B-B14F-4D97-AF65-F5344CB8AC3E}">
        <p14:creationId xmlns:p14="http://schemas.microsoft.com/office/powerpoint/2010/main" val="102801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4B2DB-6EFE-99EB-572A-F25958766A09}"/>
              </a:ext>
            </a:extLst>
          </p:cNvPr>
          <p:cNvSpPr txBox="1"/>
          <p:nvPr/>
        </p:nvSpPr>
        <p:spPr>
          <a:xfrm>
            <a:off x="268367" y="523220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Considering the factors ( 10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12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degree grade and History of backlogs) we have the final graph as given below-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6CF2-5334-1FFC-3E13-690F53485F19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5. CUSTOMER SERVICE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E26E1-CD53-8D72-3A37-F8C86343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57" y="1285506"/>
            <a:ext cx="6320688" cy="3210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790D6E-69BB-E121-4B94-3A6A2BADC6D8}"/>
              </a:ext>
            </a:extLst>
          </p:cNvPr>
          <p:cNvSpPr txBox="1"/>
          <p:nvPr/>
        </p:nvSpPr>
        <p:spPr>
          <a:xfrm>
            <a:off x="992983" y="4473266"/>
            <a:ext cx="738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Displaying top potential applicants with Final_Part: 132, 133, 134, 142, 143, 144, 232, 233, 234, 242, 243, 244, 332, 333, 334, 342, 343, 344 (quartile method)</a:t>
            </a:r>
          </a:p>
        </p:txBody>
      </p:sp>
    </p:spTree>
    <p:extLst>
      <p:ext uri="{BB962C8B-B14F-4D97-AF65-F5344CB8AC3E}">
        <p14:creationId xmlns:p14="http://schemas.microsoft.com/office/powerpoint/2010/main" val="412188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085CE-CBD2-1A3F-1943-6EB3FC311DFE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CONCLUSION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9E2D7-C1B0-162C-6321-6C880601B067}"/>
              </a:ext>
            </a:extLst>
          </p:cNvPr>
          <p:cNvSpPr txBox="1"/>
          <p:nvPr/>
        </p:nvSpPr>
        <p:spPr>
          <a:xfrm>
            <a:off x="50006" y="513132"/>
            <a:ext cx="8143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solidFill>
                  <a:schemeClr val="tx1"/>
                </a:solidFill>
                <a:latin typeface="Book Antiqua" panose="02040602050305030304" pitchFamily="18" charset="0"/>
              </a:rPr>
              <a:t>GloberCert  received a load of applications in various departments</a:t>
            </a:r>
          </a:p>
          <a:p>
            <a:pPr algn="just"/>
            <a:r>
              <a:rPr lang="en-IN" sz="1200" dirty="0">
                <a:solidFill>
                  <a:schemeClr val="tx1"/>
                </a:solidFill>
                <a:latin typeface="Book Antiqua" panose="02040602050305030304" pitchFamily="18" charset="0"/>
              </a:rPr>
              <a:t>The automated system is successfully build in a way that, depending on the major factors(10</a:t>
            </a:r>
            <a:r>
              <a:rPr lang="en-IN" sz="1200" baseline="30000" dirty="0">
                <a:solidFill>
                  <a:schemeClr val="tx1"/>
                </a:solidFill>
                <a:latin typeface="Book Antiqua" panose="02040602050305030304" pitchFamily="18" charset="0"/>
              </a:rPr>
              <a:t>th</a:t>
            </a:r>
            <a:r>
              <a:rPr lang="en-IN" sz="1200" dirty="0">
                <a:solidFill>
                  <a:schemeClr val="tx1"/>
                </a:solidFill>
                <a:latin typeface="Book Antiqua" panose="02040602050305030304" pitchFamily="18" charset="0"/>
              </a:rPr>
              <a:t>, 12</a:t>
            </a:r>
            <a:r>
              <a:rPr lang="en-IN" sz="1200" baseline="30000" dirty="0">
                <a:solidFill>
                  <a:schemeClr val="tx1"/>
                </a:solidFill>
                <a:latin typeface="Book Antiqua" panose="02040602050305030304" pitchFamily="18" charset="0"/>
              </a:rPr>
              <a:t>th</a:t>
            </a:r>
            <a:r>
              <a:rPr lang="en-IN" sz="1200" dirty="0">
                <a:solidFill>
                  <a:schemeClr val="tx1"/>
                </a:solidFill>
                <a:latin typeface="Book Antiqua" panose="02040602050305030304" pitchFamily="18" charset="0"/>
              </a:rPr>
              <a:t>, and degree grades, MBA grades if required , history of backlogs and Work-experience the system automatically displays a list of top applicants who should be selected.</a:t>
            </a:r>
          </a:p>
          <a:p>
            <a:pPr algn="just"/>
            <a:endParaRPr lang="en-IN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10 applicants from each department with the potential to join the department are found. They can be called for the round 2 of the interview for more screening and deciding upon the job profiles. </a:t>
            </a:r>
            <a:endParaRPr lang="en-IN" sz="1200" dirty="0">
              <a:solidFill>
                <a:schemeClr val="tx1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</a:endParaRPr>
          </a:p>
          <a:p>
            <a:pPr algn="just"/>
            <a:endParaRPr lang="en-IN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IN" sz="12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3E0C3-1E57-3E28-FDC1-FD0A377D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21" y="2087149"/>
            <a:ext cx="6429375" cy="25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9594-0650-9787-960F-4E474B82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9759"/>
            <a:ext cx="9144000" cy="902581"/>
          </a:xfrm>
        </p:spPr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CD09-E682-717B-151B-BCD092592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168" y="2558796"/>
            <a:ext cx="4599600" cy="373800"/>
          </a:xfrm>
        </p:spPr>
        <p:txBody>
          <a:bodyPr/>
          <a:lstStyle/>
          <a:p>
            <a:r>
              <a:rPr lang="en-IN" sz="2000" dirty="0"/>
              <a:t>- TEAM-4</a:t>
            </a:r>
          </a:p>
        </p:txBody>
      </p:sp>
    </p:spTree>
    <p:extLst>
      <p:ext uri="{BB962C8B-B14F-4D97-AF65-F5344CB8AC3E}">
        <p14:creationId xmlns:p14="http://schemas.microsoft.com/office/powerpoint/2010/main" val="362736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8E6A6-431C-1920-B461-345342B9DA56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PROBLEM</a:t>
            </a:r>
            <a:r>
              <a:rPr lang="en-US" sz="2800" b="1" u="sng" dirty="0">
                <a:solidFill>
                  <a:schemeClr val="dk2"/>
                </a:solidFill>
                <a:latin typeface="Unna"/>
              </a:rPr>
              <a:t> </a:t>
            </a:r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DEFINITION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15B4-D1A2-B026-22FE-8229A922CD3C}"/>
              </a:ext>
            </a:extLst>
          </p:cNvPr>
          <p:cNvSpPr txBox="1"/>
          <p:nvPr/>
        </p:nvSpPr>
        <p:spPr>
          <a:xfrm>
            <a:off x="80558" y="523220"/>
            <a:ext cx="8100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Gill Sans MT" panose="020B0502020104020203" pitchFamily="34" charset="0"/>
                <a:cs typeface="Calibri" panose="020F0502020204030204" pitchFamily="34" charset="0"/>
              </a:rPr>
              <a:t>GlobalCert is looking for full-time employees for a variety of roles with different pay levels. They want to extend their firm into different dynamics as a fledgling start-up, which demands recruiting extremely competent and acceptable employees to run their firm. Furthermore, they need your help as they lack a sufficient automated system to optimize their hiring process.</a:t>
            </a:r>
          </a:p>
          <a:p>
            <a:pPr algn="just"/>
            <a:endParaRPr lang="en-IN" dirty="0">
              <a:solidFill>
                <a:schemeClr val="tx1"/>
              </a:solidFill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69148-5D59-746F-F61C-BA07E064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1" y="1913038"/>
            <a:ext cx="3836178" cy="2157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A51DB-CEAE-D9A2-98DC-3B6481E0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47" y="1913039"/>
            <a:ext cx="3579246" cy="21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B92C3-8C7D-5457-44CF-07B7D55EEDA7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ABOUT THE DATASET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A30B5-54F0-576E-70E9-602D8255945E}"/>
              </a:ext>
            </a:extLst>
          </p:cNvPr>
          <p:cNvSpPr txBox="1"/>
          <p:nvPr/>
        </p:nvSpPr>
        <p:spPr>
          <a:xfrm>
            <a:off x="80558" y="523220"/>
            <a:ext cx="8100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There is quite a number of columns we have considered in our dataset.</a:t>
            </a:r>
          </a:p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By using the method of open source data we have constructed our own database with the following columns-</a:t>
            </a:r>
          </a:p>
          <a:p>
            <a:pPr algn="just"/>
            <a:endParaRPr lang="en-IN" dirty="0">
              <a:solidFill>
                <a:schemeClr val="tx1"/>
              </a:solidFill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E2F6D3-84B6-032D-9DAF-7F719E569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96277"/>
              </p:ext>
            </p:extLst>
          </p:nvPr>
        </p:nvGraphicFramePr>
        <p:xfrm>
          <a:off x="472440" y="1251490"/>
          <a:ext cx="4099560" cy="336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8935B08-9FB9-A478-675F-A105E3DA4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438973"/>
              </p:ext>
            </p:extLst>
          </p:nvPr>
        </p:nvGraphicFramePr>
        <p:xfrm>
          <a:off x="4767072" y="1316260"/>
          <a:ext cx="4099560" cy="323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429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BC880-2D05-5C43-5FCD-E23770EED5E7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APPROACH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97EB7AA-C225-3167-7B5C-C3A02B9E0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860828"/>
              </p:ext>
            </p:extLst>
          </p:nvPr>
        </p:nvGraphicFramePr>
        <p:xfrm>
          <a:off x="793148" y="954521"/>
          <a:ext cx="3548062" cy="345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8FE6EF-9D5F-4FBC-2F2A-86E11C23F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648001"/>
              </p:ext>
            </p:extLst>
          </p:nvPr>
        </p:nvGraphicFramePr>
        <p:xfrm>
          <a:off x="4680680" y="954520"/>
          <a:ext cx="3548062" cy="345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6A31FE-02C0-4760-5CA9-D7D909B4C088}"/>
              </a:ext>
            </a:extLst>
          </p:cNvPr>
          <p:cNvSpPr txBox="1"/>
          <p:nvPr/>
        </p:nvSpPr>
        <p:spPr>
          <a:xfrm>
            <a:off x="734483" y="615966"/>
            <a:ext cx="389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Unna"/>
                <a:sym typeface="Unna"/>
              </a:rPr>
              <a:t>COMPANY</a:t>
            </a:r>
            <a:endParaRPr lang="en-IN" sz="1600" b="1" u="sng" dirty="0">
              <a:solidFill>
                <a:schemeClr val="tx1"/>
              </a:solidFill>
              <a:latin typeface="Unna"/>
              <a:sym typeface="Un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B1AF4-F6C6-E1BF-9BD2-8DA7495EB1B5}"/>
              </a:ext>
            </a:extLst>
          </p:cNvPr>
          <p:cNvSpPr txBox="1"/>
          <p:nvPr/>
        </p:nvSpPr>
        <p:spPr>
          <a:xfrm>
            <a:off x="4629375" y="615966"/>
            <a:ext cx="389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Unna"/>
                <a:sym typeface="Unna"/>
              </a:rPr>
              <a:t>AUTOMATED SYSTEM</a:t>
            </a:r>
            <a:endParaRPr lang="en-IN" sz="1600" b="1" u="sng" dirty="0">
              <a:solidFill>
                <a:schemeClr val="tx1"/>
              </a:solidFill>
              <a:latin typeface="Unna"/>
              <a:sym typeface="Unna"/>
            </a:endParaRPr>
          </a:p>
        </p:txBody>
      </p:sp>
    </p:spTree>
    <p:extLst>
      <p:ext uri="{BB962C8B-B14F-4D97-AF65-F5344CB8AC3E}">
        <p14:creationId xmlns:p14="http://schemas.microsoft.com/office/powerpoint/2010/main" val="10444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A5C40-E8C0-2007-F3C1-52809F3B49FD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ANALYSIS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AEDFE-2AF5-DA3D-1308-543D618CF96A}"/>
              </a:ext>
            </a:extLst>
          </p:cNvPr>
          <p:cNvSpPr txBox="1"/>
          <p:nvPr/>
        </p:nvSpPr>
        <p:spPr>
          <a:xfrm>
            <a:off x="80558" y="523220"/>
            <a:ext cx="8100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Analysis is performed using the following parameters-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10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,12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 and degree percentage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MBA grade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History of backlogs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Work experience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Departments considered-</a:t>
            </a:r>
          </a:p>
          <a:p>
            <a:pPr algn="just"/>
            <a:endParaRPr lang="en-IN" dirty="0">
              <a:solidFill>
                <a:schemeClr val="tx1"/>
              </a:solidFill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115B95-7C4C-E9C6-45B1-3E0BA2CC9E2B}"/>
              </a:ext>
            </a:extLst>
          </p:cNvPr>
          <p:cNvSpPr/>
          <p:nvPr/>
        </p:nvSpPr>
        <p:spPr>
          <a:xfrm>
            <a:off x="265029" y="2191865"/>
            <a:ext cx="1945485" cy="160674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Marketing and HR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D6DA30-DC88-AC73-1250-96B2C84965D6}"/>
              </a:ext>
            </a:extLst>
          </p:cNvPr>
          <p:cNvSpPr/>
          <p:nvPr/>
        </p:nvSpPr>
        <p:spPr>
          <a:xfrm>
            <a:off x="1876425" y="3184849"/>
            <a:ext cx="1969891" cy="156991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Marketing and Finance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42ECF4-8CCE-2EB0-6712-F439D057007E}"/>
              </a:ext>
            </a:extLst>
          </p:cNvPr>
          <p:cNvSpPr/>
          <p:nvPr/>
        </p:nvSpPr>
        <p:spPr>
          <a:xfrm>
            <a:off x="3639143" y="2175671"/>
            <a:ext cx="2024659" cy="168854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Teaching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7F4F66-17C6-2460-F33A-B9A5FF40D572}"/>
              </a:ext>
            </a:extLst>
          </p:cNvPr>
          <p:cNvSpPr/>
          <p:nvPr/>
        </p:nvSpPr>
        <p:spPr>
          <a:xfrm>
            <a:off x="5457825" y="3124729"/>
            <a:ext cx="2024659" cy="16300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Technical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CF6797-753C-8B7E-2ADF-FFA4BF2BF14F}"/>
              </a:ext>
            </a:extLst>
          </p:cNvPr>
          <p:cNvSpPr/>
          <p:nvPr/>
        </p:nvSpPr>
        <p:spPr>
          <a:xfrm>
            <a:off x="7119341" y="2064544"/>
            <a:ext cx="2024659" cy="16300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330854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67171-62FC-CAA1-43A3-EDD6237E6969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GENERAL ANALYSIS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FD4EB-5A17-7F4F-DC0E-B6685886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5" y="587513"/>
            <a:ext cx="4886715" cy="312723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621BE-2D5E-0BAE-9EBC-783EB5B8E540}"/>
              </a:ext>
            </a:extLst>
          </p:cNvPr>
          <p:cNvSpPr txBox="1"/>
          <p:nvPr/>
        </p:nvSpPr>
        <p:spPr>
          <a:xfrm>
            <a:off x="5043101" y="1815078"/>
            <a:ext cx="395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Maximum no of applicants have 0 and 1 year of work-experience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65D9-CD41-700D-29D3-F742A5AC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76" y="2421731"/>
            <a:ext cx="3856054" cy="2491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C755-F426-5875-AD65-87A7720E70EC}"/>
              </a:ext>
            </a:extLst>
          </p:cNvPr>
          <p:cNvSpPr txBox="1"/>
          <p:nvPr/>
        </p:nvSpPr>
        <p:spPr>
          <a:xfrm>
            <a:off x="528638" y="4354829"/>
            <a:ext cx="454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Gender ratio of the applicants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Around 1600 male and 1400 female applicants</a:t>
            </a: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( depends on the situation to maintain the gender ratio)</a:t>
            </a:r>
          </a:p>
          <a:p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B7E67-B314-1071-C9F0-C184861B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02" y="84887"/>
            <a:ext cx="2805278" cy="2115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4707CB-4531-6565-AE07-02A79F78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61" y="2529032"/>
            <a:ext cx="2722839" cy="2238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6E93C-19B4-1242-0D13-276A48734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42" y="2511887"/>
            <a:ext cx="2805278" cy="2249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F6695-353B-9735-FFBB-96D7E1EC9558}"/>
              </a:ext>
            </a:extLst>
          </p:cNvPr>
          <p:cNvSpPr txBox="1"/>
          <p:nvPr/>
        </p:nvSpPr>
        <p:spPr>
          <a:xfrm>
            <a:off x="934786" y="2200067"/>
            <a:ext cx="760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Maximum applicants have pursued Btech while the least with MCOM and MED</a:t>
            </a:r>
          </a:p>
          <a:p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58D1-8B77-5848-D2F9-8ED0C9059266}"/>
              </a:ext>
            </a:extLst>
          </p:cNvPr>
          <p:cNvSpPr txBox="1"/>
          <p:nvPr/>
        </p:nvSpPr>
        <p:spPr>
          <a:xfrm>
            <a:off x="610791" y="4773271"/>
            <a:ext cx="427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Book Antiqua" panose="02040602050305030304" pitchFamily="18" charset="0"/>
              </a:rPr>
              <a:t>Maximum applicants have studied their SSC in Central Board</a:t>
            </a:r>
          </a:p>
          <a:p>
            <a:endParaRPr lang="en-IN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F843F-B7AF-4C55-F517-3AE38212CB52}"/>
              </a:ext>
            </a:extLst>
          </p:cNvPr>
          <p:cNvSpPr txBox="1"/>
          <p:nvPr/>
        </p:nvSpPr>
        <p:spPr>
          <a:xfrm>
            <a:off x="4986339" y="4761727"/>
            <a:ext cx="447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Book Antiqua" panose="02040602050305030304" pitchFamily="18" charset="0"/>
              </a:rPr>
              <a:t>Maximum people have studied their HSC from other boards</a:t>
            </a:r>
          </a:p>
        </p:txBody>
      </p:sp>
    </p:spTree>
    <p:extLst>
      <p:ext uri="{BB962C8B-B14F-4D97-AF65-F5344CB8AC3E}">
        <p14:creationId xmlns:p14="http://schemas.microsoft.com/office/powerpoint/2010/main" val="202065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8E00B-70FD-54FF-68EE-34DB0A52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7" y="1314302"/>
            <a:ext cx="5911586" cy="2971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4B2DB-6EFE-99EB-572A-F25958766A09}"/>
              </a:ext>
            </a:extLst>
          </p:cNvPr>
          <p:cNvSpPr txBox="1"/>
          <p:nvPr/>
        </p:nvSpPr>
        <p:spPr>
          <a:xfrm>
            <a:off x="268367" y="523220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Considering the factors ( 10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12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degree grade and History of backlogs) we have the final graph as given below-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0F7EA4-0193-16B6-551A-CE711F842A15}"/>
              </a:ext>
            </a:extLst>
          </p:cNvPr>
          <p:cNvSpPr/>
          <p:nvPr/>
        </p:nvSpPr>
        <p:spPr>
          <a:xfrm>
            <a:off x="5987070" y="1978556"/>
            <a:ext cx="3014055" cy="185737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>
              <a:lnSpc>
                <a:spcPct val="107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0-20k=1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>
              <a:lnSpc>
                <a:spcPct val="107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20k-40k=2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>
              <a:lnSpc>
                <a:spcPct val="107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40k-60k=3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>
              <a:lnSpc>
                <a:spcPct val="107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60k-1L=4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1L-1.2L=5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B9D8-BDE3-8CAF-2B20-7C1F8D7F5582}"/>
              </a:ext>
            </a:extLst>
          </p:cNvPr>
          <p:cNvSpPr txBox="1"/>
          <p:nvPr/>
        </p:nvSpPr>
        <p:spPr>
          <a:xfrm>
            <a:off x="964408" y="4481760"/>
            <a:ext cx="738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Displaying top potential applicants with Final_Part: 343,344,443,444 (quartile method- a part of RFM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6CF2-5334-1FFC-3E13-690F53485F19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1. MARKETING AND HR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</p:spTree>
    <p:extLst>
      <p:ext uri="{BB962C8B-B14F-4D97-AF65-F5344CB8AC3E}">
        <p14:creationId xmlns:p14="http://schemas.microsoft.com/office/powerpoint/2010/main" val="352560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4B2DB-6EFE-99EB-572A-F25958766A09}"/>
              </a:ext>
            </a:extLst>
          </p:cNvPr>
          <p:cNvSpPr txBox="1"/>
          <p:nvPr/>
        </p:nvSpPr>
        <p:spPr>
          <a:xfrm>
            <a:off x="280559" y="459506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Considering the factors ( 10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12</a:t>
            </a:r>
            <a:r>
              <a:rPr lang="en-IN" baseline="30000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 grade, degree grade, and History of backlogs) we have the final graph as given below-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B9D8-BDE3-8CAF-2B20-7C1F8D7F5582}"/>
              </a:ext>
            </a:extLst>
          </p:cNvPr>
          <p:cNvSpPr txBox="1"/>
          <p:nvPr/>
        </p:nvSpPr>
        <p:spPr>
          <a:xfrm>
            <a:off x="964408" y="4481760"/>
            <a:ext cx="738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  <a:cs typeface="Calibri" panose="020F0502020204030204" pitchFamily="34" charset="0"/>
              </a:rPr>
              <a:t>Displaying top potential applicants with Final_Part: 344,444,343,443 (quartile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6CF2-5334-1FFC-3E13-690F53485F19}"/>
              </a:ext>
            </a:extLst>
          </p:cNvPr>
          <p:cNvSpPr txBox="1"/>
          <p:nvPr/>
        </p:nvSpPr>
        <p:spPr>
          <a:xfrm>
            <a:off x="80558" y="0"/>
            <a:ext cx="898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dk2"/>
                </a:solidFill>
                <a:latin typeface="Unna"/>
                <a:sym typeface="Unna"/>
              </a:rPr>
              <a:t>2. MARKETING AND FINANCE</a:t>
            </a:r>
            <a:endParaRPr lang="en-IN" sz="2800" b="1" u="sng" dirty="0">
              <a:solidFill>
                <a:schemeClr val="dk2"/>
              </a:solidFill>
              <a:latin typeface="Unna"/>
              <a:sym typeface="Un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52B09-9B84-B835-FBF0-C8615A0A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68" y="1243566"/>
            <a:ext cx="6565006" cy="31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76943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694</Words>
  <Application>Microsoft Office PowerPoint</Application>
  <PresentationFormat>On-screen Show (16:9)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Raleway</vt:lpstr>
      <vt:lpstr>Arial</vt:lpstr>
      <vt:lpstr>Book Antiqua</vt:lpstr>
      <vt:lpstr>Sitka Subheading Semibold</vt:lpstr>
      <vt:lpstr>Sitka Small</vt:lpstr>
      <vt:lpstr>Unna</vt:lpstr>
      <vt:lpstr>Times New Roman</vt:lpstr>
      <vt:lpstr>Dark Elegant Korean Style Project Proposal by Slidesgo</vt:lpstr>
      <vt:lpstr>GLOBALCERT DATA SCIENCE INTERNSHIP TASK-2 Week-2 Analysis AUTOMATED SYSTEM FOR APPLICANT SELECTION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GLOBALCERT DATA SCIENCE INTERNSHIP TASK-2 Week-2 Analysis AUTOMATED SYSTEM FOR APPLICANT SYSTEM </dc:title>
  <cp:lastModifiedBy>URVASHI DUBE</cp:lastModifiedBy>
  <cp:revision>10</cp:revision>
  <dcterms:modified xsi:type="dcterms:W3CDTF">2022-05-22T10:20:16Z</dcterms:modified>
</cp:coreProperties>
</file>