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embeddedFontLst>
    <p:embeddedFont>
      <p:font typeface="Dotum" panose="020B0600000101010101" pitchFamily="34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Iskoola Pota" panose="020B0502040204020203" pitchFamily="34" charset="0"/>
      <p:regular r:id="rId14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7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001394" y="1224562"/>
            <a:ext cx="4189212" cy="2143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A9CEB-B00C-6E21-9507-513A902C0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37" y="226986"/>
            <a:ext cx="1749313" cy="1749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920AF-9601-BA1E-E72A-8223595D1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942" r="2690" b="3895"/>
          <a:stretch/>
        </p:blipFill>
        <p:spPr>
          <a:xfrm>
            <a:off x="875299" y="87324"/>
            <a:ext cx="2028635" cy="202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211;p1">
            <a:extLst>
              <a:ext uri="{FF2B5EF4-FFF2-40B4-BE49-F238E27FC236}">
                <a16:creationId xmlns:a16="http://schemas.microsoft.com/office/drawing/2014/main" id="{B1C17051-032E-04E3-B66B-7D51867ED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36629" y="3490175"/>
            <a:ext cx="6045695" cy="1914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1326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Zenith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Sanskrati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Jain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54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70884" y="1251687"/>
            <a:ext cx="5107641" cy="390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Government of Kerala</a:t>
            </a:r>
            <a:endParaRPr sz="1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PS Code: 1326</a:t>
            </a:r>
            <a:endParaRPr lang="en-US" sz="1400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Ideate and implement a system to enhance the quality of education in rural areas.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Team Name: Zenith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400" dirty="0" err="1">
                <a:latin typeface="Franklin Gothic"/>
                <a:ea typeface="Franklin Gothic"/>
                <a:cs typeface="Franklin Gothic"/>
                <a:sym typeface="Franklin Gothic"/>
              </a:rPr>
              <a:t>Sanskrati</a:t>
            </a: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 Jain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b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C-25197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Jaipur Engineering College and Research center</a:t>
            </a:r>
            <a:endParaRPr lang="en-US" sz="1400" dirty="0"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latin typeface="Franklin Gothic"/>
                <a:ea typeface="Franklin Gothic"/>
                <a:cs typeface="Franklin Gothic"/>
                <a:sym typeface="Franklin Gothic"/>
              </a:rPr>
              <a:t>Theme </a:t>
            </a:r>
            <a:r>
              <a:rPr lang="en-US" sz="1400" dirty="0" err="1">
                <a:latin typeface="Franklin Gothic"/>
                <a:ea typeface="Franklin Gothic"/>
                <a:cs typeface="Franklin Gothic"/>
                <a:sym typeface="Franklin Gothic"/>
              </a:rPr>
              <a:t>Name:Smart</a:t>
            </a:r>
            <a:r>
              <a:rPr lang="en-US" sz="1400">
                <a:latin typeface="Franklin Gothic"/>
                <a:ea typeface="Franklin Gothic"/>
                <a:cs typeface="Franklin Gothic"/>
                <a:sym typeface="Franklin Gothic"/>
              </a:rPr>
              <a:t> Education</a:t>
            </a:r>
            <a:endParaRPr sz="1400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448447" y="13958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46FF9E6-8044-255D-1F3E-BE244FAF279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538" r="7538"/>
          <a:stretch>
            <a:fillRect/>
          </a:stretch>
        </p:blipFill>
        <p:spPr>
          <a:xfrm>
            <a:off x="7378700" y="144463"/>
            <a:ext cx="4689475" cy="34512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689138" cy="275908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A9132-DF09-CE48-308E-81C5A78B9DA7}"/>
              </a:ext>
            </a:extLst>
          </p:cNvPr>
          <p:cNvSpPr/>
          <p:nvPr/>
        </p:nvSpPr>
        <p:spPr>
          <a:xfrm>
            <a:off x="971550" y="1870075"/>
            <a:ext cx="2177003" cy="191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B0E3-1251-111A-F167-06043AA8C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575" y="4120400"/>
            <a:ext cx="4506813" cy="245947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23825" y="835290"/>
            <a:ext cx="6992615" cy="574458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Elevate</a:t>
            </a:r>
            <a:r>
              <a:rPr lang="en-US" dirty="0">
                <a:latin typeface="Iskoola Pota" panose="020B0502040204020203" pitchFamily="34" charset="0"/>
                <a:cs typeface="Iskoola Pota" panose="020B0502040204020203" pitchFamily="34" charset="0"/>
              </a:rPr>
              <a:t> is a comprehensive skill development and personal growth platform designed to empower individuals, particularly those in rural and underserved areas.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Learning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, the platform provides the users with resources to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upskill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their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communication skills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,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aptitude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as well as the subjects needed to get a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job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in the public as well as the private sector.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Testing and Evaluation,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Test Series for the learners for Evaluation and practice</a:t>
            </a: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Mentor Access,</a:t>
            </a:r>
            <a:r>
              <a:rPr lang="en-US" dirty="0">
                <a:latin typeface="Iskoola Pota" panose="020B0502040204020203" pitchFamily="34" charset="0"/>
                <a:cs typeface="Iskoola Pota" panose="020B0502040204020203" pitchFamily="34" charset="0"/>
              </a:rPr>
              <a:t> connecting the learners with a </a:t>
            </a:r>
            <a:r>
              <a:rPr lang="en-US" b="1" dirty="0">
                <a:latin typeface="Iskoola Pota" panose="020B0502040204020203" pitchFamily="34" charset="0"/>
                <a:cs typeface="Iskoola Pota" panose="020B0502040204020203" pitchFamily="34" charset="0"/>
              </a:rPr>
              <a:t>personalized mentor</a:t>
            </a:r>
            <a:r>
              <a:rPr lang="en-US" dirty="0">
                <a:latin typeface="Iskoola Pota" panose="020B0502040204020203" pitchFamily="34" charset="0"/>
                <a:cs typeface="Iskoola Pota" panose="020B0502040204020203" pitchFamily="34" charset="0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R&amp;D,</a:t>
            </a:r>
            <a:r>
              <a:rPr lang="en-US" dirty="0">
                <a:latin typeface="Iskoola Pota" panose="020B0502040204020203" pitchFamily="34" charset="0"/>
                <a:cs typeface="Iskoola Pota" panose="020B0502040204020203" pitchFamily="34" charset="0"/>
              </a:rPr>
              <a:t> assisting those who want to research with funds and </a:t>
            </a:r>
            <a:r>
              <a:rPr lang="en-US" b="1" dirty="0">
                <a:latin typeface="Iskoola Pota" panose="020B0502040204020203" pitchFamily="34" charset="0"/>
                <a:cs typeface="Iskoola Pota" panose="020B0502040204020203" pitchFamily="34" charset="0"/>
              </a:rPr>
              <a:t>appropriate guidance</a:t>
            </a:r>
            <a:r>
              <a:rPr lang="en-US" dirty="0">
                <a:latin typeface="Iskoola Pota" panose="020B0502040204020203" pitchFamily="34" charset="0"/>
                <a:cs typeface="Iskoola Pota" panose="020B0502040204020203" pitchFamily="34" charset="0"/>
              </a:rPr>
              <a:t>.</a:t>
            </a: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Updates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about government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policies, grants, incentives,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and announcements.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Information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about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career opportunities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in the public as well as the private sector.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Bridging the digital divide,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with a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user friendly interface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and </a:t>
            </a:r>
            <a:r>
              <a:rPr lang="en-IN" b="1" dirty="0">
                <a:latin typeface="Iskoola Pota" panose="020B0502040204020203" pitchFamily="34" charset="0"/>
                <a:cs typeface="Iskoola Pota" panose="020B0502040204020203" pitchFamily="34" charset="0"/>
              </a:rPr>
              <a:t>multilingual support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IN" b="1" u="sng" dirty="0"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u="sng" dirty="0">
                <a:latin typeface="Iskoola Pota" panose="020B0502040204020203" pitchFamily="34" charset="0"/>
                <a:cs typeface="Iskoola Pota" panose="020B0502040204020203" pitchFamily="34" charset="0"/>
              </a:rPr>
              <a:t>Access to free material resources,</a:t>
            </a:r>
            <a:r>
              <a:rPr lang="en-IN" dirty="0">
                <a:latin typeface="Iskoola Pota" panose="020B0502040204020203" pitchFamily="34" charset="0"/>
                <a:cs typeface="Iskoola Pota" panose="020B0502040204020203" pitchFamily="34" charset="0"/>
              </a:rPr>
              <a:t> in the form of softcopy as well as hardcopy.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904045" y="304883"/>
            <a:ext cx="5825176" cy="76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Idea/Approach Details</a:t>
            </a:r>
            <a:endParaRPr dirty="0">
              <a:solidFill>
                <a:schemeClr val="tx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500110" y="1320200"/>
            <a:ext cx="4335841" cy="57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 panose="020B0604020202020204" charset="0"/>
                <a:cs typeface="DokChampa" panose="020B0604020202020204" pitchFamily="34" charset="-34"/>
              </a:rPr>
              <a:t>Describe your Use Cases here:</a:t>
            </a:r>
            <a:endParaRPr sz="2400" dirty="0">
              <a:solidFill>
                <a:schemeClr val="tx1"/>
              </a:solidFill>
              <a:latin typeface="Franklin Gothic" panose="020B0604020202020204" charset="0"/>
              <a:cs typeface="DokChampa" panose="020B0604020202020204" pitchFamily="34" charset="-34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t>4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885871" y="1213678"/>
            <a:ext cx="5161888" cy="87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4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here: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975336" y="1652521"/>
            <a:ext cx="4469450" cy="549619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800" indent="-28575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Iskoola Pota" panose="020B0502040204020203" pitchFamily="34" charset="0"/>
                <a:cs typeface="Iskoola Pota" panose="020B0502040204020203" pitchFamily="34" charset="0"/>
              </a:rPr>
              <a:t>Scalability Challenges</a:t>
            </a:r>
            <a:endParaRPr lang="en-US" sz="2300" b="0" i="0" dirty="0">
              <a:solidFill>
                <a:schemeClr val="tx1"/>
              </a:solidFill>
              <a:effectLst/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514800" indent="-28575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Iskoola Pota" panose="020B0502040204020203" pitchFamily="34" charset="0"/>
                <a:cs typeface="Iskoola Pota" panose="020B0502040204020203" pitchFamily="34" charset="0"/>
              </a:rPr>
              <a:t>Data Privacy and Security</a:t>
            </a:r>
            <a:r>
              <a:rPr lang="en-US" sz="2300" dirty="0">
                <a:solidFill>
                  <a:schemeClr val="tx1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 </a:t>
            </a:r>
          </a:p>
          <a:p>
            <a:pPr marL="514800" indent="-28575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Iskoola Pota" panose="020B0502040204020203" pitchFamily="34" charset="0"/>
                <a:cs typeface="Iskoola Pota" panose="020B0502040204020203" pitchFamily="34" charset="0"/>
              </a:rPr>
              <a:t>Content Localization</a:t>
            </a:r>
            <a:endParaRPr lang="en-US" sz="2300" dirty="0">
              <a:solidFill>
                <a:schemeClr val="tx1"/>
              </a:solidFill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514800" indent="-28575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Iskoola Pota" panose="020B0502040204020203" pitchFamily="34" charset="0"/>
                <a:cs typeface="Iskoola Pota" panose="020B0502040204020203" pitchFamily="34" charset="0"/>
              </a:rPr>
              <a:t>Funding Constraints</a:t>
            </a:r>
            <a:endParaRPr lang="en-US" sz="2300" b="0" i="0" dirty="0">
              <a:solidFill>
                <a:schemeClr val="tx1"/>
              </a:solidFill>
              <a:effectLst/>
              <a:latin typeface="Iskoola Pota" panose="020B0502040204020203" pitchFamily="34" charset="0"/>
              <a:cs typeface="Iskoola Pota" panose="020B0502040204020203" pitchFamily="34" charset="0"/>
            </a:endParaRPr>
          </a:p>
          <a:p>
            <a:pPr marL="514800" indent="-28575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Iskoola Pota" panose="020B0502040204020203" pitchFamily="34" charset="0"/>
                <a:cs typeface="Iskoola Pota" panose="020B0502040204020203" pitchFamily="34" charset="0"/>
              </a:rPr>
              <a:t>Content Quality</a:t>
            </a:r>
            <a:r>
              <a:rPr lang="en-US" sz="2300" dirty="0">
                <a:solidFill>
                  <a:schemeClr val="tx1"/>
                </a:solidFill>
                <a:latin typeface="Iskoola Pota" panose="020B0502040204020203" pitchFamily="34" charset="0"/>
                <a:cs typeface="Iskoola Pota" panose="020B0502040204020203" pitchFamily="34" charset="0"/>
              </a:rPr>
              <a:t> </a:t>
            </a:r>
          </a:p>
          <a:p>
            <a:pPr marL="514800" indent="-285750" algn="just">
              <a:lnSpc>
                <a:spcPct val="2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chemeClr val="tx1"/>
                </a:solidFill>
                <a:effectLst/>
                <a:latin typeface="Iskoola Pota" panose="020B0502040204020203" pitchFamily="34" charset="0"/>
                <a:cs typeface="Iskoola Pota" panose="020B0502040204020203" pitchFamily="34" charset="0"/>
              </a:rPr>
              <a:t>Language Resources</a:t>
            </a:r>
            <a:endParaRPr lang="en-IN" sz="2300" dirty="0">
              <a:solidFill>
                <a:schemeClr val="tx1"/>
              </a:solidFill>
              <a:latin typeface="Iskoola Pota" panose="020B0502040204020203" pitchFamily="34" charset="0"/>
              <a:cs typeface="Iskoola Pota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F9F57-1821-5741-FEF6-3E10B6819CF0}"/>
              </a:ext>
            </a:extLst>
          </p:cNvPr>
          <p:cNvSpPr/>
          <p:nvPr/>
        </p:nvSpPr>
        <p:spPr>
          <a:xfrm>
            <a:off x="971550" y="1894788"/>
            <a:ext cx="2139295" cy="150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5561" y="1894788"/>
            <a:ext cx="6815578" cy="5604851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User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: View Courses, Access Course materials, Take quizzes and Exams, Interface with Multilingual support and Career Opportunities.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Mentor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: Create Courses, Manage courses, Grade assignments, and Provide feedback.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Administrative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: Manage users, Manage courses, and Generate reports, Collaboration with different entities.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Libre Franklin" pitchFamily="2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Government</a:t>
            </a:r>
            <a:r>
              <a:rPr lang="en-US" dirty="0">
                <a:solidFill>
                  <a:schemeClr val="tx1"/>
                </a:solidFill>
                <a:latin typeface="Libre Franklin" pitchFamily="2" charset="0"/>
              </a:rPr>
              <a:t>: Announcements, Incentives, Loans and Grants, Employment Opportunities, Training and Internships.</a:t>
            </a:r>
            <a:endParaRPr lang="en-US" b="1" dirty="0">
              <a:solidFill>
                <a:schemeClr val="tx1"/>
              </a:solidFill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213021" y="1647319"/>
            <a:ext cx="1197897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</a:t>
            </a:r>
            <a:r>
              <a:rPr lang="en-US" sz="1400" b="1" dirty="0" err="1">
                <a:solidFill>
                  <a:srgbClr val="5D7C3F"/>
                </a:solidFill>
              </a:rPr>
              <a:t>Sanskrati</a:t>
            </a:r>
            <a:r>
              <a:rPr lang="en-US" sz="1400" b="1" dirty="0">
                <a:solidFill>
                  <a:srgbClr val="5D7C3F"/>
                </a:solidFill>
              </a:rPr>
              <a:t> Jain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Btech</a:t>
            </a:r>
            <a:r>
              <a:rPr lang="en-US" sz="1400" dirty="0"/>
              <a:t>			Stream :CSE		Year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Kashish Jain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Btech</a:t>
            </a:r>
            <a:r>
              <a:rPr lang="en-US" sz="1400" dirty="0"/>
              <a:t> 			Stream : CSE 		Year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Urvashi Soni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Btech</a:t>
            </a:r>
            <a:r>
              <a:rPr lang="en-US" sz="1400" dirty="0"/>
              <a:t> 			Stream : CSE 		Year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Rajat Upadhyay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Btech</a:t>
            </a:r>
            <a:r>
              <a:rPr lang="en-US" sz="1400" dirty="0"/>
              <a:t> 			Stream : CSE 		Year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 err="1">
                <a:solidFill>
                  <a:srgbClr val="5D7C3F"/>
                </a:solidFill>
              </a:rPr>
              <a:t>Gyanchand</a:t>
            </a:r>
            <a:r>
              <a:rPr lang="en-US" sz="1400" b="1" dirty="0">
                <a:solidFill>
                  <a:srgbClr val="5D7C3F"/>
                </a:solidFill>
              </a:rPr>
              <a:t> Ramchandani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Btech</a:t>
            </a:r>
            <a:r>
              <a:rPr lang="en-US" sz="1400" dirty="0"/>
              <a:t> 			Stream :IT   		Year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Mahima Jain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Btech</a:t>
            </a:r>
            <a:r>
              <a:rPr lang="en-US" sz="1400" dirty="0"/>
              <a:t> 			Stream :IT   		Year : III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Name: Naveen </a:t>
            </a:r>
            <a:r>
              <a:rPr lang="en-US" sz="1400" b="1" dirty="0" err="1">
                <a:solidFill>
                  <a:srgbClr val="804160"/>
                </a:solidFill>
              </a:rPr>
              <a:t>Kedia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: Academic			Expertise: CSE 		Domain Experience (in years): 10+    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520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Dotum</vt:lpstr>
      <vt:lpstr>Calibri</vt:lpstr>
      <vt:lpstr>Libre Franklin</vt:lpstr>
      <vt:lpstr>Franklin Gothic</vt:lpstr>
      <vt:lpstr>Noto Sans Symbols</vt:lpstr>
      <vt:lpstr>Iskoola Pota</vt:lpstr>
      <vt:lpstr>Arial</vt:lpstr>
      <vt:lpstr>Theme1</vt:lpstr>
      <vt:lpstr>PowerPoint Presentation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Rajat Upadhyay</cp:lastModifiedBy>
  <cp:revision>11</cp:revision>
  <dcterms:created xsi:type="dcterms:W3CDTF">2022-02-11T07:14:46Z</dcterms:created>
  <dcterms:modified xsi:type="dcterms:W3CDTF">2023-09-25T07:18:26Z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