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7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001394" y="1224562"/>
            <a:ext cx="4189212" cy="214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A9CEB-B00C-6E21-9507-513A902C0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7" y="226986"/>
            <a:ext cx="1749313" cy="174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920AF-9601-BA1E-E72A-8223595D1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942" r="2690" b="3895"/>
          <a:stretch/>
        </p:blipFill>
        <p:spPr>
          <a:xfrm>
            <a:off x="875299" y="87324"/>
            <a:ext cx="2028635" cy="202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211;p1">
            <a:extLst>
              <a:ext uri="{FF2B5EF4-FFF2-40B4-BE49-F238E27FC236}">
                <a16:creationId xmlns:a16="http://schemas.microsoft.com/office/drawing/2014/main" id="{B1C17051-032E-04E3-B66B-7D51867ED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6629" y="3490175"/>
            <a:ext cx="6045695" cy="191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566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Libre Franklin</vt:lpstr>
      <vt:lpstr>Arial</vt:lpstr>
      <vt:lpstr>Calibri</vt:lpstr>
      <vt:lpstr>Franklin Gothic</vt:lpstr>
      <vt:lpstr>Noto Sans Symbols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Yash Suman</cp:lastModifiedBy>
  <cp:revision>2</cp:revision>
  <dcterms:created xsi:type="dcterms:W3CDTF">2022-02-11T07:14:46Z</dcterms:created>
  <dcterms:modified xsi:type="dcterms:W3CDTF">2023-09-23T12:18:01Z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