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88" r:id="rId3"/>
    <p:sldId id="289" r:id="rId4"/>
    <p:sldId id="259" r:id="rId5"/>
    <p:sldId id="268" r:id="rId6"/>
    <p:sldId id="260" r:id="rId7"/>
    <p:sldId id="261" r:id="rId8"/>
    <p:sldId id="266" r:id="rId9"/>
    <p:sldId id="290" r:id="rId10"/>
    <p:sldId id="291" r:id="rId11"/>
    <p:sldId id="263" r:id="rId12"/>
    <p:sldId id="264" r:id="rId13"/>
    <p:sldId id="267" r:id="rId14"/>
    <p:sldId id="265" r:id="rId15"/>
    <p:sldId id="280" r:id="rId16"/>
    <p:sldId id="292" r:id="rId17"/>
    <p:sldId id="281" r:id="rId18"/>
    <p:sldId id="282" r:id="rId19"/>
    <p:sldId id="283" r:id="rId20"/>
    <p:sldId id="284" r:id="rId21"/>
    <p:sldId id="294" r:id="rId22"/>
    <p:sldId id="278" r:id="rId23"/>
    <p:sldId id="277" r:id="rId24"/>
    <p:sldId id="287" r:id="rId25"/>
    <p:sldId id="293" r:id="rId26"/>
  </p:sldIdLst>
  <p:sldSz cx="10080625" cy="7559675"/>
  <p:notesSz cx="7772400" cy="10025063"/>
  <p:embeddedFontLst>
    <p:embeddedFont>
      <p:font typeface="Bookman Old Style" panose="02050604050505020204" pitchFamily="18" charset="0"/>
      <p:regular r:id="rId28"/>
      <p:bold r:id="rId29"/>
      <p:italic r:id="rId30"/>
      <p:boldItalic r:id="rId31"/>
    </p:embeddedFont>
    <p:embeddedFont>
      <p:font typeface="Cambria" panose="02040503050406030204" pitchFamily="18" charset="0"/>
      <p:regular r:id="rId32"/>
      <p:bold r:id="rId33"/>
      <p:italic r:id="rId34"/>
      <p:boldItalic r:id="rId35"/>
    </p:embeddedFont>
    <p:embeddedFont>
      <p:font typeface="Helvetica Neue" panose="020B0604020202020204" charset="0"/>
      <p:regular r:id="rId36"/>
      <p:bold r:id="rId37"/>
      <p:italic r:id="rId38"/>
      <p:boldItalic r:id="rId39"/>
    </p:embeddedFont>
    <p:embeddedFont>
      <p:font typeface="Nunito" pitchFamily="2" charset="0"/>
      <p:regular r:id="rId40"/>
      <p:bold r:id="rId41"/>
    </p:embeddedFont>
    <p:embeddedFont>
      <p:font typeface="Times" panose="02020603050405020304"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416" y="76"/>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 name="Google Shape;4;n"/>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597025" y="1004888"/>
            <a:ext cx="4576763" cy="34321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4" name="Google Shape;44;p1:notes"/>
          <p:cNvSpPr txBox="1">
            <a:spLocks noGrp="1"/>
          </p:cNvSpPr>
          <p:nvPr>
            <p:ph type="body" idx="1"/>
          </p:nvPr>
        </p:nvSpPr>
        <p:spPr>
          <a:xfrm>
            <a:off x="1185863" y="4772025"/>
            <a:ext cx="5405437" cy="381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 name="Google Shape;45;p1:notes"/>
          <p:cNvSpPr txBox="1">
            <a:spLocks noGrp="1"/>
          </p:cNvSpPr>
          <p:nvPr>
            <p:ph type="hdr" idx="3"/>
          </p:nvPr>
        </p:nvSpPr>
        <p:spPr>
          <a:xfrm>
            <a:off x="0" y="0"/>
            <a:ext cx="3368675" cy="501650"/>
          </a:xfrm>
          <a:prstGeom prst="rect">
            <a:avLst/>
          </a:prstGeom>
          <a:noFill/>
          <a:ln>
            <a:noFill/>
          </a:ln>
        </p:spPr>
        <p:txBody>
          <a:bodyPr spcFirstLastPara="1" wrap="square" lIns="101700" tIns="50850" rIns="101700" bIns="5085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6" name="Google Shape;46;p1:notes"/>
          <p:cNvSpPr txBox="1">
            <a:spLocks noGrp="1"/>
          </p:cNvSpPr>
          <p:nvPr>
            <p:ph type="ftr" idx="11"/>
          </p:nvPr>
        </p:nvSpPr>
        <p:spPr>
          <a:xfrm>
            <a:off x="0" y="9521825"/>
            <a:ext cx="3368675" cy="501650"/>
          </a:xfrm>
          <a:prstGeom prst="rect">
            <a:avLst/>
          </a:prstGeom>
          <a:noFill/>
          <a:ln>
            <a:noFill/>
          </a:ln>
        </p:spPr>
        <p:txBody>
          <a:bodyPr spcFirstLastPara="1" wrap="square" lIns="101700" tIns="50850" rIns="101700" bIns="5085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504825" y="303213"/>
            <a:ext cx="9072563" cy="125888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Times"/>
                <a:ea typeface="Times"/>
                <a:cs typeface="Times"/>
                <a:sym typeface="Times"/>
              </a:defRPr>
            </a:lvl1pPr>
            <a:lvl2pPr marR="0" lvl="1" algn="ctr" rtl="0">
              <a:spcBef>
                <a:spcPts val="0"/>
              </a:spcBef>
              <a:spcAft>
                <a:spcPts val="0"/>
              </a:spcAft>
              <a:buSzPts val="1400"/>
              <a:buNone/>
              <a:defRPr sz="4400" b="0" i="0" u="none" strike="noStrike" cap="none">
                <a:solidFill>
                  <a:srgbClr val="000000"/>
                </a:solidFill>
                <a:latin typeface="Times"/>
                <a:ea typeface="Times"/>
                <a:cs typeface="Times"/>
                <a:sym typeface="Times"/>
              </a:defRPr>
            </a:lvl2pPr>
            <a:lvl3pPr marR="0" lvl="2" algn="ctr" rtl="0">
              <a:spcBef>
                <a:spcPts val="0"/>
              </a:spcBef>
              <a:spcAft>
                <a:spcPts val="0"/>
              </a:spcAft>
              <a:buSzPts val="1400"/>
              <a:buNone/>
              <a:defRPr sz="4400" b="0" i="0" u="none" strike="noStrike" cap="none">
                <a:solidFill>
                  <a:srgbClr val="000000"/>
                </a:solidFill>
                <a:latin typeface="Times"/>
                <a:ea typeface="Times"/>
                <a:cs typeface="Times"/>
                <a:sym typeface="Times"/>
              </a:defRPr>
            </a:lvl3pPr>
            <a:lvl4pPr marR="0" lvl="3" algn="ctr" rtl="0">
              <a:spcBef>
                <a:spcPts val="0"/>
              </a:spcBef>
              <a:spcAft>
                <a:spcPts val="0"/>
              </a:spcAft>
              <a:buSzPts val="1400"/>
              <a:buNone/>
              <a:defRPr sz="4400" b="0" i="0" u="none" strike="noStrike" cap="none">
                <a:solidFill>
                  <a:srgbClr val="000000"/>
                </a:solidFill>
                <a:latin typeface="Times"/>
                <a:ea typeface="Times"/>
                <a:cs typeface="Times"/>
                <a:sym typeface="Times"/>
              </a:defRPr>
            </a:lvl4pPr>
            <a:lvl5pPr marR="0" lvl="4" algn="ctr" rtl="0">
              <a:spcBef>
                <a:spcPts val="0"/>
              </a:spcBef>
              <a:spcAft>
                <a:spcPts val="0"/>
              </a:spcAft>
              <a:buSzPts val="1400"/>
              <a:buNone/>
              <a:defRPr sz="4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p2"/>
          <p:cNvSpPr txBox="1">
            <a:spLocks noGrp="1"/>
          </p:cNvSpPr>
          <p:nvPr>
            <p:ph type="body" idx="1"/>
          </p:nvPr>
        </p:nvSpPr>
        <p:spPr>
          <a:xfrm>
            <a:off x="504825" y="1763713"/>
            <a:ext cx="9072563" cy="4989512"/>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0"/>
              </a:spcBef>
              <a:spcAft>
                <a:spcPts val="0"/>
              </a:spcAft>
              <a:buClr>
                <a:srgbClr val="000000"/>
              </a:buClr>
              <a:buSzPts val="1440"/>
              <a:buFont typeface="Arial"/>
              <a:buChar char="&quot;"/>
              <a:defRPr sz="3200" b="0" i="0" u="none" strike="noStrike" cap="none">
                <a:solidFill>
                  <a:srgbClr val="000000"/>
                </a:solidFill>
                <a:latin typeface="Times"/>
                <a:ea typeface="Times"/>
                <a:cs typeface="Times"/>
                <a:sym typeface="Times"/>
              </a:defRPr>
            </a:lvl1pPr>
            <a:lvl2pPr marL="914400" marR="0" lvl="1" indent="-361950" algn="l" rtl="0">
              <a:spcBef>
                <a:spcPts val="1413"/>
              </a:spcBef>
              <a:spcAft>
                <a:spcPts val="0"/>
              </a:spcAft>
              <a:buClr>
                <a:srgbClr val="000000"/>
              </a:buClr>
              <a:buSzPts val="2100"/>
              <a:buFont typeface="Arial"/>
              <a:buChar char=""/>
              <a:defRPr sz="2800" b="0" i="0" u="none" strike="noStrike" cap="none">
                <a:solidFill>
                  <a:srgbClr val="000000"/>
                </a:solidFill>
                <a:latin typeface="Times"/>
                <a:ea typeface="Times"/>
                <a:cs typeface="Times"/>
                <a:sym typeface="Times"/>
              </a:defRPr>
            </a:lvl2pPr>
            <a:lvl3pPr marL="1371600" marR="0" lvl="2" indent="-297180" algn="l" rtl="0">
              <a:spcBef>
                <a:spcPts val="1125"/>
              </a:spcBef>
              <a:spcAft>
                <a:spcPts val="0"/>
              </a:spcAft>
              <a:buClr>
                <a:srgbClr val="000000"/>
              </a:buClr>
              <a:buSzPts val="1080"/>
              <a:buFont typeface="Arial"/>
              <a:buChar char="&quot;"/>
              <a:defRPr sz="2400" b="0" i="0" u="none" strike="noStrike" cap="none">
                <a:solidFill>
                  <a:srgbClr val="000000"/>
                </a:solidFill>
                <a:latin typeface="Times"/>
                <a:ea typeface="Times"/>
                <a:cs typeface="Times"/>
                <a:sym typeface="Times"/>
              </a:defRPr>
            </a:lvl3pPr>
            <a:lvl4pPr marL="1828800" marR="0" lvl="3" indent="-323850" algn="l" rtl="0">
              <a:spcBef>
                <a:spcPts val="850"/>
              </a:spcBef>
              <a:spcAft>
                <a:spcPts val="0"/>
              </a:spcAft>
              <a:buClr>
                <a:srgbClr val="000000"/>
              </a:buClr>
              <a:buSzPts val="1500"/>
              <a:buFont typeface="Arial"/>
              <a:buChar char=""/>
              <a:defRPr sz="2000" b="0" i="0" u="none" strike="noStrike" cap="none">
                <a:solidFill>
                  <a:srgbClr val="000000"/>
                </a:solidFill>
                <a:latin typeface="Times"/>
                <a:ea typeface="Times"/>
                <a:cs typeface="Times"/>
                <a:sym typeface="Times"/>
              </a:defRPr>
            </a:lvl4pPr>
            <a:lvl5pPr marL="2286000" marR="0" lvl="4" indent="-285750" algn="l" rtl="0">
              <a:spcBef>
                <a:spcPts val="563"/>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5pPr>
            <a:lvl6pPr marL="2743200" marR="0" lvl="5"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6pPr>
            <a:lvl7pPr marL="3200400" marR="0" lvl="6"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7pPr>
            <a:lvl8pPr marL="3657600" marR="0" lvl="7"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8pPr>
            <a:lvl9pPr marL="4114800" marR="0" lvl="8" indent="-285750" algn="l" rtl="0">
              <a:spcBef>
                <a:spcPts val="275"/>
              </a:spcBef>
              <a:spcAft>
                <a:spcPts val="275"/>
              </a:spcAft>
              <a:buClr>
                <a:srgbClr val="000000"/>
              </a:buClr>
              <a:buSzPts val="900"/>
              <a:buFont typeface="Arial"/>
              <a:buChar char="&quot;"/>
              <a:defRPr sz="2000" b="0" i="0" u="none" strike="noStrike" cap="none">
                <a:solidFill>
                  <a:srgbClr val="000000"/>
                </a:solidFill>
                <a:latin typeface="Times"/>
                <a:ea typeface="Times"/>
                <a:cs typeface="Times"/>
                <a:sym typeface="Time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6"/>
        <p:cNvGrpSpPr/>
        <p:nvPr/>
      </p:nvGrpSpPr>
      <p:grpSpPr>
        <a:xfrm>
          <a:off x="0" y="0"/>
          <a:ext cx="0" cy="0"/>
          <a:chOff x="0" y="0"/>
          <a:chExt cx="0" cy="0"/>
        </a:xfrm>
      </p:grpSpPr>
      <p:sp>
        <p:nvSpPr>
          <p:cNvPr id="17" name="Google Shape;17;p6"/>
          <p:cNvSpPr txBox="1">
            <a:spLocks noGrp="1"/>
          </p:cNvSpPr>
          <p:nvPr>
            <p:ph type="title"/>
          </p:nvPr>
        </p:nvSpPr>
        <p:spPr>
          <a:xfrm>
            <a:off x="504825" y="303213"/>
            <a:ext cx="9072563" cy="125888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Times"/>
                <a:ea typeface="Times"/>
                <a:cs typeface="Times"/>
                <a:sym typeface="Times"/>
              </a:defRPr>
            </a:lvl1pPr>
            <a:lvl2pPr marR="0" lvl="1" algn="ctr" rtl="0">
              <a:spcBef>
                <a:spcPts val="0"/>
              </a:spcBef>
              <a:spcAft>
                <a:spcPts val="0"/>
              </a:spcAft>
              <a:buSzPts val="1400"/>
              <a:buNone/>
              <a:defRPr sz="4400" b="0" i="0" u="none" strike="noStrike" cap="none">
                <a:solidFill>
                  <a:srgbClr val="000000"/>
                </a:solidFill>
                <a:latin typeface="Times"/>
                <a:ea typeface="Times"/>
                <a:cs typeface="Times"/>
                <a:sym typeface="Times"/>
              </a:defRPr>
            </a:lvl2pPr>
            <a:lvl3pPr marR="0" lvl="2" algn="ctr" rtl="0">
              <a:spcBef>
                <a:spcPts val="0"/>
              </a:spcBef>
              <a:spcAft>
                <a:spcPts val="0"/>
              </a:spcAft>
              <a:buSzPts val="1400"/>
              <a:buNone/>
              <a:defRPr sz="4400" b="0" i="0" u="none" strike="noStrike" cap="none">
                <a:solidFill>
                  <a:srgbClr val="000000"/>
                </a:solidFill>
                <a:latin typeface="Times"/>
                <a:ea typeface="Times"/>
                <a:cs typeface="Times"/>
                <a:sym typeface="Times"/>
              </a:defRPr>
            </a:lvl3pPr>
            <a:lvl4pPr marR="0" lvl="3" algn="ctr" rtl="0">
              <a:spcBef>
                <a:spcPts val="0"/>
              </a:spcBef>
              <a:spcAft>
                <a:spcPts val="0"/>
              </a:spcAft>
              <a:buSzPts val="1400"/>
              <a:buNone/>
              <a:defRPr sz="4400" b="0" i="0" u="none" strike="noStrike" cap="none">
                <a:solidFill>
                  <a:srgbClr val="000000"/>
                </a:solidFill>
                <a:latin typeface="Times"/>
                <a:ea typeface="Times"/>
                <a:cs typeface="Times"/>
                <a:sym typeface="Times"/>
              </a:defRPr>
            </a:lvl4pPr>
            <a:lvl5pPr marR="0" lvl="4" algn="ctr" rtl="0">
              <a:spcBef>
                <a:spcPts val="0"/>
              </a:spcBef>
              <a:spcAft>
                <a:spcPts val="0"/>
              </a:spcAft>
              <a:buSzPts val="1400"/>
              <a:buNone/>
              <a:defRPr sz="4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9pPr>
          </a:lstStyle>
          <a:p>
            <a:endParaRPr/>
          </a:p>
        </p:txBody>
      </p:sp>
      <p:sp>
        <p:nvSpPr>
          <p:cNvPr id="18" name="Google Shape;18;p6"/>
          <p:cNvSpPr txBox="1">
            <a:spLocks noGrp="1"/>
          </p:cNvSpPr>
          <p:nvPr>
            <p:ph type="body" idx="1"/>
          </p:nvPr>
        </p:nvSpPr>
        <p:spPr>
          <a:xfrm>
            <a:off x="504825" y="1763713"/>
            <a:ext cx="4459288" cy="4989512"/>
          </a:xfrm>
          <a:prstGeom prst="rect">
            <a:avLst/>
          </a:prstGeom>
          <a:noFill/>
          <a:ln>
            <a:noFill/>
          </a:ln>
        </p:spPr>
        <p:txBody>
          <a:bodyPr spcFirstLastPara="1" wrap="square" lIns="91425" tIns="45700" rIns="91425" bIns="45700" anchor="t" anchorCtr="0">
            <a:noAutofit/>
          </a:bodyPr>
          <a:lstStyle>
            <a:lvl1pPr marL="457200" marR="0" lvl="0" indent="-308610" algn="l" rtl="0">
              <a:spcBef>
                <a:spcPts val="0"/>
              </a:spcBef>
              <a:spcAft>
                <a:spcPts val="0"/>
              </a:spcAft>
              <a:buClr>
                <a:srgbClr val="000000"/>
              </a:buClr>
              <a:buSzPts val="1260"/>
              <a:buFont typeface="Arial"/>
              <a:buChar char="&quot;"/>
              <a:defRPr sz="2800" b="0" i="0" u="none" strike="noStrike" cap="none">
                <a:solidFill>
                  <a:srgbClr val="000000"/>
                </a:solidFill>
                <a:latin typeface="Times"/>
                <a:ea typeface="Times"/>
                <a:cs typeface="Times"/>
                <a:sym typeface="Times"/>
              </a:defRPr>
            </a:lvl1pPr>
            <a:lvl2pPr marL="914400" marR="0" lvl="1" indent="-342900" algn="l" rtl="0">
              <a:spcBef>
                <a:spcPts val="1413"/>
              </a:spcBef>
              <a:spcAft>
                <a:spcPts val="0"/>
              </a:spcAft>
              <a:buClr>
                <a:srgbClr val="000000"/>
              </a:buClr>
              <a:buSzPts val="1800"/>
              <a:buFont typeface="Arial"/>
              <a:buChar char=""/>
              <a:defRPr sz="2400" b="0" i="0" u="none" strike="noStrike" cap="none">
                <a:solidFill>
                  <a:srgbClr val="000000"/>
                </a:solidFill>
                <a:latin typeface="Times"/>
                <a:ea typeface="Times"/>
                <a:cs typeface="Times"/>
                <a:sym typeface="Times"/>
              </a:defRPr>
            </a:lvl2pPr>
            <a:lvl3pPr marL="1371600" marR="0" lvl="2" indent="-285750" algn="l" rtl="0">
              <a:spcBef>
                <a:spcPts val="112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3pPr>
            <a:lvl4pPr marL="1828800" marR="0" lvl="3" indent="-314325" algn="l" rtl="0">
              <a:spcBef>
                <a:spcPts val="850"/>
              </a:spcBef>
              <a:spcAft>
                <a:spcPts val="0"/>
              </a:spcAft>
              <a:buClr>
                <a:srgbClr val="000000"/>
              </a:buClr>
              <a:buSzPts val="1350"/>
              <a:buFont typeface="Arial"/>
              <a:buChar char=""/>
              <a:defRPr sz="1800" b="0" i="0" u="none" strike="noStrike" cap="none">
                <a:solidFill>
                  <a:srgbClr val="000000"/>
                </a:solidFill>
                <a:latin typeface="Times"/>
                <a:ea typeface="Times"/>
                <a:cs typeface="Times"/>
                <a:sym typeface="Times"/>
              </a:defRPr>
            </a:lvl4pPr>
            <a:lvl5pPr marL="2286000" marR="0" lvl="4" indent="-280035" algn="l" rtl="0">
              <a:spcBef>
                <a:spcPts val="563"/>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5pPr>
            <a:lvl6pPr marL="2743200" marR="0" lvl="5" indent="-280035" algn="l" rtl="0">
              <a:spcBef>
                <a:spcPts val="275"/>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6pPr>
            <a:lvl7pPr marL="3200400" marR="0" lvl="6" indent="-280035" algn="l" rtl="0">
              <a:spcBef>
                <a:spcPts val="275"/>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7pPr>
            <a:lvl8pPr marL="3657600" marR="0" lvl="7" indent="-280034" algn="l" rtl="0">
              <a:spcBef>
                <a:spcPts val="275"/>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8pPr>
            <a:lvl9pPr marL="4114800" marR="0" lvl="8" indent="-280034" algn="l" rtl="0">
              <a:spcBef>
                <a:spcPts val="275"/>
              </a:spcBef>
              <a:spcAft>
                <a:spcPts val="275"/>
              </a:spcAft>
              <a:buClr>
                <a:srgbClr val="000000"/>
              </a:buClr>
              <a:buSzPts val="810"/>
              <a:buFont typeface="Arial"/>
              <a:buChar char="&quot;"/>
              <a:defRPr sz="1800" b="0" i="0" u="none" strike="noStrike" cap="none">
                <a:solidFill>
                  <a:srgbClr val="000000"/>
                </a:solidFill>
                <a:latin typeface="Times"/>
                <a:ea typeface="Times"/>
                <a:cs typeface="Times"/>
                <a:sym typeface="Times"/>
              </a:defRPr>
            </a:lvl9pPr>
          </a:lstStyle>
          <a:p>
            <a:endParaRPr/>
          </a:p>
        </p:txBody>
      </p:sp>
      <p:sp>
        <p:nvSpPr>
          <p:cNvPr id="19" name="Google Shape;19;p6"/>
          <p:cNvSpPr txBox="1">
            <a:spLocks noGrp="1"/>
          </p:cNvSpPr>
          <p:nvPr>
            <p:ph type="body" idx="2"/>
          </p:nvPr>
        </p:nvSpPr>
        <p:spPr>
          <a:xfrm>
            <a:off x="5116513" y="1763713"/>
            <a:ext cx="4460875" cy="4989512"/>
          </a:xfrm>
          <a:prstGeom prst="rect">
            <a:avLst/>
          </a:prstGeom>
          <a:noFill/>
          <a:ln>
            <a:noFill/>
          </a:ln>
        </p:spPr>
        <p:txBody>
          <a:bodyPr spcFirstLastPara="1" wrap="square" lIns="91425" tIns="45700" rIns="91425" bIns="45700" anchor="t" anchorCtr="0">
            <a:noAutofit/>
          </a:bodyPr>
          <a:lstStyle>
            <a:lvl1pPr marL="457200" marR="0" lvl="0" indent="-308610" algn="l" rtl="0">
              <a:spcBef>
                <a:spcPts val="0"/>
              </a:spcBef>
              <a:spcAft>
                <a:spcPts val="0"/>
              </a:spcAft>
              <a:buClr>
                <a:srgbClr val="000000"/>
              </a:buClr>
              <a:buSzPts val="1260"/>
              <a:buFont typeface="Arial"/>
              <a:buChar char="&quot;"/>
              <a:defRPr sz="2800" b="0" i="0" u="none" strike="noStrike" cap="none">
                <a:solidFill>
                  <a:srgbClr val="000000"/>
                </a:solidFill>
                <a:latin typeface="Times"/>
                <a:ea typeface="Times"/>
                <a:cs typeface="Times"/>
                <a:sym typeface="Times"/>
              </a:defRPr>
            </a:lvl1pPr>
            <a:lvl2pPr marL="914400" marR="0" lvl="1" indent="-342900" algn="l" rtl="0">
              <a:spcBef>
                <a:spcPts val="1413"/>
              </a:spcBef>
              <a:spcAft>
                <a:spcPts val="0"/>
              </a:spcAft>
              <a:buClr>
                <a:srgbClr val="000000"/>
              </a:buClr>
              <a:buSzPts val="1800"/>
              <a:buFont typeface="Arial"/>
              <a:buChar char=""/>
              <a:defRPr sz="2400" b="0" i="0" u="none" strike="noStrike" cap="none">
                <a:solidFill>
                  <a:srgbClr val="000000"/>
                </a:solidFill>
                <a:latin typeface="Times"/>
                <a:ea typeface="Times"/>
                <a:cs typeface="Times"/>
                <a:sym typeface="Times"/>
              </a:defRPr>
            </a:lvl2pPr>
            <a:lvl3pPr marL="1371600" marR="0" lvl="2" indent="-285750" algn="l" rtl="0">
              <a:spcBef>
                <a:spcPts val="112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3pPr>
            <a:lvl4pPr marL="1828800" marR="0" lvl="3" indent="-314325" algn="l" rtl="0">
              <a:spcBef>
                <a:spcPts val="850"/>
              </a:spcBef>
              <a:spcAft>
                <a:spcPts val="0"/>
              </a:spcAft>
              <a:buClr>
                <a:srgbClr val="000000"/>
              </a:buClr>
              <a:buSzPts val="1350"/>
              <a:buFont typeface="Arial"/>
              <a:buChar char=""/>
              <a:defRPr sz="1800" b="0" i="0" u="none" strike="noStrike" cap="none">
                <a:solidFill>
                  <a:srgbClr val="000000"/>
                </a:solidFill>
                <a:latin typeface="Times"/>
                <a:ea typeface="Times"/>
                <a:cs typeface="Times"/>
                <a:sym typeface="Times"/>
              </a:defRPr>
            </a:lvl4pPr>
            <a:lvl5pPr marL="2286000" marR="0" lvl="4" indent="-280035" algn="l" rtl="0">
              <a:spcBef>
                <a:spcPts val="563"/>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5pPr>
            <a:lvl6pPr marL="2743200" marR="0" lvl="5" indent="-280035" algn="l" rtl="0">
              <a:spcBef>
                <a:spcPts val="275"/>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6pPr>
            <a:lvl7pPr marL="3200400" marR="0" lvl="6" indent="-280035" algn="l" rtl="0">
              <a:spcBef>
                <a:spcPts val="275"/>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7pPr>
            <a:lvl8pPr marL="3657600" marR="0" lvl="7" indent="-280034" algn="l" rtl="0">
              <a:spcBef>
                <a:spcPts val="275"/>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8pPr>
            <a:lvl9pPr marL="4114800" marR="0" lvl="8" indent="-280034" algn="l" rtl="0">
              <a:spcBef>
                <a:spcPts val="275"/>
              </a:spcBef>
              <a:spcAft>
                <a:spcPts val="275"/>
              </a:spcAft>
              <a:buClr>
                <a:srgbClr val="000000"/>
              </a:buClr>
              <a:buSzPts val="810"/>
              <a:buFont typeface="Arial"/>
              <a:buChar char="&quot;"/>
              <a:defRPr sz="1800" b="0" i="0" u="none" strike="noStrike" cap="none">
                <a:solidFill>
                  <a:srgbClr val="000000"/>
                </a:solidFill>
                <a:latin typeface="Times"/>
                <a:ea typeface="Times"/>
                <a:cs typeface="Times"/>
                <a:sym typeface="Time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504825" y="303213"/>
            <a:ext cx="9072563" cy="125888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Times"/>
                <a:ea typeface="Times"/>
                <a:cs typeface="Times"/>
                <a:sym typeface="Times"/>
              </a:defRPr>
            </a:lvl1pPr>
            <a:lvl2pPr marR="0" lvl="1" algn="ctr" rtl="0">
              <a:spcBef>
                <a:spcPts val="0"/>
              </a:spcBef>
              <a:spcAft>
                <a:spcPts val="0"/>
              </a:spcAft>
              <a:buSzPts val="1400"/>
              <a:buNone/>
              <a:defRPr sz="4400" b="0" i="0" u="none" strike="noStrike" cap="none">
                <a:solidFill>
                  <a:srgbClr val="000000"/>
                </a:solidFill>
                <a:latin typeface="Times"/>
                <a:ea typeface="Times"/>
                <a:cs typeface="Times"/>
                <a:sym typeface="Times"/>
              </a:defRPr>
            </a:lvl2pPr>
            <a:lvl3pPr marR="0" lvl="2" algn="ctr" rtl="0">
              <a:spcBef>
                <a:spcPts val="0"/>
              </a:spcBef>
              <a:spcAft>
                <a:spcPts val="0"/>
              </a:spcAft>
              <a:buSzPts val="1400"/>
              <a:buNone/>
              <a:defRPr sz="4400" b="0" i="0" u="none" strike="noStrike" cap="none">
                <a:solidFill>
                  <a:srgbClr val="000000"/>
                </a:solidFill>
                <a:latin typeface="Times"/>
                <a:ea typeface="Times"/>
                <a:cs typeface="Times"/>
                <a:sym typeface="Times"/>
              </a:defRPr>
            </a:lvl3pPr>
            <a:lvl4pPr marR="0" lvl="3" algn="ctr" rtl="0">
              <a:spcBef>
                <a:spcPts val="0"/>
              </a:spcBef>
              <a:spcAft>
                <a:spcPts val="0"/>
              </a:spcAft>
              <a:buSzPts val="1400"/>
              <a:buNone/>
              <a:defRPr sz="4400" b="0" i="0" u="none" strike="noStrike" cap="none">
                <a:solidFill>
                  <a:srgbClr val="000000"/>
                </a:solidFill>
                <a:latin typeface="Times"/>
                <a:ea typeface="Times"/>
                <a:cs typeface="Times"/>
                <a:sym typeface="Times"/>
              </a:defRPr>
            </a:lvl4pPr>
            <a:lvl5pPr marR="0" lvl="4" algn="ctr" rtl="0">
              <a:spcBef>
                <a:spcPts val="0"/>
              </a:spcBef>
              <a:spcAft>
                <a:spcPts val="0"/>
              </a:spcAft>
              <a:buSzPts val="1400"/>
              <a:buNone/>
              <a:defRPr sz="4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9pPr>
          </a:lstStyle>
          <a:p>
            <a:endParaRPr/>
          </a:p>
        </p:txBody>
      </p:sp>
      <p:sp>
        <p:nvSpPr>
          <p:cNvPr id="22" name="Google Shape;22;p7"/>
          <p:cNvSpPr txBox="1">
            <a:spLocks noGrp="1"/>
          </p:cNvSpPr>
          <p:nvPr>
            <p:ph type="body" idx="1"/>
          </p:nvPr>
        </p:nvSpPr>
        <p:spPr>
          <a:xfrm>
            <a:off x="504825" y="1692275"/>
            <a:ext cx="4452938" cy="7048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0"/>
              </a:spcBef>
              <a:spcAft>
                <a:spcPts val="0"/>
              </a:spcAft>
              <a:buClr>
                <a:srgbClr val="000000"/>
              </a:buClr>
              <a:buSzPts val="1080"/>
              <a:buFont typeface="Arial"/>
              <a:buNone/>
              <a:defRPr sz="2400" b="1" i="0" u="none" strike="noStrike" cap="none">
                <a:solidFill>
                  <a:srgbClr val="000000"/>
                </a:solidFill>
                <a:latin typeface="Times"/>
                <a:ea typeface="Times"/>
                <a:cs typeface="Times"/>
                <a:sym typeface="Times"/>
              </a:defRPr>
            </a:lvl1pPr>
            <a:lvl2pPr marL="914400" marR="0" lvl="1" indent="-228600" algn="l" rtl="0">
              <a:spcBef>
                <a:spcPts val="1413"/>
              </a:spcBef>
              <a:spcAft>
                <a:spcPts val="0"/>
              </a:spcAft>
              <a:buClr>
                <a:srgbClr val="000000"/>
              </a:buClr>
              <a:buSzPts val="1500"/>
              <a:buFont typeface="Arial"/>
              <a:buNone/>
              <a:defRPr sz="2000" b="1" i="0" u="none" strike="noStrike" cap="none">
                <a:solidFill>
                  <a:srgbClr val="000000"/>
                </a:solidFill>
                <a:latin typeface="Times"/>
                <a:ea typeface="Times"/>
                <a:cs typeface="Times"/>
                <a:sym typeface="Times"/>
              </a:defRPr>
            </a:lvl2pPr>
            <a:lvl3pPr marL="1371600" marR="0" lvl="2" indent="-228600" algn="l" rtl="0">
              <a:spcBef>
                <a:spcPts val="1125"/>
              </a:spcBef>
              <a:spcAft>
                <a:spcPts val="0"/>
              </a:spcAft>
              <a:buClr>
                <a:srgbClr val="000000"/>
              </a:buClr>
              <a:buSzPts val="810"/>
              <a:buFont typeface="Arial"/>
              <a:buNone/>
              <a:defRPr sz="1800" b="1" i="0" u="none" strike="noStrike" cap="none">
                <a:solidFill>
                  <a:srgbClr val="000000"/>
                </a:solidFill>
                <a:latin typeface="Times"/>
                <a:ea typeface="Times"/>
                <a:cs typeface="Times"/>
                <a:sym typeface="Times"/>
              </a:defRPr>
            </a:lvl3pPr>
            <a:lvl4pPr marL="1828800" marR="0" lvl="3" indent="-228600" algn="l" rtl="0">
              <a:spcBef>
                <a:spcPts val="850"/>
              </a:spcBef>
              <a:spcAft>
                <a:spcPts val="0"/>
              </a:spcAft>
              <a:buClr>
                <a:srgbClr val="000000"/>
              </a:buClr>
              <a:buSzPts val="1200"/>
              <a:buFont typeface="Arial"/>
              <a:buNone/>
              <a:defRPr sz="1600" b="1" i="0" u="none" strike="noStrike" cap="none">
                <a:solidFill>
                  <a:srgbClr val="000000"/>
                </a:solidFill>
                <a:latin typeface="Times"/>
                <a:ea typeface="Times"/>
                <a:cs typeface="Times"/>
                <a:sym typeface="Times"/>
              </a:defRPr>
            </a:lvl4pPr>
            <a:lvl5pPr marL="2286000" marR="0" lvl="4" indent="-228600" algn="l" rtl="0">
              <a:spcBef>
                <a:spcPts val="563"/>
              </a:spcBef>
              <a:spcAft>
                <a:spcPts val="0"/>
              </a:spcAft>
              <a:buClr>
                <a:srgbClr val="000000"/>
              </a:buClr>
              <a:buSzPts val="720"/>
              <a:buFont typeface="Arial"/>
              <a:buNone/>
              <a:defRPr sz="1600" b="1" i="0" u="none" strike="noStrike" cap="none">
                <a:solidFill>
                  <a:srgbClr val="000000"/>
                </a:solidFill>
                <a:latin typeface="Times"/>
                <a:ea typeface="Times"/>
                <a:cs typeface="Times"/>
                <a:sym typeface="Times"/>
              </a:defRPr>
            </a:lvl5pPr>
            <a:lvl6pPr marL="2743200" marR="0" lvl="5" indent="-228600" algn="l" rtl="0">
              <a:spcBef>
                <a:spcPts val="275"/>
              </a:spcBef>
              <a:spcAft>
                <a:spcPts val="0"/>
              </a:spcAft>
              <a:buClr>
                <a:srgbClr val="000000"/>
              </a:buClr>
              <a:buSzPts val="720"/>
              <a:buFont typeface="Arial"/>
              <a:buNone/>
              <a:defRPr sz="1600" b="1" i="0" u="none" strike="noStrike" cap="none">
                <a:solidFill>
                  <a:srgbClr val="000000"/>
                </a:solidFill>
                <a:latin typeface="Times"/>
                <a:ea typeface="Times"/>
                <a:cs typeface="Times"/>
                <a:sym typeface="Times"/>
              </a:defRPr>
            </a:lvl6pPr>
            <a:lvl7pPr marL="3200400" marR="0" lvl="6" indent="-228600" algn="l" rtl="0">
              <a:spcBef>
                <a:spcPts val="275"/>
              </a:spcBef>
              <a:spcAft>
                <a:spcPts val="0"/>
              </a:spcAft>
              <a:buClr>
                <a:srgbClr val="000000"/>
              </a:buClr>
              <a:buSzPts val="720"/>
              <a:buFont typeface="Arial"/>
              <a:buNone/>
              <a:defRPr sz="1600" b="1" i="0" u="none" strike="noStrike" cap="none">
                <a:solidFill>
                  <a:srgbClr val="000000"/>
                </a:solidFill>
                <a:latin typeface="Times"/>
                <a:ea typeface="Times"/>
                <a:cs typeface="Times"/>
                <a:sym typeface="Times"/>
              </a:defRPr>
            </a:lvl7pPr>
            <a:lvl8pPr marL="3657600" marR="0" lvl="7" indent="-228600" algn="l" rtl="0">
              <a:spcBef>
                <a:spcPts val="275"/>
              </a:spcBef>
              <a:spcAft>
                <a:spcPts val="0"/>
              </a:spcAft>
              <a:buClr>
                <a:srgbClr val="000000"/>
              </a:buClr>
              <a:buSzPts val="720"/>
              <a:buFont typeface="Arial"/>
              <a:buNone/>
              <a:defRPr sz="1600" b="1" i="0" u="none" strike="noStrike" cap="none">
                <a:solidFill>
                  <a:srgbClr val="000000"/>
                </a:solidFill>
                <a:latin typeface="Times"/>
                <a:ea typeface="Times"/>
                <a:cs typeface="Times"/>
                <a:sym typeface="Times"/>
              </a:defRPr>
            </a:lvl8pPr>
            <a:lvl9pPr marL="4114800" marR="0" lvl="8" indent="-228600" algn="l" rtl="0">
              <a:spcBef>
                <a:spcPts val="275"/>
              </a:spcBef>
              <a:spcAft>
                <a:spcPts val="275"/>
              </a:spcAft>
              <a:buClr>
                <a:srgbClr val="000000"/>
              </a:buClr>
              <a:buSzPts val="720"/>
              <a:buFont typeface="Arial"/>
              <a:buNone/>
              <a:defRPr sz="1600" b="1" i="0" u="none" strike="noStrike" cap="none">
                <a:solidFill>
                  <a:srgbClr val="000000"/>
                </a:solidFill>
                <a:latin typeface="Times"/>
                <a:ea typeface="Times"/>
                <a:cs typeface="Times"/>
                <a:sym typeface="Times"/>
              </a:defRPr>
            </a:lvl9pPr>
          </a:lstStyle>
          <a:p>
            <a:endParaRPr/>
          </a:p>
        </p:txBody>
      </p:sp>
      <p:sp>
        <p:nvSpPr>
          <p:cNvPr id="23" name="Google Shape;23;p7"/>
          <p:cNvSpPr txBox="1">
            <a:spLocks noGrp="1"/>
          </p:cNvSpPr>
          <p:nvPr>
            <p:ph type="body" idx="2"/>
          </p:nvPr>
        </p:nvSpPr>
        <p:spPr>
          <a:xfrm>
            <a:off x="504825" y="2397125"/>
            <a:ext cx="4452938" cy="4356100"/>
          </a:xfrm>
          <a:prstGeom prst="rect">
            <a:avLst/>
          </a:prstGeom>
          <a:noFill/>
          <a:ln>
            <a:noFill/>
          </a:ln>
        </p:spPr>
        <p:txBody>
          <a:bodyPr spcFirstLastPara="1" wrap="square" lIns="91425" tIns="45700" rIns="91425" bIns="45700" anchor="t" anchorCtr="0">
            <a:noAutofit/>
          </a:bodyPr>
          <a:lstStyle>
            <a:lvl1pPr marL="457200" marR="0" lvl="0" indent="-297180" algn="l" rtl="0">
              <a:spcBef>
                <a:spcPts val="0"/>
              </a:spcBef>
              <a:spcAft>
                <a:spcPts val="0"/>
              </a:spcAft>
              <a:buClr>
                <a:srgbClr val="000000"/>
              </a:buClr>
              <a:buSzPts val="1080"/>
              <a:buFont typeface="Arial"/>
              <a:buChar char="&quot;"/>
              <a:defRPr sz="2400" b="0" i="0" u="none" strike="noStrike" cap="none">
                <a:solidFill>
                  <a:srgbClr val="000000"/>
                </a:solidFill>
                <a:latin typeface="Times"/>
                <a:ea typeface="Times"/>
                <a:cs typeface="Times"/>
                <a:sym typeface="Times"/>
              </a:defRPr>
            </a:lvl1pPr>
            <a:lvl2pPr marL="914400" marR="0" lvl="1" indent="-323850" algn="l" rtl="0">
              <a:spcBef>
                <a:spcPts val="1413"/>
              </a:spcBef>
              <a:spcAft>
                <a:spcPts val="0"/>
              </a:spcAft>
              <a:buClr>
                <a:srgbClr val="000000"/>
              </a:buClr>
              <a:buSzPts val="1500"/>
              <a:buFont typeface="Arial"/>
              <a:buChar char=""/>
              <a:defRPr sz="2000" b="0" i="0" u="none" strike="noStrike" cap="none">
                <a:solidFill>
                  <a:srgbClr val="000000"/>
                </a:solidFill>
                <a:latin typeface="Times"/>
                <a:ea typeface="Times"/>
                <a:cs typeface="Times"/>
                <a:sym typeface="Times"/>
              </a:defRPr>
            </a:lvl2pPr>
            <a:lvl3pPr marL="1371600" marR="0" lvl="2" indent="-280035" algn="l" rtl="0">
              <a:spcBef>
                <a:spcPts val="1125"/>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3pPr>
            <a:lvl4pPr marL="1828800" marR="0" lvl="3" indent="-304800" algn="l" rtl="0">
              <a:spcBef>
                <a:spcPts val="850"/>
              </a:spcBef>
              <a:spcAft>
                <a:spcPts val="0"/>
              </a:spcAft>
              <a:buClr>
                <a:srgbClr val="000000"/>
              </a:buClr>
              <a:buSzPts val="1200"/>
              <a:buFont typeface="Arial"/>
              <a:buChar char=""/>
              <a:defRPr sz="1600" b="0" i="0" u="none" strike="noStrike" cap="none">
                <a:solidFill>
                  <a:srgbClr val="000000"/>
                </a:solidFill>
                <a:latin typeface="Times"/>
                <a:ea typeface="Times"/>
                <a:cs typeface="Times"/>
                <a:sym typeface="Times"/>
              </a:defRPr>
            </a:lvl4pPr>
            <a:lvl5pPr marL="2286000" marR="0" lvl="4" indent="-274320" algn="l" rtl="0">
              <a:spcBef>
                <a:spcPts val="563"/>
              </a:spcBef>
              <a:spcAft>
                <a:spcPts val="0"/>
              </a:spcAft>
              <a:buClr>
                <a:srgbClr val="000000"/>
              </a:buClr>
              <a:buSzPts val="720"/>
              <a:buFont typeface="Arial"/>
              <a:buChar char="&quot;"/>
              <a:defRPr sz="1600" b="0" i="0" u="none" strike="noStrike" cap="none">
                <a:solidFill>
                  <a:srgbClr val="000000"/>
                </a:solidFill>
                <a:latin typeface="Times"/>
                <a:ea typeface="Times"/>
                <a:cs typeface="Times"/>
                <a:sym typeface="Times"/>
              </a:defRPr>
            </a:lvl5pPr>
            <a:lvl6pPr marL="2743200" marR="0" lvl="5" indent="-274320" algn="l" rtl="0">
              <a:spcBef>
                <a:spcPts val="275"/>
              </a:spcBef>
              <a:spcAft>
                <a:spcPts val="0"/>
              </a:spcAft>
              <a:buClr>
                <a:srgbClr val="000000"/>
              </a:buClr>
              <a:buSzPts val="720"/>
              <a:buFont typeface="Arial"/>
              <a:buChar char="&quot;"/>
              <a:defRPr sz="1600" b="0" i="0" u="none" strike="noStrike" cap="none">
                <a:solidFill>
                  <a:srgbClr val="000000"/>
                </a:solidFill>
                <a:latin typeface="Times"/>
                <a:ea typeface="Times"/>
                <a:cs typeface="Times"/>
                <a:sym typeface="Times"/>
              </a:defRPr>
            </a:lvl6pPr>
            <a:lvl7pPr marL="3200400" marR="0" lvl="6" indent="-274320" algn="l" rtl="0">
              <a:spcBef>
                <a:spcPts val="275"/>
              </a:spcBef>
              <a:spcAft>
                <a:spcPts val="0"/>
              </a:spcAft>
              <a:buClr>
                <a:srgbClr val="000000"/>
              </a:buClr>
              <a:buSzPts val="720"/>
              <a:buFont typeface="Arial"/>
              <a:buChar char="&quot;"/>
              <a:defRPr sz="1600" b="0" i="0" u="none" strike="noStrike" cap="none">
                <a:solidFill>
                  <a:srgbClr val="000000"/>
                </a:solidFill>
                <a:latin typeface="Times"/>
                <a:ea typeface="Times"/>
                <a:cs typeface="Times"/>
                <a:sym typeface="Times"/>
              </a:defRPr>
            </a:lvl7pPr>
            <a:lvl8pPr marL="3657600" marR="0" lvl="7" indent="-274320" algn="l" rtl="0">
              <a:spcBef>
                <a:spcPts val="275"/>
              </a:spcBef>
              <a:spcAft>
                <a:spcPts val="0"/>
              </a:spcAft>
              <a:buClr>
                <a:srgbClr val="000000"/>
              </a:buClr>
              <a:buSzPts val="720"/>
              <a:buFont typeface="Arial"/>
              <a:buChar char="&quot;"/>
              <a:defRPr sz="1600" b="0" i="0" u="none" strike="noStrike" cap="none">
                <a:solidFill>
                  <a:srgbClr val="000000"/>
                </a:solidFill>
                <a:latin typeface="Times"/>
                <a:ea typeface="Times"/>
                <a:cs typeface="Times"/>
                <a:sym typeface="Times"/>
              </a:defRPr>
            </a:lvl8pPr>
            <a:lvl9pPr marL="4114800" marR="0" lvl="8" indent="-274320" algn="l" rtl="0">
              <a:spcBef>
                <a:spcPts val="275"/>
              </a:spcBef>
              <a:spcAft>
                <a:spcPts val="275"/>
              </a:spcAft>
              <a:buClr>
                <a:srgbClr val="000000"/>
              </a:buClr>
              <a:buSzPts val="720"/>
              <a:buFont typeface="Arial"/>
              <a:buChar char="&quot;"/>
              <a:defRPr sz="1600" b="0" i="0" u="none" strike="noStrike" cap="none">
                <a:solidFill>
                  <a:srgbClr val="000000"/>
                </a:solidFill>
                <a:latin typeface="Times"/>
                <a:ea typeface="Times"/>
                <a:cs typeface="Times"/>
                <a:sym typeface="Times"/>
              </a:defRPr>
            </a:lvl9pPr>
          </a:lstStyle>
          <a:p>
            <a:endParaRPr/>
          </a:p>
        </p:txBody>
      </p:sp>
      <p:sp>
        <p:nvSpPr>
          <p:cNvPr id="24" name="Google Shape;24;p7"/>
          <p:cNvSpPr txBox="1">
            <a:spLocks noGrp="1"/>
          </p:cNvSpPr>
          <p:nvPr>
            <p:ph type="body" idx="3"/>
          </p:nvPr>
        </p:nvSpPr>
        <p:spPr>
          <a:xfrm>
            <a:off x="5121275" y="1692275"/>
            <a:ext cx="4456113" cy="7048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0"/>
              </a:spcBef>
              <a:spcAft>
                <a:spcPts val="0"/>
              </a:spcAft>
              <a:buClr>
                <a:srgbClr val="000000"/>
              </a:buClr>
              <a:buSzPts val="1080"/>
              <a:buFont typeface="Arial"/>
              <a:buNone/>
              <a:defRPr sz="2400" b="1" i="0" u="none" strike="noStrike" cap="none">
                <a:solidFill>
                  <a:srgbClr val="000000"/>
                </a:solidFill>
                <a:latin typeface="Times"/>
                <a:ea typeface="Times"/>
                <a:cs typeface="Times"/>
                <a:sym typeface="Times"/>
              </a:defRPr>
            </a:lvl1pPr>
            <a:lvl2pPr marL="914400" marR="0" lvl="1" indent="-228600" algn="l" rtl="0">
              <a:spcBef>
                <a:spcPts val="1413"/>
              </a:spcBef>
              <a:spcAft>
                <a:spcPts val="0"/>
              </a:spcAft>
              <a:buClr>
                <a:srgbClr val="000000"/>
              </a:buClr>
              <a:buSzPts val="1500"/>
              <a:buFont typeface="Arial"/>
              <a:buNone/>
              <a:defRPr sz="2000" b="1" i="0" u="none" strike="noStrike" cap="none">
                <a:solidFill>
                  <a:srgbClr val="000000"/>
                </a:solidFill>
                <a:latin typeface="Times"/>
                <a:ea typeface="Times"/>
                <a:cs typeface="Times"/>
                <a:sym typeface="Times"/>
              </a:defRPr>
            </a:lvl2pPr>
            <a:lvl3pPr marL="1371600" marR="0" lvl="2" indent="-228600" algn="l" rtl="0">
              <a:spcBef>
                <a:spcPts val="1125"/>
              </a:spcBef>
              <a:spcAft>
                <a:spcPts val="0"/>
              </a:spcAft>
              <a:buClr>
                <a:srgbClr val="000000"/>
              </a:buClr>
              <a:buSzPts val="810"/>
              <a:buFont typeface="Arial"/>
              <a:buNone/>
              <a:defRPr sz="1800" b="1" i="0" u="none" strike="noStrike" cap="none">
                <a:solidFill>
                  <a:srgbClr val="000000"/>
                </a:solidFill>
                <a:latin typeface="Times"/>
                <a:ea typeface="Times"/>
                <a:cs typeface="Times"/>
                <a:sym typeface="Times"/>
              </a:defRPr>
            </a:lvl3pPr>
            <a:lvl4pPr marL="1828800" marR="0" lvl="3" indent="-228600" algn="l" rtl="0">
              <a:spcBef>
                <a:spcPts val="850"/>
              </a:spcBef>
              <a:spcAft>
                <a:spcPts val="0"/>
              </a:spcAft>
              <a:buClr>
                <a:srgbClr val="000000"/>
              </a:buClr>
              <a:buSzPts val="1200"/>
              <a:buFont typeface="Arial"/>
              <a:buNone/>
              <a:defRPr sz="1600" b="1" i="0" u="none" strike="noStrike" cap="none">
                <a:solidFill>
                  <a:srgbClr val="000000"/>
                </a:solidFill>
                <a:latin typeface="Times"/>
                <a:ea typeface="Times"/>
                <a:cs typeface="Times"/>
                <a:sym typeface="Times"/>
              </a:defRPr>
            </a:lvl4pPr>
            <a:lvl5pPr marL="2286000" marR="0" lvl="4" indent="-228600" algn="l" rtl="0">
              <a:spcBef>
                <a:spcPts val="563"/>
              </a:spcBef>
              <a:spcAft>
                <a:spcPts val="0"/>
              </a:spcAft>
              <a:buClr>
                <a:srgbClr val="000000"/>
              </a:buClr>
              <a:buSzPts val="720"/>
              <a:buFont typeface="Arial"/>
              <a:buNone/>
              <a:defRPr sz="1600" b="1" i="0" u="none" strike="noStrike" cap="none">
                <a:solidFill>
                  <a:srgbClr val="000000"/>
                </a:solidFill>
                <a:latin typeface="Times"/>
                <a:ea typeface="Times"/>
                <a:cs typeface="Times"/>
                <a:sym typeface="Times"/>
              </a:defRPr>
            </a:lvl5pPr>
            <a:lvl6pPr marL="2743200" marR="0" lvl="5" indent="-228600" algn="l" rtl="0">
              <a:spcBef>
                <a:spcPts val="275"/>
              </a:spcBef>
              <a:spcAft>
                <a:spcPts val="0"/>
              </a:spcAft>
              <a:buClr>
                <a:srgbClr val="000000"/>
              </a:buClr>
              <a:buSzPts val="720"/>
              <a:buFont typeface="Arial"/>
              <a:buNone/>
              <a:defRPr sz="1600" b="1" i="0" u="none" strike="noStrike" cap="none">
                <a:solidFill>
                  <a:srgbClr val="000000"/>
                </a:solidFill>
                <a:latin typeface="Times"/>
                <a:ea typeface="Times"/>
                <a:cs typeface="Times"/>
                <a:sym typeface="Times"/>
              </a:defRPr>
            </a:lvl6pPr>
            <a:lvl7pPr marL="3200400" marR="0" lvl="6" indent="-228600" algn="l" rtl="0">
              <a:spcBef>
                <a:spcPts val="275"/>
              </a:spcBef>
              <a:spcAft>
                <a:spcPts val="0"/>
              </a:spcAft>
              <a:buClr>
                <a:srgbClr val="000000"/>
              </a:buClr>
              <a:buSzPts val="720"/>
              <a:buFont typeface="Arial"/>
              <a:buNone/>
              <a:defRPr sz="1600" b="1" i="0" u="none" strike="noStrike" cap="none">
                <a:solidFill>
                  <a:srgbClr val="000000"/>
                </a:solidFill>
                <a:latin typeface="Times"/>
                <a:ea typeface="Times"/>
                <a:cs typeface="Times"/>
                <a:sym typeface="Times"/>
              </a:defRPr>
            </a:lvl7pPr>
            <a:lvl8pPr marL="3657600" marR="0" lvl="7" indent="-228600" algn="l" rtl="0">
              <a:spcBef>
                <a:spcPts val="275"/>
              </a:spcBef>
              <a:spcAft>
                <a:spcPts val="0"/>
              </a:spcAft>
              <a:buClr>
                <a:srgbClr val="000000"/>
              </a:buClr>
              <a:buSzPts val="720"/>
              <a:buFont typeface="Arial"/>
              <a:buNone/>
              <a:defRPr sz="1600" b="1" i="0" u="none" strike="noStrike" cap="none">
                <a:solidFill>
                  <a:srgbClr val="000000"/>
                </a:solidFill>
                <a:latin typeface="Times"/>
                <a:ea typeface="Times"/>
                <a:cs typeface="Times"/>
                <a:sym typeface="Times"/>
              </a:defRPr>
            </a:lvl8pPr>
            <a:lvl9pPr marL="4114800" marR="0" lvl="8" indent="-228600" algn="l" rtl="0">
              <a:spcBef>
                <a:spcPts val="275"/>
              </a:spcBef>
              <a:spcAft>
                <a:spcPts val="275"/>
              </a:spcAft>
              <a:buClr>
                <a:srgbClr val="000000"/>
              </a:buClr>
              <a:buSzPts val="720"/>
              <a:buFont typeface="Arial"/>
              <a:buNone/>
              <a:defRPr sz="1600" b="1" i="0" u="none" strike="noStrike" cap="none">
                <a:solidFill>
                  <a:srgbClr val="000000"/>
                </a:solidFill>
                <a:latin typeface="Times"/>
                <a:ea typeface="Times"/>
                <a:cs typeface="Times"/>
                <a:sym typeface="Times"/>
              </a:defRPr>
            </a:lvl9pPr>
          </a:lstStyle>
          <a:p>
            <a:endParaRPr/>
          </a:p>
        </p:txBody>
      </p:sp>
      <p:sp>
        <p:nvSpPr>
          <p:cNvPr id="25" name="Google Shape;25;p7"/>
          <p:cNvSpPr txBox="1">
            <a:spLocks noGrp="1"/>
          </p:cNvSpPr>
          <p:nvPr>
            <p:ph type="body" idx="4"/>
          </p:nvPr>
        </p:nvSpPr>
        <p:spPr>
          <a:xfrm>
            <a:off x="5121275" y="2397125"/>
            <a:ext cx="4456113" cy="4356100"/>
          </a:xfrm>
          <a:prstGeom prst="rect">
            <a:avLst/>
          </a:prstGeom>
          <a:noFill/>
          <a:ln>
            <a:noFill/>
          </a:ln>
        </p:spPr>
        <p:txBody>
          <a:bodyPr spcFirstLastPara="1" wrap="square" lIns="91425" tIns="45700" rIns="91425" bIns="45700" anchor="t" anchorCtr="0">
            <a:noAutofit/>
          </a:bodyPr>
          <a:lstStyle>
            <a:lvl1pPr marL="457200" marR="0" lvl="0" indent="-297180" algn="l" rtl="0">
              <a:spcBef>
                <a:spcPts val="0"/>
              </a:spcBef>
              <a:spcAft>
                <a:spcPts val="0"/>
              </a:spcAft>
              <a:buClr>
                <a:srgbClr val="000000"/>
              </a:buClr>
              <a:buSzPts val="1080"/>
              <a:buFont typeface="Arial"/>
              <a:buChar char="&quot;"/>
              <a:defRPr sz="2400" b="0" i="0" u="none" strike="noStrike" cap="none">
                <a:solidFill>
                  <a:srgbClr val="000000"/>
                </a:solidFill>
                <a:latin typeface="Times"/>
                <a:ea typeface="Times"/>
                <a:cs typeface="Times"/>
                <a:sym typeface="Times"/>
              </a:defRPr>
            </a:lvl1pPr>
            <a:lvl2pPr marL="914400" marR="0" lvl="1" indent="-323850" algn="l" rtl="0">
              <a:spcBef>
                <a:spcPts val="1413"/>
              </a:spcBef>
              <a:spcAft>
                <a:spcPts val="0"/>
              </a:spcAft>
              <a:buClr>
                <a:srgbClr val="000000"/>
              </a:buClr>
              <a:buSzPts val="1500"/>
              <a:buFont typeface="Arial"/>
              <a:buChar char=""/>
              <a:defRPr sz="2000" b="0" i="0" u="none" strike="noStrike" cap="none">
                <a:solidFill>
                  <a:srgbClr val="000000"/>
                </a:solidFill>
                <a:latin typeface="Times"/>
                <a:ea typeface="Times"/>
                <a:cs typeface="Times"/>
                <a:sym typeface="Times"/>
              </a:defRPr>
            </a:lvl2pPr>
            <a:lvl3pPr marL="1371600" marR="0" lvl="2" indent="-280035" algn="l" rtl="0">
              <a:spcBef>
                <a:spcPts val="1125"/>
              </a:spcBef>
              <a:spcAft>
                <a:spcPts val="0"/>
              </a:spcAft>
              <a:buClr>
                <a:srgbClr val="000000"/>
              </a:buClr>
              <a:buSzPts val="810"/>
              <a:buFont typeface="Arial"/>
              <a:buChar char="&quot;"/>
              <a:defRPr sz="1800" b="0" i="0" u="none" strike="noStrike" cap="none">
                <a:solidFill>
                  <a:srgbClr val="000000"/>
                </a:solidFill>
                <a:latin typeface="Times"/>
                <a:ea typeface="Times"/>
                <a:cs typeface="Times"/>
                <a:sym typeface="Times"/>
              </a:defRPr>
            </a:lvl3pPr>
            <a:lvl4pPr marL="1828800" marR="0" lvl="3" indent="-304800" algn="l" rtl="0">
              <a:spcBef>
                <a:spcPts val="850"/>
              </a:spcBef>
              <a:spcAft>
                <a:spcPts val="0"/>
              </a:spcAft>
              <a:buClr>
                <a:srgbClr val="000000"/>
              </a:buClr>
              <a:buSzPts val="1200"/>
              <a:buFont typeface="Arial"/>
              <a:buChar char=""/>
              <a:defRPr sz="1600" b="0" i="0" u="none" strike="noStrike" cap="none">
                <a:solidFill>
                  <a:srgbClr val="000000"/>
                </a:solidFill>
                <a:latin typeface="Times"/>
                <a:ea typeface="Times"/>
                <a:cs typeface="Times"/>
                <a:sym typeface="Times"/>
              </a:defRPr>
            </a:lvl4pPr>
            <a:lvl5pPr marL="2286000" marR="0" lvl="4" indent="-274320" algn="l" rtl="0">
              <a:spcBef>
                <a:spcPts val="563"/>
              </a:spcBef>
              <a:spcAft>
                <a:spcPts val="0"/>
              </a:spcAft>
              <a:buClr>
                <a:srgbClr val="000000"/>
              </a:buClr>
              <a:buSzPts val="720"/>
              <a:buFont typeface="Arial"/>
              <a:buChar char="&quot;"/>
              <a:defRPr sz="1600" b="0" i="0" u="none" strike="noStrike" cap="none">
                <a:solidFill>
                  <a:srgbClr val="000000"/>
                </a:solidFill>
                <a:latin typeface="Times"/>
                <a:ea typeface="Times"/>
                <a:cs typeface="Times"/>
                <a:sym typeface="Times"/>
              </a:defRPr>
            </a:lvl5pPr>
            <a:lvl6pPr marL="2743200" marR="0" lvl="5" indent="-274320" algn="l" rtl="0">
              <a:spcBef>
                <a:spcPts val="275"/>
              </a:spcBef>
              <a:spcAft>
                <a:spcPts val="0"/>
              </a:spcAft>
              <a:buClr>
                <a:srgbClr val="000000"/>
              </a:buClr>
              <a:buSzPts val="720"/>
              <a:buFont typeface="Arial"/>
              <a:buChar char="&quot;"/>
              <a:defRPr sz="1600" b="0" i="0" u="none" strike="noStrike" cap="none">
                <a:solidFill>
                  <a:srgbClr val="000000"/>
                </a:solidFill>
                <a:latin typeface="Times"/>
                <a:ea typeface="Times"/>
                <a:cs typeface="Times"/>
                <a:sym typeface="Times"/>
              </a:defRPr>
            </a:lvl6pPr>
            <a:lvl7pPr marL="3200400" marR="0" lvl="6" indent="-274320" algn="l" rtl="0">
              <a:spcBef>
                <a:spcPts val="275"/>
              </a:spcBef>
              <a:spcAft>
                <a:spcPts val="0"/>
              </a:spcAft>
              <a:buClr>
                <a:srgbClr val="000000"/>
              </a:buClr>
              <a:buSzPts val="720"/>
              <a:buFont typeface="Arial"/>
              <a:buChar char="&quot;"/>
              <a:defRPr sz="1600" b="0" i="0" u="none" strike="noStrike" cap="none">
                <a:solidFill>
                  <a:srgbClr val="000000"/>
                </a:solidFill>
                <a:latin typeface="Times"/>
                <a:ea typeface="Times"/>
                <a:cs typeface="Times"/>
                <a:sym typeface="Times"/>
              </a:defRPr>
            </a:lvl7pPr>
            <a:lvl8pPr marL="3657600" marR="0" lvl="7" indent="-274320" algn="l" rtl="0">
              <a:spcBef>
                <a:spcPts val="275"/>
              </a:spcBef>
              <a:spcAft>
                <a:spcPts val="0"/>
              </a:spcAft>
              <a:buClr>
                <a:srgbClr val="000000"/>
              </a:buClr>
              <a:buSzPts val="720"/>
              <a:buFont typeface="Arial"/>
              <a:buChar char="&quot;"/>
              <a:defRPr sz="1600" b="0" i="0" u="none" strike="noStrike" cap="none">
                <a:solidFill>
                  <a:srgbClr val="000000"/>
                </a:solidFill>
                <a:latin typeface="Times"/>
                <a:ea typeface="Times"/>
                <a:cs typeface="Times"/>
                <a:sym typeface="Times"/>
              </a:defRPr>
            </a:lvl8pPr>
            <a:lvl9pPr marL="4114800" marR="0" lvl="8" indent="-274320" algn="l" rtl="0">
              <a:spcBef>
                <a:spcPts val="275"/>
              </a:spcBef>
              <a:spcAft>
                <a:spcPts val="275"/>
              </a:spcAft>
              <a:buClr>
                <a:srgbClr val="000000"/>
              </a:buClr>
              <a:buSzPts val="720"/>
              <a:buFont typeface="Arial"/>
              <a:buChar char="&quot;"/>
              <a:defRPr sz="1600" b="0" i="0" u="none" strike="noStrike" cap="none">
                <a:solidFill>
                  <a:srgbClr val="000000"/>
                </a:solidFill>
                <a:latin typeface="Times"/>
                <a:ea typeface="Times"/>
                <a:cs typeface="Times"/>
                <a:sym typeface="Time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504825" y="303213"/>
            <a:ext cx="9072563" cy="125888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Times"/>
                <a:ea typeface="Times"/>
                <a:cs typeface="Times"/>
                <a:sym typeface="Times"/>
              </a:defRPr>
            </a:lvl1pPr>
            <a:lvl2pPr marR="0" lvl="1" algn="ctr" rtl="0">
              <a:spcBef>
                <a:spcPts val="0"/>
              </a:spcBef>
              <a:spcAft>
                <a:spcPts val="0"/>
              </a:spcAft>
              <a:buSzPts val="1400"/>
              <a:buNone/>
              <a:defRPr sz="4400" b="0" i="0" u="none" strike="noStrike" cap="none">
                <a:solidFill>
                  <a:srgbClr val="000000"/>
                </a:solidFill>
                <a:latin typeface="Times"/>
                <a:ea typeface="Times"/>
                <a:cs typeface="Times"/>
                <a:sym typeface="Times"/>
              </a:defRPr>
            </a:lvl2pPr>
            <a:lvl3pPr marR="0" lvl="2" algn="ctr" rtl="0">
              <a:spcBef>
                <a:spcPts val="0"/>
              </a:spcBef>
              <a:spcAft>
                <a:spcPts val="0"/>
              </a:spcAft>
              <a:buSzPts val="1400"/>
              <a:buNone/>
              <a:defRPr sz="4400" b="0" i="0" u="none" strike="noStrike" cap="none">
                <a:solidFill>
                  <a:srgbClr val="000000"/>
                </a:solidFill>
                <a:latin typeface="Times"/>
                <a:ea typeface="Times"/>
                <a:cs typeface="Times"/>
                <a:sym typeface="Times"/>
              </a:defRPr>
            </a:lvl3pPr>
            <a:lvl4pPr marR="0" lvl="3" algn="ctr" rtl="0">
              <a:spcBef>
                <a:spcPts val="0"/>
              </a:spcBef>
              <a:spcAft>
                <a:spcPts val="0"/>
              </a:spcAft>
              <a:buSzPts val="1400"/>
              <a:buNone/>
              <a:defRPr sz="4400" b="0" i="0" u="none" strike="noStrike" cap="none">
                <a:solidFill>
                  <a:srgbClr val="000000"/>
                </a:solidFill>
                <a:latin typeface="Times"/>
                <a:ea typeface="Times"/>
                <a:cs typeface="Times"/>
                <a:sym typeface="Times"/>
              </a:defRPr>
            </a:lvl4pPr>
            <a:lvl5pPr marR="0" lvl="4" algn="ctr" rtl="0">
              <a:spcBef>
                <a:spcPts val="0"/>
              </a:spcBef>
              <a:spcAft>
                <a:spcPts val="0"/>
              </a:spcAft>
              <a:buSzPts val="1400"/>
              <a:buNone/>
              <a:defRPr sz="4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504825" y="301625"/>
            <a:ext cx="3316288" cy="12795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rgbClr val="000000"/>
                </a:solidFill>
                <a:latin typeface="Times"/>
                <a:ea typeface="Times"/>
                <a:cs typeface="Times"/>
                <a:sym typeface="Times"/>
              </a:defRPr>
            </a:lvl1pPr>
            <a:lvl2pPr marR="0" lvl="1" algn="ctr" rtl="0">
              <a:spcBef>
                <a:spcPts val="0"/>
              </a:spcBef>
              <a:spcAft>
                <a:spcPts val="0"/>
              </a:spcAft>
              <a:buSzPts val="1400"/>
              <a:buNone/>
              <a:defRPr sz="4400" b="0" i="0" u="none" strike="noStrike" cap="none">
                <a:solidFill>
                  <a:srgbClr val="000000"/>
                </a:solidFill>
                <a:latin typeface="Times"/>
                <a:ea typeface="Times"/>
                <a:cs typeface="Times"/>
                <a:sym typeface="Times"/>
              </a:defRPr>
            </a:lvl2pPr>
            <a:lvl3pPr marR="0" lvl="2" algn="ctr" rtl="0">
              <a:spcBef>
                <a:spcPts val="0"/>
              </a:spcBef>
              <a:spcAft>
                <a:spcPts val="0"/>
              </a:spcAft>
              <a:buSzPts val="1400"/>
              <a:buNone/>
              <a:defRPr sz="4400" b="0" i="0" u="none" strike="noStrike" cap="none">
                <a:solidFill>
                  <a:srgbClr val="000000"/>
                </a:solidFill>
                <a:latin typeface="Times"/>
                <a:ea typeface="Times"/>
                <a:cs typeface="Times"/>
                <a:sym typeface="Times"/>
              </a:defRPr>
            </a:lvl3pPr>
            <a:lvl4pPr marR="0" lvl="3" algn="ctr" rtl="0">
              <a:spcBef>
                <a:spcPts val="0"/>
              </a:spcBef>
              <a:spcAft>
                <a:spcPts val="0"/>
              </a:spcAft>
              <a:buSzPts val="1400"/>
              <a:buNone/>
              <a:defRPr sz="4400" b="0" i="0" u="none" strike="noStrike" cap="none">
                <a:solidFill>
                  <a:srgbClr val="000000"/>
                </a:solidFill>
                <a:latin typeface="Times"/>
                <a:ea typeface="Times"/>
                <a:cs typeface="Times"/>
                <a:sym typeface="Times"/>
              </a:defRPr>
            </a:lvl4pPr>
            <a:lvl5pPr marR="0" lvl="4" algn="ctr" rtl="0">
              <a:spcBef>
                <a:spcPts val="0"/>
              </a:spcBef>
              <a:spcAft>
                <a:spcPts val="0"/>
              </a:spcAft>
              <a:buSzPts val="1400"/>
              <a:buNone/>
              <a:defRPr sz="4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9pPr>
          </a:lstStyle>
          <a:p>
            <a:endParaRPr/>
          </a:p>
        </p:txBody>
      </p:sp>
      <p:sp>
        <p:nvSpPr>
          <p:cNvPr id="30" name="Google Shape;30;p9"/>
          <p:cNvSpPr txBox="1">
            <a:spLocks noGrp="1"/>
          </p:cNvSpPr>
          <p:nvPr>
            <p:ph type="body" idx="1"/>
          </p:nvPr>
        </p:nvSpPr>
        <p:spPr>
          <a:xfrm>
            <a:off x="3941763" y="301625"/>
            <a:ext cx="5635625" cy="6451600"/>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0"/>
              </a:spcBef>
              <a:spcAft>
                <a:spcPts val="0"/>
              </a:spcAft>
              <a:buClr>
                <a:srgbClr val="000000"/>
              </a:buClr>
              <a:buSzPts val="1440"/>
              <a:buFont typeface="Arial"/>
              <a:buChar char="&quot;"/>
              <a:defRPr sz="3200" b="0" i="0" u="none" strike="noStrike" cap="none">
                <a:solidFill>
                  <a:srgbClr val="000000"/>
                </a:solidFill>
                <a:latin typeface="Times"/>
                <a:ea typeface="Times"/>
                <a:cs typeface="Times"/>
                <a:sym typeface="Times"/>
              </a:defRPr>
            </a:lvl1pPr>
            <a:lvl2pPr marL="914400" marR="0" lvl="1" indent="-361950" algn="l" rtl="0">
              <a:spcBef>
                <a:spcPts val="1413"/>
              </a:spcBef>
              <a:spcAft>
                <a:spcPts val="0"/>
              </a:spcAft>
              <a:buClr>
                <a:srgbClr val="000000"/>
              </a:buClr>
              <a:buSzPts val="2100"/>
              <a:buFont typeface="Arial"/>
              <a:buChar char=""/>
              <a:defRPr sz="2800" b="0" i="0" u="none" strike="noStrike" cap="none">
                <a:solidFill>
                  <a:srgbClr val="000000"/>
                </a:solidFill>
                <a:latin typeface="Times"/>
                <a:ea typeface="Times"/>
                <a:cs typeface="Times"/>
                <a:sym typeface="Times"/>
              </a:defRPr>
            </a:lvl2pPr>
            <a:lvl3pPr marL="1371600" marR="0" lvl="2" indent="-297180" algn="l" rtl="0">
              <a:spcBef>
                <a:spcPts val="1125"/>
              </a:spcBef>
              <a:spcAft>
                <a:spcPts val="0"/>
              </a:spcAft>
              <a:buClr>
                <a:srgbClr val="000000"/>
              </a:buClr>
              <a:buSzPts val="1080"/>
              <a:buFont typeface="Arial"/>
              <a:buChar char="&quot;"/>
              <a:defRPr sz="2400" b="0" i="0" u="none" strike="noStrike" cap="none">
                <a:solidFill>
                  <a:srgbClr val="000000"/>
                </a:solidFill>
                <a:latin typeface="Times"/>
                <a:ea typeface="Times"/>
                <a:cs typeface="Times"/>
                <a:sym typeface="Times"/>
              </a:defRPr>
            </a:lvl3pPr>
            <a:lvl4pPr marL="1828800" marR="0" lvl="3" indent="-323850" algn="l" rtl="0">
              <a:spcBef>
                <a:spcPts val="850"/>
              </a:spcBef>
              <a:spcAft>
                <a:spcPts val="0"/>
              </a:spcAft>
              <a:buClr>
                <a:srgbClr val="000000"/>
              </a:buClr>
              <a:buSzPts val="1500"/>
              <a:buFont typeface="Arial"/>
              <a:buChar char=""/>
              <a:defRPr sz="2000" b="0" i="0" u="none" strike="noStrike" cap="none">
                <a:solidFill>
                  <a:srgbClr val="000000"/>
                </a:solidFill>
                <a:latin typeface="Times"/>
                <a:ea typeface="Times"/>
                <a:cs typeface="Times"/>
                <a:sym typeface="Times"/>
              </a:defRPr>
            </a:lvl4pPr>
            <a:lvl5pPr marL="2286000" marR="0" lvl="4" indent="-285750" algn="l" rtl="0">
              <a:spcBef>
                <a:spcPts val="563"/>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5pPr>
            <a:lvl6pPr marL="2743200" marR="0" lvl="5"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6pPr>
            <a:lvl7pPr marL="3200400" marR="0" lvl="6"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7pPr>
            <a:lvl8pPr marL="3657600" marR="0" lvl="7"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8pPr>
            <a:lvl9pPr marL="4114800" marR="0" lvl="8" indent="-285750" algn="l" rtl="0">
              <a:spcBef>
                <a:spcPts val="275"/>
              </a:spcBef>
              <a:spcAft>
                <a:spcPts val="275"/>
              </a:spcAft>
              <a:buClr>
                <a:srgbClr val="000000"/>
              </a:buClr>
              <a:buSzPts val="900"/>
              <a:buFont typeface="Arial"/>
              <a:buChar char="&quot;"/>
              <a:defRPr sz="2000" b="0" i="0" u="none" strike="noStrike" cap="none">
                <a:solidFill>
                  <a:srgbClr val="000000"/>
                </a:solidFill>
                <a:latin typeface="Times"/>
                <a:ea typeface="Times"/>
                <a:cs typeface="Times"/>
                <a:sym typeface="Times"/>
              </a:defRPr>
            </a:lvl9pPr>
          </a:lstStyle>
          <a:p>
            <a:endParaRPr/>
          </a:p>
        </p:txBody>
      </p:sp>
      <p:sp>
        <p:nvSpPr>
          <p:cNvPr id="31" name="Google Shape;31;p9"/>
          <p:cNvSpPr txBox="1">
            <a:spLocks noGrp="1"/>
          </p:cNvSpPr>
          <p:nvPr>
            <p:ph type="body" idx="2"/>
          </p:nvPr>
        </p:nvSpPr>
        <p:spPr>
          <a:xfrm>
            <a:off x="504825" y="1581150"/>
            <a:ext cx="3316288" cy="5172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000000"/>
              </a:buClr>
              <a:buSzPts val="630"/>
              <a:buFont typeface="Arial"/>
              <a:buNone/>
              <a:defRPr sz="1400" b="0" i="0" u="none" strike="noStrike" cap="none">
                <a:solidFill>
                  <a:srgbClr val="000000"/>
                </a:solidFill>
                <a:latin typeface="Times"/>
                <a:ea typeface="Times"/>
                <a:cs typeface="Times"/>
                <a:sym typeface="Times"/>
              </a:defRPr>
            </a:lvl1pPr>
            <a:lvl2pPr marL="914400" marR="0" lvl="1" indent="-228600" algn="l" rtl="0">
              <a:spcBef>
                <a:spcPts val="1413"/>
              </a:spcBef>
              <a:spcAft>
                <a:spcPts val="0"/>
              </a:spcAft>
              <a:buClr>
                <a:srgbClr val="000000"/>
              </a:buClr>
              <a:buSzPts val="900"/>
              <a:buFont typeface="Arial"/>
              <a:buNone/>
              <a:defRPr sz="1200" b="0" i="0" u="none" strike="noStrike" cap="none">
                <a:solidFill>
                  <a:srgbClr val="000000"/>
                </a:solidFill>
                <a:latin typeface="Times"/>
                <a:ea typeface="Times"/>
                <a:cs typeface="Times"/>
                <a:sym typeface="Times"/>
              </a:defRPr>
            </a:lvl2pPr>
            <a:lvl3pPr marL="1371600" marR="0" lvl="2" indent="-228600" algn="l" rtl="0">
              <a:spcBef>
                <a:spcPts val="1125"/>
              </a:spcBef>
              <a:spcAft>
                <a:spcPts val="0"/>
              </a:spcAft>
              <a:buClr>
                <a:srgbClr val="000000"/>
              </a:buClr>
              <a:buSzPts val="450"/>
              <a:buFont typeface="Arial"/>
              <a:buNone/>
              <a:defRPr sz="1000" b="0" i="0" u="none" strike="noStrike" cap="none">
                <a:solidFill>
                  <a:srgbClr val="000000"/>
                </a:solidFill>
                <a:latin typeface="Times"/>
                <a:ea typeface="Times"/>
                <a:cs typeface="Times"/>
                <a:sym typeface="Times"/>
              </a:defRPr>
            </a:lvl3pPr>
            <a:lvl4pPr marL="1828800" marR="0" lvl="3" indent="-228600" algn="l" rtl="0">
              <a:spcBef>
                <a:spcPts val="850"/>
              </a:spcBef>
              <a:spcAft>
                <a:spcPts val="0"/>
              </a:spcAft>
              <a:buClr>
                <a:srgbClr val="000000"/>
              </a:buClr>
              <a:buSzPts val="675"/>
              <a:buFont typeface="Arial"/>
              <a:buNone/>
              <a:defRPr sz="900" b="0" i="0" u="none" strike="noStrike" cap="none">
                <a:solidFill>
                  <a:srgbClr val="000000"/>
                </a:solidFill>
                <a:latin typeface="Times"/>
                <a:ea typeface="Times"/>
                <a:cs typeface="Times"/>
                <a:sym typeface="Times"/>
              </a:defRPr>
            </a:lvl4pPr>
            <a:lvl5pPr marL="2286000" marR="0" lvl="4" indent="-228600" algn="l" rtl="0">
              <a:spcBef>
                <a:spcPts val="563"/>
              </a:spcBef>
              <a:spcAft>
                <a:spcPts val="0"/>
              </a:spcAft>
              <a:buClr>
                <a:srgbClr val="000000"/>
              </a:buClr>
              <a:buSzPts val="405"/>
              <a:buFont typeface="Arial"/>
              <a:buNone/>
              <a:defRPr sz="900" b="0" i="0" u="none" strike="noStrike" cap="none">
                <a:solidFill>
                  <a:srgbClr val="000000"/>
                </a:solidFill>
                <a:latin typeface="Times"/>
                <a:ea typeface="Times"/>
                <a:cs typeface="Times"/>
                <a:sym typeface="Times"/>
              </a:defRPr>
            </a:lvl5pPr>
            <a:lvl6pPr marL="2743200" marR="0" lvl="5" indent="-228600" algn="l" rtl="0">
              <a:spcBef>
                <a:spcPts val="275"/>
              </a:spcBef>
              <a:spcAft>
                <a:spcPts val="0"/>
              </a:spcAft>
              <a:buClr>
                <a:srgbClr val="000000"/>
              </a:buClr>
              <a:buSzPts val="405"/>
              <a:buFont typeface="Arial"/>
              <a:buNone/>
              <a:defRPr sz="900" b="0" i="0" u="none" strike="noStrike" cap="none">
                <a:solidFill>
                  <a:srgbClr val="000000"/>
                </a:solidFill>
                <a:latin typeface="Times"/>
                <a:ea typeface="Times"/>
                <a:cs typeface="Times"/>
                <a:sym typeface="Times"/>
              </a:defRPr>
            </a:lvl6pPr>
            <a:lvl7pPr marL="3200400" marR="0" lvl="6" indent="-228600" algn="l" rtl="0">
              <a:spcBef>
                <a:spcPts val="275"/>
              </a:spcBef>
              <a:spcAft>
                <a:spcPts val="0"/>
              </a:spcAft>
              <a:buClr>
                <a:srgbClr val="000000"/>
              </a:buClr>
              <a:buSzPts val="405"/>
              <a:buFont typeface="Arial"/>
              <a:buNone/>
              <a:defRPr sz="900" b="0" i="0" u="none" strike="noStrike" cap="none">
                <a:solidFill>
                  <a:srgbClr val="000000"/>
                </a:solidFill>
                <a:latin typeface="Times"/>
                <a:ea typeface="Times"/>
                <a:cs typeface="Times"/>
                <a:sym typeface="Times"/>
              </a:defRPr>
            </a:lvl7pPr>
            <a:lvl8pPr marL="3657600" marR="0" lvl="7" indent="-228600" algn="l" rtl="0">
              <a:spcBef>
                <a:spcPts val="275"/>
              </a:spcBef>
              <a:spcAft>
                <a:spcPts val="0"/>
              </a:spcAft>
              <a:buClr>
                <a:srgbClr val="000000"/>
              </a:buClr>
              <a:buSzPts val="405"/>
              <a:buFont typeface="Arial"/>
              <a:buNone/>
              <a:defRPr sz="900" b="0" i="0" u="none" strike="noStrike" cap="none">
                <a:solidFill>
                  <a:srgbClr val="000000"/>
                </a:solidFill>
                <a:latin typeface="Times"/>
                <a:ea typeface="Times"/>
                <a:cs typeface="Times"/>
                <a:sym typeface="Times"/>
              </a:defRPr>
            </a:lvl8pPr>
            <a:lvl9pPr marL="4114800" marR="0" lvl="8" indent="-228600" algn="l" rtl="0">
              <a:spcBef>
                <a:spcPts val="275"/>
              </a:spcBef>
              <a:spcAft>
                <a:spcPts val="275"/>
              </a:spcAft>
              <a:buClr>
                <a:srgbClr val="000000"/>
              </a:buClr>
              <a:buSzPts val="405"/>
              <a:buFont typeface="Arial"/>
              <a:buNone/>
              <a:defRPr sz="900" b="0" i="0" u="none" strike="noStrike" cap="none">
                <a:solidFill>
                  <a:srgbClr val="000000"/>
                </a:solidFill>
                <a:latin typeface="Times"/>
                <a:ea typeface="Times"/>
                <a:cs typeface="Times"/>
                <a:sym typeface="Time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1976438" y="5291138"/>
            <a:ext cx="6048375" cy="6254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rgbClr val="000000"/>
                </a:solidFill>
                <a:latin typeface="Times"/>
                <a:ea typeface="Times"/>
                <a:cs typeface="Times"/>
                <a:sym typeface="Times"/>
              </a:defRPr>
            </a:lvl1pPr>
            <a:lvl2pPr marR="0" lvl="1" algn="ctr" rtl="0">
              <a:spcBef>
                <a:spcPts val="0"/>
              </a:spcBef>
              <a:spcAft>
                <a:spcPts val="0"/>
              </a:spcAft>
              <a:buSzPts val="1400"/>
              <a:buNone/>
              <a:defRPr sz="4400" b="0" i="0" u="none" strike="noStrike" cap="none">
                <a:solidFill>
                  <a:srgbClr val="000000"/>
                </a:solidFill>
                <a:latin typeface="Times"/>
                <a:ea typeface="Times"/>
                <a:cs typeface="Times"/>
                <a:sym typeface="Times"/>
              </a:defRPr>
            </a:lvl2pPr>
            <a:lvl3pPr marR="0" lvl="2" algn="ctr" rtl="0">
              <a:spcBef>
                <a:spcPts val="0"/>
              </a:spcBef>
              <a:spcAft>
                <a:spcPts val="0"/>
              </a:spcAft>
              <a:buSzPts val="1400"/>
              <a:buNone/>
              <a:defRPr sz="4400" b="0" i="0" u="none" strike="noStrike" cap="none">
                <a:solidFill>
                  <a:srgbClr val="000000"/>
                </a:solidFill>
                <a:latin typeface="Times"/>
                <a:ea typeface="Times"/>
                <a:cs typeface="Times"/>
                <a:sym typeface="Times"/>
              </a:defRPr>
            </a:lvl3pPr>
            <a:lvl4pPr marR="0" lvl="3" algn="ctr" rtl="0">
              <a:spcBef>
                <a:spcPts val="0"/>
              </a:spcBef>
              <a:spcAft>
                <a:spcPts val="0"/>
              </a:spcAft>
              <a:buSzPts val="1400"/>
              <a:buNone/>
              <a:defRPr sz="4400" b="0" i="0" u="none" strike="noStrike" cap="none">
                <a:solidFill>
                  <a:srgbClr val="000000"/>
                </a:solidFill>
                <a:latin typeface="Times"/>
                <a:ea typeface="Times"/>
                <a:cs typeface="Times"/>
                <a:sym typeface="Times"/>
              </a:defRPr>
            </a:lvl4pPr>
            <a:lvl5pPr marR="0" lvl="4" algn="ctr" rtl="0">
              <a:spcBef>
                <a:spcPts val="0"/>
              </a:spcBef>
              <a:spcAft>
                <a:spcPts val="0"/>
              </a:spcAft>
              <a:buSzPts val="1400"/>
              <a:buNone/>
              <a:defRPr sz="4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9pPr>
          </a:lstStyle>
          <a:p>
            <a:endParaRPr/>
          </a:p>
        </p:txBody>
      </p:sp>
      <p:sp>
        <p:nvSpPr>
          <p:cNvPr id="34" name="Google Shape;34;p10"/>
          <p:cNvSpPr>
            <a:spLocks noGrp="1"/>
          </p:cNvSpPr>
          <p:nvPr>
            <p:ph type="pic" idx="2"/>
          </p:nvPr>
        </p:nvSpPr>
        <p:spPr>
          <a:xfrm>
            <a:off x="1976438" y="674688"/>
            <a:ext cx="6048375" cy="4537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440"/>
              <a:buFont typeface="Arial"/>
              <a:buNone/>
              <a:defRPr sz="3200" b="0" i="0" u="none" strike="noStrike" cap="none">
                <a:solidFill>
                  <a:srgbClr val="000000"/>
                </a:solidFill>
                <a:latin typeface="Times"/>
                <a:ea typeface="Times"/>
                <a:cs typeface="Times"/>
                <a:sym typeface="Times"/>
              </a:defRPr>
            </a:lvl1pPr>
            <a:lvl2pPr marR="0" lvl="1" algn="l" rtl="0">
              <a:spcBef>
                <a:spcPts val="1413"/>
              </a:spcBef>
              <a:spcAft>
                <a:spcPts val="0"/>
              </a:spcAft>
              <a:buClr>
                <a:srgbClr val="000000"/>
              </a:buClr>
              <a:buSzPts val="2100"/>
              <a:buFont typeface="Arial"/>
              <a:buNone/>
              <a:defRPr sz="2800" b="0" i="0" u="none" strike="noStrike" cap="none">
                <a:solidFill>
                  <a:srgbClr val="000000"/>
                </a:solidFill>
                <a:latin typeface="Times"/>
                <a:ea typeface="Times"/>
                <a:cs typeface="Times"/>
                <a:sym typeface="Times"/>
              </a:defRPr>
            </a:lvl2pPr>
            <a:lvl3pPr marR="0" lvl="2" algn="l" rtl="0">
              <a:spcBef>
                <a:spcPts val="1125"/>
              </a:spcBef>
              <a:spcAft>
                <a:spcPts val="0"/>
              </a:spcAft>
              <a:buClr>
                <a:srgbClr val="000000"/>
              </a:buClr>
              <a:buSzPts val="1080"/>
              <a:buFont typeface="Arial"/>
              <a:buNone/>
              <a:defRPr sz="2400" b="0" i="0" u="none" strike="noStrike" cap="none">
                <a:solidFill>
                  <a:srgbClr val="000000"/>
                </a:solidFill>
                <a:latin typeface="Times"/>
                <a:ea typeface="Times"/>
                <a:cs typeface="Times"/>
                <a:sym typeface="Times"/>
              </a:defRPr>
            </a:lvl3pPr>
            <a:lvl4pPr marR="0" lvl="3" algn="l" rtl="0">
              <a:spcBef>
                <a:spcPts val="850"/>
              </a:spcBef>
              <a:spcAft>
                <a:spcPts val="0"/>
              </a:spcAft>
              <a:buClr>
                <a:srgbClr val="000000"/>
              </a:buClr>
              <a:buSzPts val="1500"/>
              <a:buFont typeface="Arial"/>
              <a:buNone/>
              <a:defRPr sz="2000" b="0" i="0" u="none" strike="noStrike" cap="none">
                <a:solidFill>
                  <a:srgbClr val="000000"/>
                </a:solidFill>
                <a:latin typeface="Times"/>
                <a:ea typeface="Times"/>
                <a:cs typeface="Times"/>
                <a:sym typeface="Times"/>
              </a:defRPr>
            </a:lvl4pPr>
            <a:lvl5pPr marR="0" lvl="4" algn="l" rtl="0">
              <a:spcBef>
                <a:spcPts val="563"/>
              </a:spcBef>
              <a:spcAft>
                <a:spcPts val="0"/>
              </a:spcAft>
              <a:buClr>
                <a:srgbClr val="000000"/>
              </a:buClr>
              <a:buSzPts val="900"/>
              <a:buFont typeface="Arial"/>
              <a:buNone/>
              <a:defRPr sz="2000" b="0" i="0" u="none" strike="noStrike" cap="none">
                <a:solidFill>
                  <a:srgbClr val="000000"/>
                </a:solidFill>
                <a:latin typeface="Times"/>
                <a:ea typeface="Times"/>
                <a:cs typeface="Times"/>
                <a:sym typeface="Times"/>
              </a:defRPr>
            </a:lvl5pPr>
            <a:lvl6pPr marR="0" lvl="5" algn="l" rtl="0">
              <a:spcBef>
                <a:spcPts val="275"/>
              </a:spcBef>
              <a:spcAft>
                <a:spcPts val="0"/>
              </a:spcAft>
              <a:buClr>
                <a:srgbClr val="000000"/>
              </a:buClr>
              <a:buSzPts val="900"/>
              <a:buFont typeface="Arial"/>
              <a:buNone/>
              <a:defRPr sz="2000" b="0" i="0" u="none" strike="noStrike" cap="none">
                <a:solidFill>
                  <a:srgbClr val="000000"/>
                </a:solidFill>
                <a:latin typeface="Times"/>
                <a:ea typeface="Times"/>
                <a:cs typeface="Times"/>
                <a:sym typeface="Times"/>
              </a:defRPr>
            </a:lvl6pPr>
            <a:lvl7pPr marR="0" lvl="6" algn="l" rtl="0">
              <a:spcBef>
                <a:spcPts val="275"/>
              </a:spcBef>
              <a:spcAft>
                <a:spcPts val="0"/>
              </a:spcAft>
              <a:buClr>
                <a:srgbClr val="000000"/>
              </a:buClr>
              <a:buSzPts val="900"/>
              <a:buFont typeface="Arial"/>
              <a:buNone/>
              <a:defRPr sz="2000" b="0" i="0" u="none" strike="noStrike" cap="none">
                <a:solidFill>
                  <a:srgbClr val="000000"/>
                </a:solidFill>
                <a:latin typeface="Times"/>
                <a:ea typeface="Times"/>
                <a:cs typeface="Times"/>
                <a:sym typeface="Times"/>
              </a:defRPr>
            </a:lvl7pPr>
            <a:lvl8pPr marR="0" lvl="7" algn="l" rtl="0">
              <a:spcBef>
                <a:spcPts val="275"/>
              </a:spcBef>
              <a:spcAft>
                <a:spcPts val="0"/>
              </a:spcAft>
              <a:buClr>
                <a:srgbClr val="000000"/>
              </a:buClr>
              <a:buSzPts val="900"/>
              <a:buFont typeface="Arial"/>
              <a:buNone/>
              <a:defRPr sz="2000" b="0" i="0" u="none" strike="noStrike" cap="none">
                <a:solidFill>
                  <a:srgbClr val="000000"/>
                </a:solidFill>
                <a:latin typeface="Times"/>
                <a:ea typeface="Times"/>
                <a:cs typeface="Times"/>
                <a:sym typeface="Times"/>
              </a:defRPr>
            </a:lvl8pPr>
            <a:lvl9pPr marR="0" lvl="8" algn="l" rtl="0">
              <a:spcBef>
                <a:spcPts val="275"/>
              </a:spcBef>
              <a:spcAft>
                <a:spcPts val="275"/>
              </a:spcAft>
              <a:buClr>
                <a:srgbClr val="000000"/>
              </a:buClr>
              <a:buSzPts val="900"/>
              <a:buFont typeface="Arial"/>
              <a:buNone/>
              <a:defRPr sz="2000" b="0" i="0" u="none" strike="noStrike" cap="none">
                <a:solidFill>
                  <a:srgbClr val="000000"/>
                </a:solidFill>
                <a:latin typeface="Times"/>
                <a:ea typeface="Times"/>
                <a:cs typeface="Times"/>
                <a:sym typeface="Times"/>
              </a:defRPr>
            </a:lvl9pPr>
          </a:lstStyle>
          <a:p>
            <a:endParaRPr/>
          </a:p>
        </p:txBody>
      </p:sp>
      <p:sp>
        <p:nvSpPr>
          <p:cNvPr id="35" name="Google Shape;35;p10"/>
          <p:cNvSpPr txBox="1">
            <a:spLocks noGrp="1"/>
          </p:cNvSpPr>
          <p:nvPr>
            <p:ph type="body" idx="1"/>
          </p:nvPr>
        </p:nvSpPr>
        <p:spPr>
          <a:xfrm>
            <a:off x="1976438" y="5916613"/>
            <a:ext cx="6048375" cy="887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000000"/>
              </a:buClr>
              <a:buSzPts val="630"/>
              <a:buFont typeface="Arial"/>
              <a:buNone/>
              <a:defRPr sz="1400" b="0" i="0" u="none" strike="noStrike" cap="none">
                <a:solidFill>
                  <a:srgbClr val="000000"/>
                </a:solidFill>
                <a:latin typeface="Times"/>
                <a:ea typeface="Times"/>
                <a:cs typeface="Times"/>
                <a:sym typeface="Times"/>
              </a:defRPr>
            </a:lvl1pPr>
            <a:lvl2pPr marL="914400" marR="0" lvl="1" indent="-228600" algn="l" rtl="0">
              <a:spcBef>
                <a:spcPts val="1413"/>
              </a:spcBef>
              <a:spcAft>
                <a:spcPts val="0"/>
              </a:spcAft>
              <a:buClr>
                <a:srgbClr val="000000"/>
              </a:buClr>
              <a:buSzPts val="900"/>
              <a:buFont typeface="Arial"/>
              <a:buNone/>
              <a:defRPr sz="1200" b="0" i="0" u="none" strike="noStrike" cap="none">
                <a:solidFill>
                  <a:srgbClr val="000000"/>
                </a:solidFill>
                <a:latin typeface="Times"/>
                <a:ea typeface="Times"/>
                <a:cs typeface="Times"/>
                <a:sym typeface="Times"/>
              </a:defRPr>
            </a:lvl2pPr>
            <a:lvl3pPr marL="1371600" marR="0" lvl="2" indent="-228600" algn="l" rtl="0">
              <a:spcBef>
                <a:spcPts val="1125"/>
              </a:spcBef>
              <a:spcAft>
                <a:spcPts val="0"/>
              </a:spcAft>
              <a:buClr>
                <a:srgbClr val="000000"/>
              </a:buClr>
              <a:buSzPts val="450"/>
              <a:buFont typeface="Arial"/>
              <a:buNone/>
              <a:defRPr sz="1000" b="0" i="0" u="none" strike="noStrike" cap="none">
                <a:solidFill>
                  <a:srgbClr val="000000"/>
                </a:solidFill>
                <a:latin typeface="Times"/>
                <a:ea typeface="Times"/>
                <a:cs typeface="Times"/>
                <a:sym typeface="Times"/>
              </a:defRPr>
            </a:lvl3pPr>
            <a:lvl4pPr marL="1828800" marR="0" lvl="3" indent="-228600" algn="l" rtl="0">
              <a:spcBef>
                <a:spcPts val="850"/>
              </a:spcBef>
              <a:spcAft>
                <a:spcPts val="0"/>
              </a:spcAft>
              <a:buClr>
                <a:srgbClr val="000000"/>
              </a:buClr>
              <a:buSzPts val="675"/>
              <a:buFont typeface="Arial"/>
              <a:buNone/>
              <a:defRPr sz="900" b="0" i="0" u="none" strike="noStrike" cap="none">
                <a:solidFill>
                  <a:srgbClr val="000000"/>
                </a:solidFill>
                <a:latin typeface="Times"/>
                <a:ea typeface="Times"/>
                <a:cs typeface="Times"/>
                <a:sym typeface="Times"/>
              </a:defRPr>
            </a:lvl4pPr>
            <a:lvl5pPr marL="2286000" marR="0" lvl="4" indent="-228600" algn="l" rtl="0">
              <a:spcBef>
                <a:spcPts val="563"/>
              </a:spcBef>
              <a:spcAft>
                <a:spcPts val="0"/>
              </a:spcAft>
              <a:buClr>
                <a:srgbClr val="000000"/>
              </a:buClr>
              <a:buSzPts val="405"/>
              <a:buFont typeface="Arial"/>
              <a:buNone/>
              <a:defRPr sz="900" b="0" i="0" u="none" strike="noStrike" cap="none">
                <a:solidFill>
                  <a:srgbClr val="000000"/>
                </a:solidFill>
                <a:latin typeface="Times"/>
                <a:ea typeface="Times"/>
                <a:cs typeface="Times"/>
                <a:sym typeface="Times"/>
              </a:defRPr>
            </a:lvl5pPr>
            <a:lvl6pPr marL="2743200" marR="0" lvl="5" indent="-228600" algn="l" rtl="0">
              <a:spcBef>
                <a:spcPts val="275"/>
              </a:spcBef>
              <a:spcAft>
                <a:spcPts val="0"/>
              </a:spcAft>
              <a:buClr>
                <a:srgbClr val="000000"/>
              </a:buClr>
              <a:buSzPts val="405"/>
              <a:buFont typeface="Arial"/>
              <a:buNone/>
              <a:defRPr sz="900" b="0" i="0" u="none" strike="noStrike" cap="none">
                <a:solidFill>
                  <a:srgbClr val="000000"/>
                </a:solidFill>
                <a:latin typeface="Times"/>
                <a:ea typeface="Times"/>
                <a:cs typeface="Times"/>
                <a:sym typeface="Times"/>
              </a:defRPr>
            </a:lvl6pPr>
            <a:lvl7pPr marL="3200400" marR="0" lvl="6" indent="-228600" algn="l" rtl="0">
              <a:spcBef>
                <a:spcPts val="275"/>
              </a:spcBef>
              <a:spcAft>
                <a:spcPts val="0"/>
              </a:spcAft>
              <a:buClr>
                <a:srgbClr val="000000"/>
              </a:buClr>
              <a:buSzPts val="405"/>
              <a:buFont typeface="Arial"/>
              <a:buNone/>
              <a:defRPr sz="900" b="0" i="0" u="none" strike="noStrike" cap="none">
                <a:solidFill>
                  <a:srgbClr val="000000"/>
                </a:solidFill>
                <a:latin typeface="Times"/>
                <a:ea typeface="Times"/>
                <a:cs typeface="Times"/>
                <a:sym typeface="Times"/>
              </a:defRPr>
            </a:lvl7pPr>
            <a:lvl8pPr marL="3657600" marR="0" lvl="7" indent="-228600" algn="l" rtl="0">
              <a:spcBef>
                <a:spcPts val="275"/>
              </a:spcBef>
              <a:spcAft>
                <a:spcPts val="0"/>
              </a:spcAft>
              <a:buClr>
                <a:srgbClr val="000000"/>
              </a:buClr>
              <a:buSzPts val="405"/>
              <a:buFont typeface="Arial"/>
              <a:buNone/>
              <a:defRPr sz="900" b="0" i="0" u="none" strike="noStrike" cap="none">
                <a:solidFill>
                  <a:srgbClr val="000000"/>
                </a:solidFill>
                <a:latin typeface="Times"/>
                <a:ea typeface="Times"/>
                <a:cs typeface="Times"/>
                <a:sym typeface="Times"/>
              </a:defRPr>
            </a:lvl8pPr>
            <a:lvl9pPr marL="4114800" marR="0" lvl="8" indent="-228600" algn="l" rtl="0">
              <a:spcBef>
                <a:spcPts val="275"/>
              </a:spcBef>
              <a:spcAft>
                <a:spcPts val="275"/>
              </a:spcAft>
              <a:buClr>
                <a:srgbClr val="000000"/>
              </a:buClr>
              <a:buSzPts val="405"/>
              <a:buFont typeface="Arial"/>
              <a:buNone/>
              <a:defRPr sz="900" b="0" i="0" u="none" strike="noStrike" cap="none">
                <a:solidFill>
                  <a:srgbClr val="000000"/>
                </a:solidFill>
                <a:latin typeface="Times"/>
                <a:ea typeface="Times"/>
                <a:cs typeface="Times"/>
                <a:sym typeface="Time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504825" y="303213"/>
            <a:ext cx="9072563" cy="125888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Times"/>
                <a:ea typeface="Times"/>
                <a:cs typeface="Times"/>
                <a:sym typeface="Times"/>
              </a:defRPr>
            </a:lvl1pPr>
            <a:lvl2pPr marR="0" lvl="1" algn="ctr" rtl="0">
              <a:spcBef>
                <a:spcPts val="0"/>
              </a:spcBef>
              <a:spcAft>
                <a:spcPts val="0"/>
              </a:spcAft>
              <a:buSzPts val="1400"/>
              <a:buNone/>
              <a:defRPr sz="4400" b="0" i="0" u="none" strike="noStrike" cap="none">
                <a:solidFill>
                  <a:srgbClr val="000000"/>
                </a:solidFill>
                <a:latin typeface="Times"/>
                <a:ea typeface="Times"/>
                <a:cs typeface="Times"/>
                <a:sym typeface="Times"/>
              </a:defRPr>
            </a:lvl2pPr>
            <a:lvl3pPr marR="0" lvl="2" algn="ctr" rtl="0">
              <a:spcBef>
                <a:spcPts val="0"/>
              </a:spcBef>
              <a:spcAft>
                <a:spcPts val="0"/>
              </a:spcAft>
              <a:buSzPts val="1400"/>
              <a:buNone/>
              <a:defRPr sz="4400" b="0" i="0" u="none" strike="noStrike" cap="none">
                <a:solidFill>
                  <a:srgbClr val="000000"/>
                </a:solidFill>
                <a:latin typeface="Times"/>
                <a:ea typeface="Times"/>
                <a:cs typeface="Times"/>
                <a:sym typeface="Times"/>
              </a:defRPr>
            </a:lvl3pPr>
            <a:lvl4pPr marR="0" lvl="3" algn="ctr" rtl="0">
              <a:spcBef>
                <a:spcPts val="0"/>
              </a:spcBef>
              <a:spcAft>
                <a:spcPts val="0"/>
              </a:spcAft>
              <a:buSzPts val="1400"/>
              <a:buNone/>
              <a:defRPr sz="4400" b="0" i="0" u="none" strike="noStrike" cap="none">
                <a:solidFill>
                  <a:srgbClr val="000000"/>
                </a:solidFill>
                <a:latin typeface="Times"/>
                <a:ea typeface="Times"/>
                <a:cs typeface="Times"/>
                <a:sym typeface="Times"/>
              </a:defRPr>
            </a:lvl4pPr>
            <a:lvl5pPr marR="0" lvl="4" algn="ctr" rtl="0">
              <a:spcBef>
                <a:spcPts val="0"/>
              </a:spcBef>
              <a:spcAft>
                <a:spcPts val="0"/>
              </a:spcAft>
              <a:buSzPts val="1400"/>
              <a:buNone/>
              <a:defRPr sz="4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9pPr>
          </a:lstStyle>
          <a:p>
            <a:endParaRPr/>
          </a:p>
        </p:txBody>
      </p:sp>
      <p:sp>
        <p:nvSpPr>
          <p:cNvPr id="38" name="Google Shape;38;p11"/>
          <p:cNvSpPr txBox="1">
            <a:spLocks noGrp="1"/>
          </p:cNvSpPr>
          <p:nvPr>
            <p:ph type="body" idx="1"/>
          </p:nvPr>
        </p:nvSpPr>
        <p:spPr>
          <a:xfrm rot="5400000">
            <a:off x="2546351" y="-277812"/>
            <a:ext cx="4989512" cy="907256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0"/>
              </a:spcBef>
              <a:spcAft>
                <a:spcPts val="0"/>
              </a:spcAft>
              <a:buClr>
                <a:srgbClr val="000000"/>
              </a:buClr>
              <a:buSzPts val="1440"/>
              <a:buFont typeface="Arial"/>
              <a:buChar char="&quot;"/>
              <a:defRPr sz="3200" b="0" i="0" u="none" strike="noStrike" cap="none">
                <a:solidFill>
                  <a:srgbClr val="000000"/>
                </a:solidFill>
                <a:latin typeface="Times"/>
                <a:ea typeface="Times"/>
                <a:cs typeface="Times"/>
                <a:sym typeface="Times"/>
              </a:defRPr>
            </a:lvl1pPr>
            <a:lvl2pPr marL="914400" marR="0" lvl="1" indent="-361950" algn="l" rtl="0">
              <a:spcBef>
                <a:spcPts val="1413"/>
              </a:spcBef>
              <a:spcAft>
                <a:spcPts val="0"/>
              </a:spcAft>
              <a:buClr>
                <a:srgbClr val="000000"/>
              </a:buClr>
              <a:buSzPts val="2100"/>
              <a:buFont typeface="Arial"/>
              <a:buChar char=""/>
              <a:defRPr sz="2800" b="0" i="0" u="none" strike="noStrike" cap="none">
                <a:solidFill>
                  <a:srgbClr val="000000"/>
                </a:solidFill>
                <a:latin typeface="Times"/>
                <a:ea typeface="Times"/>
                <a:cs typeface="Times"/>
                <a:sym typeface="Times"/>
              </a:defRPr>
            </a:lvl2pPr>
            <a:lvl3pPr marL="1371600" marR="0" lvl="2" indent="-297180" algn="l" rtl="0">
              <a:spcBef>
                <a:spcPts val="1125"/>
              </a:spcBef>
              <a:spcAft>
                <a:spcPts val="0"/>
              </a:spcAft>
              <a:buClr>
                <a:srgbClr val="000000"/>
              </a:buClr>
              <a:buSzPts val="1080"/>
              <a:buFont typeface="Arial"/>
              <a:buChar char="&quot;"/>
              <a:defRPr sz="2400" b="0" i="0" u="none" strike="noStrike" cap="none">
                <a:solidFill>
                  <a:srgbClr val="000000"/>
                </a:solidFill>
                <a:latin typeface="Times"/>
                <a:ea typeface="Times"/>
                <a:cs typeface="Times"/>
                <a:sym typeface="Times"/>
              </a:defRPr>
            </a:lvl3pPr>
            <a:lvl4pPr marL="1828800" marR="0" lvl="3" indent="-323850" algn="l" rtl="0">
              <a:spcBef>
                <a:spcPts val="850"/>
              </a:spcBef>
              <a:spcAft>
                <a:spcPts val="0"/>
              </a:spcAft>
              <a:buClr>
                <a:srgbClr val="000000"/>
              </a:buClr>
              <a:buSzPts val="1500"/>
              <a:buFont typeface="Arial"/>
              <a:buChar char=""/>
              <a:defRPr sz="2000" b="0" i="0" u="none" strike="noStrike" cap="none">
                <a:solidFill>
                  <a:srgbClr val="000000"/>
                </a:solidFill>
                <a:latin typeface="Times"/>
                <a:ea typeface="Times"/>
                <a:cs typeface="Times"/>
                <a:sym typeface="Times"/>
              </a:defRPr>
            </a:lvl4pPr>
            <a:lvl5pPr marL="2286000" marR="0" lvl="4" indent="-285750" algn="l" rtl="0">
              <a:spcBef>
                <a:spcPts val="563"/>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5pPr>
            <a:lvl6pPr marL="2743200" marR="0" lvl="5"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6pPr>
            <a:lvl7pPr marL="3200400" marR="0" lvl="6"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7pPr>
            <a:lvl8pPr marL="3657600" marR="0" lvl="7"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8pPr>
            <a:lvl9pPr marL="4114800" marR="0" lvl="8" indent="-285750" algn="l" rtl="0">
              <a:spcBef>
                <a:spcPts val="275"/>
              </a:spcBef>
              <a:spcAft>
                <a:spcPts val="275"/>
              </a:spcAft>
              <a:buClr>
                <a:srgbClr val="000000"/>
              </a:buClr>
              <a:buSzPts val="900"/>
              <a:buFont typeface="Arial"/>
              <a:buChar char="&quot;"/>
              <a:defRPr sz="2000" b="0" i="0" u="none" strike="noStrike" cap="none">
                <a:solidFill>
                  <a:srgbClr val="000000"/>
                </a:solidFill>
                <a:latin typeface="Times"/>
                <a:ea typeface="Times"/>
                <a:cs typeface="Times"/>
                <a:sym typeface="Time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rot="5400000">
            <a:off x="5218907" y="2394744"/>
            <a:ext cx="6450012" cy="22669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Times"/>
                <a:ea typeface="Times"/>
                <a:cs typeface="Times"/>
                <a:sym typeface="Times"/>
              </a:defRPr>
            </a:lvl1pPr>
            <a:lvl2pPr marR="0" lvl="1" algn="ctr" rtl="0">
              <a:spcBef>
                <a:spcPts val="0"/>
              </a:spcBef>
              <a:spcAft>
                <a:spcPts val="0"/>
              </a:spcAft>
              <a:buSzPts val="1400"/>
              <a:buNone/>
              <a:defRPr sz="4400" b="0" i="0" u="none" strike="noStrike" cap="none">
                <a:solidFill>
                  <a:srgbClr val="000000"/>
                </a:solidFill>
                <a:latin typeface="Times"/>
                <a:ea typeface="Times"/>
                <a:cs typeface="Times"/>
                <a:sym typeface="Times"/>
              </a:defRPr>
            </a:lvl2pPr>
            <a:lvl3pPr marR="0" lvl="2" algn="ctr" rtl="0">
              <a:spcBef>
                <a:spcPts val="0"/>
              </a:spcBef>
              <a:spcAft>
                <a:spcPts val="0"/>
              </a:spcAft>
              <a:buSzPts val="1400"/>
              <a:buNone/>
              <a:defRPr sz="4400" b="0" i="0" u="none" strike="noStrike" cap="none">
                <a:solidFill>
                  <a:srgbClr val="000000"/>
                </a:solidFill>
                <a:latin typeface="Times"/>
                <a:ea typeface="Times"/>
                <a:cs typeface="Times"/>
                <a:sym typeface="Times"/>
              </a:defRPr>
            </a:lvl3pPr>
            <a:lvl4pPr marR="0" lvl="3" algn="ctr" rtl="0">
              <a:spcBef>
                <a:spcPts val="0"/>
              </a:spcBef>
              <a:spcAft>
                <a:spcPts val="0"/>
              </a:spcAft>
              <a:buSzPts val="1400"/>
              <a:buNone/>
              <a:defRPr sz="4400" b="0" i="0" u="none" strike="noStrike" cap="none">
                <a:solidFill>
                  <a:srgbClr val="000000"/>
                </a:solidFill>
                <a:latin typeface="Times"/>
                <a:ea typeface="Times"/>
                <a:cs typeface="Times"/>
                <a:sym typeface="Times"/>
              </a:defRPr>
            </a:lvl4pPr>
            <a:lvl5pPr marR="0" lvl="4" algn="ctr" rtl="0">
              <a:spcBef>
                <a:spcPts val="0"/>
              </a:spcBef>
              <a:spcAft>
                <a:spcPts val="0"/>
              </a:spcAft>
              <a:buSzPts val="1400"/>
              <a:buNone/>
              <a:defRPr sz="4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9pPr>
          </a:lstStyle>
          <a:p>
            <a:endParaRPr/>
          </a:p>
        </p:txBody>
      </p:sp>
      <p:sp>
        <p:nvSpPr>
          <p:cNvPr id="41" name="Google Shape;41;p12"/>
          <p:cNvSpPr txBox="1">
            <a:spLocks noGrp="1"/>
          </p:cNvSpPr>
          <p:nvPr>
            <p:ph type="body" idx="1"/>
          </p:nvPr>
        </p:nvSpPr>
        <p:spPr>
          <a:xfrm rot="5400000">
            <a:off x="606426" y="201612"/>
            <a:ext cx="6450012" cy="665321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0"/>
              </a:spcBef>
              <a:spcAft>
                <a:spcPts val="0"/>
              </a:spcAft>
              <a:buClr>
                <a:srgbClr val="000000"/>
              </a:buClr>
              <a:buSzPts val="1440"/>
              <a:buFont typeface="Arial"/>
              <a:buChar char="&quot;"/>
              <a:defRPr sz="3200" b="0" i="0" u="none" strike="noStrike" cap="none">
                <a:solidFill>
                  <a:srgbClr val="000000"/>
                </a:solidFill>
                <a:latin typeface="Times"/>
                <a:ea typeface="Times"/>
                <a:cs typeface="Times"/>
                <a:sym typeface="Times"/>
              </a:defRPr>
            </a:lvl1pPr>
            <a:lvl2pPr marL="914400" marR="0" lvl="1" indent="-361950" algn="l" rtl="0">
              <a:spcBef>
                <a:spcPts val="1413"/>
              </a:spcBef>
              <a:spcAft>
                <a:spcPts val="0"/>
              </a:spcAft>
              <a:buClr>
                <a:srgbClr val="000000"/>
              </a:buClr>
              <a:buSzPts val="2100"/>
              <a:buFont typeface="Arial"/>
              <a:buChar char=""/>
              <a:defRPr sz="2800" b="0" i="0" u="none" strike="noStrike" cap="none">
                <a:solidFill>
                  <a:srgbClr val="000000"/>
                </a:solidFill>
                <a:latin typeface="Times"/>
                <a:ea typeface="Times"/>
                <a:cs typeface="Times"/>
                <a:sym typeface="Times"/>
              </a:defRPr>
            </a:lvl2pPr>
            <a:lvl3pPr marL="1371600" marR="0" lvl="2" indent="-297180" algn="l" rtl="0">
              <a:spcBef>
                <a:spcPts val="1125"/>
              </a:spcBef>
              <a:spcAft>
                <a:spcPts val="0"/>
              </a:spcAft>
              <a:buClr>
                <a:srgbClr val="000000"/>
              </a:buClr>
              <a:buSzPts val="1080"/>
              <a:buFont typeface="Arial"/>
              <a:buChar char="&quot;"/>
              <a:defRPr sz="2400" b="0" i="0" u="none" strike="noStrike" cap="none">
                <a:solidFill>
                  <a:srgbClr val="000000"/>
                </a:solidFill>
                <a:latin typeface="Times"/>
                <a:ea typeface="Times"/>
                <a:cs typeface="Times"/>
                <a:sym typeface="Times"/>
              </a:defRPr>
            </a:lvl3pPr>
            <a:lvl4pPr marL="1828800" marR="0" lvl="3" indent="-323850" algn="l" rtl="0">
              <a:spcBef>
                <a:spcPts val="850"/>
              </a:spcBef>
              <a:spcAft>
                <a:spcPts val="0"/>
              </a:spcAft>
              <a:buClr>
                <a:srgbClr val="000000"/>
              </a:buClr>
              <a:buSzPts val="1500"/>
              <a:buFont typeface="Arial"/>
              <a:buChar char=""/>
              <a:defRPr sz="2000" b="0" i="0" u="none" strike="noStrike" cap="none">
                <a:solidFill>
                  <a:srgbClr val="000000"/>
                </a:solidFill>
                <a:latin typeface="Times"/>
                <a:ea typeface="Times"/>
                <a:cs typeface="Times"/>
                <a:sym typeface="Times"/>
              </a:defRPr>
            </a:lvl4pPr>
            <a:lvl5pPr marL="2286000" marR="0" lvl="4" indent="-285750" algn="l" rtl="0">
              <a:spcBef>
                <a:spcPts val="563"/>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5pPr>
            <a:lvl6pPr marL="2743200" marR="0" lvl="5"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6pPr>
            <a:lvl7pPr marL="3200400" marR="0" lvl="6"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7pPr>
            <a:lvl8pPr marL="3657600" marR="0" lvl="7" indent="-285750" algn="l" rtl="0">
              <a:spcBef>
                <a:spcPts val="275"/>
              </a:spcBef>
              <a:spcAft>
                <a:spcPts val="0"/>
              </a:spcAft>
              <a:buClr>
                <a:srgbClr val="000000"/>
              </a:buClr>
              <a:buSzPts val="900"/>
              <a:buFont typeface="Arial"/>
              <a:buChar char="&quot;"/>
              <a:defRPr sz="2000" b="0" i="0" u="none" strike="noStrike" cap="none">
                <a:solidFill>
                  <a:srgbClr val="000000"/>
                </a:solidFill>
                <a:latin typeface="Times"/>
                <a:ea typeface="Times"/>
                <a:cs typeface="Times"/>
                <a:sym typeface="Times"/>
              </a:defRPr>
            </a:lvl8pPr>
            <a:lvl9pPr marL="4114800" marR="0" lvl="8" indent="-285750" algn="l" rtl="0">
              <a:spcBef>
                <a:spcPts val="275"/>
              </a:spcBef>
              <a:spcAft>
                <a:spcPts val="275"/>
              </a:spcAft>
              <a:buClr>
                <a:srgbClr val="000000"/>
              </a:buClr>
              <a:buSzPts val="900"/>
              <a:buFont typeface="Arial"/>
              <a:buChar char="&quot;"/>
              <a:defRPr sz="2000" b="0" i="0" u="none" strike="noStrike" cap="none">
                <a:solidFill>
                  <a:srgbClr val="000000"/>
                </a:solidFill>
                <a:latin typeface="Times"/>
                <a:ea typeface="Times"/>
                <a:cs typeface="Times"/>
                <a:sym typeface="Time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mt="70000"/>
          </a:blip>
          <a:stretch>
            <a:fillRect/>
          </a:stretch>
        </a:blip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504825" y="303213"/>
            <a:ext cx="9183687" cy="1258887"/>
          </a:xfrm>
          <a:prstGeom prst="rect">
            <a:avLst/>
          </a:prstGeom>
          <a:noFill/>
          <a:ln>
            <a:noFill/>
          </a:ln>
        </p:spPr>
        <p:txBody>
          <a:bodyPr spcFirstLastPara="1" wrap="square" lIns="100775" tIns="50375" rIns="100775" bIns="50375" anchor="t" anchorCtr="0">
            <a:noAutofit/>
          </a:bodyPr>
          <a:lstStyle/>
          <a:p>
            <a:pPr marL="0" lvl="0" indent="0" algn="ctr" rtl="0">
              <a:spcBef>
                <a:spcPts val="0"/>
              </a:spcBef>
              <a:spcAft>
                <a:spcPts val="0"/>
              </a:spcAft>
              <a:buNone/>
            </a:pPr>
            <a:r>
              <a:rPr lang="en-US"/>
              <a:t> </a:t>
            </a:r>
            <a:endParaRPr/>
          </a:p>
        </p:txBody>
      </p:sp>
      <p:sp>
        <p:nvSpPr>
          <p:cNvPr id="49" name="Google Shape;49;p13"/>
          <p:cNvSpPr/>
          <p:nvPr/>
        </p:nvSpPr>
        <p:spPr>
          <a:xfrm>
            <a:off x="5177790" y="5522358"/>
            <a:ext cx="4780559" cy="193899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sng" strike="noStrike" cap="none" dirty="0">
                <a:solidFill>
                  <a:schemeClr val="bg2">
                    <a:lumMod val="95000"/>
                    <a:lumOff val="5000"/>
                  </a:schemeClr>
                </a:solidFill>
                <a:latin typeface="Helvetica Neue"/>
                <a:ea typeface="Helvetica Neue"/>
                <a:cs typeface="Helvetica Neue"/>
                <a:sym typeface="Helvetica Neue"/>
              </a:rPr>
              <a:t>Submitted To:</a:t>
            </a:r>
            <a:endParaRPr dirty="0">
              <a:solidFill>
                <a:schemeClr val="bg2">
                  <a:lumMod val="95000"/>
                  <a:lumOff val="5000"/>
                </a:schemeClr>
              </a:solidFill>
            </a:endParaRPr>
          </a:p>
          <a:p>
            <a:pPr marL="0" marR="0" lvl="0" indent="0" algn="l" rtl="0">
              <a:spcBef>
                <a:spcPts val="0"/>
              </a:spcBef>
              <a:spcAft>
                <a:spcPts val="0"/>
              </a:spcAft>
              <a:buNone/>
            </a:pPr>
            <a:r>
              <a:rPr lang="en-US" sz="2400" b="1" i="0" u="none" strike="noStrike" cap="none" dirty="0">
                <a:solidFill>
                  <a:schemeClr val="bg2">
                    <a:lumMod val="95000"/>
                    <a:lumOff val="5000"/>
                  </a:schemeClr>
                </a:solidFill>
                <a:latin typeface="Cambria"/>
                <a:ea typeface="Cambria"/>
                <a:cs typeface="Cambria"/>
                <a:sym typeface="Cambria"/>
              </a:rPr>
              <a:t> </a:t>
            </a:r>
            <a:r>
              <a:rPr lang="en-US" sz="2400" b="1" dirty="0">
                <a:solidFill>
                  <a:schemeClr val="bg2">
                    <a:lumMod val="95000"/>
                    <a:lumOff val="5000"/>
                  </a:schemeClr>
                </a:solidFill>
                <a:latin typeface="Cambria"/>
                <a:ea typeface="Cambria"/>
                <a:cs typeface="Cambria"/>
                <a:sym typeface="Cambria"/>
              </a:rPr>
              <a:t>Mr. Neeraj Prakash Shrivastava  </a:t>
            </a:r>
            <a:endParaRPr sz="2400" b="1" i="0" u="none" strike="noStrike" cap="none" dirty="0">
              <a:solidFill>
                <a:schemeClr val="bg2">
                  <a:lumMod val="95000"/>
                  <a:lumOff val="5000"/>
                </a:schemeClr>
              </a:solidFill>
              <a:latin typeface="Cambria"/>
              <a:ea typeface="Cambria"/>
              <a:cs typeface="Cambria"/>
              <a:sym typeface="Cambria"/>
            </a:endParaRPr>
          </a:p>
          <a:p>
            <a:pPr marL="0" marR="0" lvl="0" indent="0" algn="l" rtl="0">
              <a:spcBef>
                <a:spcPts val="0"/>
              </a:spcBef>
              <a:spcAft>
                <a:spcPts val="0"/>
              </a:spcAft>
              <a:buNone/>
            </a:pPr>
            <a:r>
              <a:rPr lang="en-US" sz="2000" b="1" dirty="0">
                <a:solidFill>
                  <a:schemeClr val="bg2">
                    <a:lumMod val="95000"/>
                    <a:lumOff val="5000"/>
                  </a:schemeClr>
                </a:solidFill>
                <a:latin typeface="Cambria"/>
                <a:ea typeface="Cambria"/>
                <a:cs typeface="Cambria"/>
                <a:sym typeface="Cambria"/>
              </a:rPr>
              <a:t> Class</a:t>
            </a:r>
            <a:r>
              <a:rPr lang="en-US" sz="2000" b="1" i="0" u="none" strike="noStrike" cap="none" dirty="0">
                <a:solidFill>
                  <a:schemeClr val="bg2">
                    <a:lumMod val="95000"/>
                    <a:lumOff val="5000"/>
                  </a:schemeClr>
                </a:solidFill>
                <a:latin typeface="Cambria"/>
                <a:ea typeface="Cambria"/>
                <a:cs typeface="Cambria"/>
                <a:sym typeface="Cambria"/>
              </a:rPr>
              <a:t> Coordinator, CSE</a:t>
            </a:r>
            <a:endParaRPr dirty="0">
              <a:solidFill>
                <a:schemeClr val="bg2">
                  <a:lumMod val="95000"/>
                  <a:lumOff val="5000"/>
                </a:schemeClr>
              </a:solidFill>
            </a:endParaRPr>
          </a:p>
          <a:p>
            <a:pPr marL="0" marR="0" lvl="0" indent="0" algn="l" rtl="0">
              <a:spcBef>
                <a:spcPts val="0"/>
              </a:spcBef>
              <a:spcAft>
                <a:spcPts val="0"/>
              </a:spcAft>
              <a:buNone/>
            </a:pPr>
            <a:endParaRPr sz="2000" b="1" i="0" u="none" strike="noStrike" cap="none" dirty="0">
              <a:solidFill>
                <a:schemeClr val="bg2">
                  <a:lumMod val="95000"/>
                  <a:lumOff val="5000"/>
                </a:schemeClr>
              </a:solidFill>
              <a:latin typeface="Cambria"/>
              <a:ea typeface="Cambria"/>
              <a:cs typeface="Cambria"/>
              <a:sym typeface="Cambria"/>
            </a:endParaRPr>
          </a:p>
        </p:txBody>
      </p:sp>
      <p:sp>
        <p:nvSpPr>
          <p:cNvPr id="50" name="Google Shape;50;p13"/>
          <p:cNvSpPr txBox="1"/>
          <p:nvPr/>
        </p:nvSpPr>
        <p:spPr>
          <a:xfrm>
            <a:off x="544512" y="5380037"/>
            <a:ext cx="4267201" cy="1455995"/>
          </a:xfrm>
          <a:prstGeom prst="rect">
            <a:avLst/>
          </a:prstGeom>
          <a:noFill/>
          <a:ln>
            <a:noFill/>
          </a:ln>
        </p:spPr>
        <p:txBody>
          <a:bodyPr spcFirstLastPara="1" wrap="square" lIns="100775" tIns="50375" rIns="100775" bIns="50375" anchor="t" anchorCtr="0">
            <a:noAutofit/>
          </a:bodyPr>
          <a:lstStyle/>
          <a:p>
            <a:pPr marL="0" marR="0" lvl="0" indent="0" algn="l" rtl="0">
              <a:spcBef>
                <a:spcPts val="0"/>
              </a:spcBef>
              <a:spcAft>
                <a:spcPts val="0"/>
              </a:spcAft>
              <a:buNone/>
            </a:pPr>
            <a:r>
              <a:rPr lang="en-US" sz="2000" b="1" i="0" u="sng" strike="noStrike" cap="none" dirty="0">
                <a:solidFill>
                  <a:schemeClr val="dk1"/>
                </a:solidFill>
                <a:latin typeface="Cambria"/>
                <a:ea typeface="Cambria"/>
                <a:cs typeface="Cambria"/>
                <a:sym typeface="Cambria"/>
              </a:rPr>
              <a:t>Presented By:</a:t>
            </a:r>
            <a:endParaRPr dirty="0"/>
          </a:p>
          <a:p>
            <a:pPr marL="0" marR="0" lvl="0" indent="0" algn="l" rtl="0">
              <a:spcBef>
                <a:spcPts val="0"/>
              </a:spcBef>
              <a:spcAft>
                <a:spcPts val="0"/>
              </a:spcAft>
              <a:buNone/>
            </a:pPr>
            <a:r>
              <a:rPr lang="en-US" sz="2400" b="1" dirty="0">
                <a:solidFill>
                  <a:schemeClr val="dk1"/>
                </a:solidFill>
                <a:latin typeface="Cambria"/>
                <a:ea typeface="Cambria"/>
                <a:sym typeface="Cambria"/>
              </a:rPr>
              <a:t>Sanskrati Jain</a:t>
            </a:r>
            <a:endParaRPr dirty="0"/>
          </a:p>
          <a:p>
            <a:pPr marL="0" marR="0" lvl="0" indent="0" algn="l" rtl="0">
              <a:spcBef>
                <a:spcPts val="0"/>
              </a:spcBef>
              <a:spcAft>
                <a:spcPts val="0"/>
              </a:spcAft>
              <a:buNone/>
            </a:pPr>
            <a:r>
              <a:rPr lang="en-US" sz="2000" b="1" dirty="0">
                <a:solidFill>
                  <a:schemeClr val="dk1"/>
                </a:solidFill>
                <a:latin typeface="Cambria"/>
                <a:ea typeface="Cambria"/>
                <a:sym typeface="Cambria"/>
              </a:rPr>
              <a:t>21EJCCS805</a:t>
            </a:r>
            <a:endParaRPr dirty="0"/>
          </a:p>
          <a:p>
            <a:pPr marL="0" marR="0" lvl="0" indent="0" algn="l" rtl="0">
              <a:spcBef>
                <a:spcPts val="0"/>
              </a:spcBef>
              <a:spcAft>
                <a:spcPts val="0"/>
              </a:spcAft>
              <a:buNone/>
            </a:pPr>
            <a:r>
              <a:rPr lang="en-US" sz="2000" b="1" dirty="0">
                <a:solidFill>
                  <a:schemeClr val="dk1"/>
                </a:solidFill>
                <a:latin typeface="Cambria"/>
                <a:ea typeface="Cambria"/>
                <a:cs typeface="Cambria"/>
                <a:sym typeface="Cambria"/>
              </a:rPr>
              <a:t>CSE</a:t>
            </a:r>
            <a:r>
              <a:rPr lang="en-US" sz="2000" b="1" i="0" u="none" strike="noStrike" cap="none" dirty="0">
                <a:solidFill>
                  <a:schemeClr val="dk1"/>
                </a:solidFill>
                <a:latin typeface="Cambria"/>
                <a:ea typeface="Cambria"/>
                <a:cs typeface="Cambria"/>
                <a:sym typeface="Cambria"/>
              </a:rPr>
              <a:t>/5</a:t>
            </a:r>
            <a:r>
              <a:rPr lang="en-US" sz="2000" b="1" baseline="30000" dirty="0">
                <a:solidFill>
                  <a:schemeClr val="dk1"/>
                </a:solidFill>
                <a:latin typeface="Cambria"/>
                <a:ea typeface="Cambria"/>
                <a:cs typeface="Cambria"/>
                <a:sym typeface="Cambria"/>
              </a:rPr>
              <a:t>th</a:t>
            </a:r>
            <a:r>
              <a:rPr lang="en-US" sz="2000" b="1" i="0" u="none" strike="noStrike" cap="none" dirty="0">
                <a:solidFill>
                  <a:schemeClr val="dk1"/>
                </a:solidFill>
                <a:latin typeface="Cambria"/>
                <a:ea typeface="Cambria"/>
                <a:cs typeface="Cambria"/>
                <a:sym typeface="Cambria"/>
              </a:rPr>
              <a:t> Sem/Section D</a:t>
            </a:r>
            <a:endParaRPr dirty="0"/>
          </a:p>
        </p:txBody>
      </p:sp>
      <p:sp>
        <p:nvSpPr>
          <p:cNvPr id="51" name="Google Shape;51;p13"/>
          <p:cNvSpPr txBox="1"/>
          <p:nvPr/>
        </p:nvSpPr>
        <p:spPr>
          <a:xfrm>
            <a:off x="735013" y="1348640"/>
            <a:ext cx="8153400" cy="166199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000000"/>
              </a:buClr>
              <a:buSzPts val="1368"/>
              <a:buFont typeface="Arial"/>
              <a:buNone/>
            </a:pPr>
            <a:r>
              <a:rPr lang="en-US" sz="3600" b="1" i="0" u="none" strike="noStrike" cap="none" dirty="0">
                <a:solidFill>
                  <a:schemeClr val="bg2">
                    <a:lumMod val="95000"/>
                    <a:lumOff val="5000"/>
                  </a:schemeClr>
                </a:solidFill>
                <a:latin typeface="Cambria"/>
                <a:ea typeface="Cambria"/>
                <a:cs typeface="Cambria"/>
                <a:sym typeface="Cambria"/>
              </a:rPr>
              <a:t> </a:t>
            </a:r>
            <a:r>
              <a:rPr lang="en-IN" sz="3600" b="1" i="0" u="none" strike="noStrike" cap="none" dirty="0">
                <a:solidFill>
                  <a:schemeClr val="bg2">
                    <a:lumMod val="95000"/>
                    <a:lumOff val="5000"/>
                  </a:schemeClr>
                </a:solidFill>
                <a:latin typeface="Cambria"/>
                <a:ea typeface="Cambria"/>
                <a:cs typeface="Cambria"/>
                <a:sym typeface="Cambria"/>
              </a:rPr>
              <a:t>Industrial Training </a:t>
            </a:r>
            <a:endParaRPr sz="3600" b="1" i="0" u="none" strike="noStrike" cap="none" dirty="0">
              <a:solidFill>
                <a:schemeClr val="bg2">
                  <a:lumMod val="95000"/>
                  <a:lumOff val="5000"/>
                </a:schemeClr>
              </a:solidFill>
              <a:latin typeface="Cambria"/>
              <a:ea typeface="Cambria"/>
              <a:cs typeface="Cambria"/>
              <a:sym typeface="Cambria"/>
            </a:endParaRPr>
          </a:p>
          <a:p>
            <a:pPr marL="0" marR="0" lvl="0" indent="0" algn="ctr" rtl="0">
              <a:spcBef>
                <a:spcPts val="0"/>
              </a:spcBef>
              <a:spcAft>
                <a:spcPts val="0"/>
              </a:spcAft>
              <a:buClr>
                <a:srgbClr val="000000"/>
              </a:buClr>
              <a:buSzPts val="912"/>
              <a:buFont typeface="Arial"/>
              <a:buNone/>
            </a:pPr>
            <a:r>
              <a:rPr lang="en-US" sz="2400" b="1" i="0" u="none" strike="noStrike" cap="none" dirty="0">
                <a:solidFill>
                  <a:schemeClr val="bg2">
                    <a:lumMod val="95000"/>
                    <a:lumOff val="5000"/>
                  </a:schemeClr>
                </a:solidFill>
                <a:latin typeface="Cambria"/>
                <a:ea typeface="Cambria"/>
                <a:cs typeface="Cambria"/>
                <a:sym typeface="Cambria"/>
              </a:rPr>
              <a:t>on</a:t>
            </a:r>
            <a:r>
              <a:rPr lang="en-US" sz="3600" b="1" i="0" u="none" strike="noStrike" cap="none" dirty="0">
                <a:solidFill>
                  <a:schemeClr val="bg2">
                    <a:lumMod val="95000"/>
                    <a:lumOff val="5000"/>
                  </a:schemeClr>
                </a:solidFill>
                <a:latin typeface="Cambria"/>
                <a:ea typeface="Cambria"/>
                <a:cs typeface="Cambria"/>
                <a:sym typeface="Cambria"/>
              </a:rPr>
              <a:t> </a:t>
            </a:r>
            <a:endParaRPr dirty="0">
              <a:solidFill>
                <a:schemeClr val="bg2">
                  <a:lumMod val="95000"/>
                  <a:lumOff val="5000"/>
                </a:schemeClr>
              </a:solidFill>
            </a:endParaRPr>
          </a:p>
          <a:p>
            <a:pPr marL="0" marR="0" lvl="0" indent="0" algn="ctr" rtl="0">
              <a:spcBef>
                <a:spcPts val="0"/>
              </a:spcBef>
              <a:spcAft>
                <a:spcPts val="0"/>
              </a:spcAft>
              <a:buClr>
                <a:srgbClr val="000000"/>
              </a:buClr>
              <a:buSzPts val="1368"/>
              <a:buFont typeface="Arial"/>
              <a:buNone/>
            </a:pPr>
            <a:r>
              <a:rPr lang="en-US" sz="3600" b="1" i="0" u="none" strike="noStrike" cap="none" dirty="0">
                <a:solidFill>
                  <a:schemeClr val="bg2">
                    <a:lumMod val="95000"/>
                    <a:lumOff val="5000"/>
                  </a:schemeClr>
                </a:solidFill>
                <a:latin typeface="Cambria"/>
                <a:ea typeface="Cambria"/>
                <a:cs typeface="Cambria"/>
                <a:sym typeface="Cambria"/>
              </a:rPr>
              <a:t>“</a:t>
            </a:r>
            <a:r>
              <a:rPr lang="en-US" sz="3600" b="1" dirty="0">
                <a:solidFill>
                  <a:schemeClr val="bg2">
                    <a:lumMod val="95000"/>
                    <a:lumOff val="5000"/>
                  </a:schemeClr>
                </a:solidFill>
                <a:latin typeface="Cambria"/>
                <a:ea typeface="Cambria"/>
                <a:cs typeface="Cambria"/>
                <a:sym typeface="Cambria"/>
              </a:rPr>
              <a:t>Full-Stack Web Development</a:t>
            </a:r>
            <a:r>
              <a:rPr lang="en-US" sz="3600" b="1" i="0" u="none" strike="noStrike" cap="none" dirty="0">
                <a:solidFill>
                  <a:schemeClr val="bg2">
                    <a:lumMod val="95000"/>
                    <a:lumOff val="5000"/>
                  </a:schemeClr>
                </a:solidFill>
                <a:latin typeface="Helvetica Neue"/>
                <a:ea typeface="Helvetica Neue"/>
                <a:cs typeface="Helvetica Neue"/>
                <a:sym typeface="Helvetica Neue"/>
              </a:rPr>
              <a:t>”</a:t>
            </a:r>
            <a:endParaRPr dirty="0">
              <a:solidFill>
                <a:schemeClr val="bg2">
                  <a:lumMod val="95000"/>
                  <a:lumOff val="5000"/>
                </a:schemeClr>
              </a:solidFill>
            </a:endParaRPr>
          </a:p>
        </p:txBody>
      </p:sp>
      <p:sp>
        <p:nvSpPr>
          <p:cNvPr id="52" name="Google Shape;52;p13" descr="Image result for jecrc log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3" name="Google Shape;53;p13" descr="Image result for jecrc log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4" name="Google Shape;54;p13" descr="Image result for jecrc log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5" name="Google Shape;55;p13" descr="Image result for jecrc log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6" name="Google Shape;56;p13" descr="Image result for jecrc log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7" name="Google Shape;57;p13" descr="Image result for jecrc log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58" name="Google Shape;58;p13" descr="C:\Users\Guest\Desktop\logo_jecrc.jpg"/>
          <p:cNvPicPr preferRelativeResize="0"/>
          <p:nvPr/>
        </p:nvPicPr>
        <p:blipFill rotWithShape="1">
          <a:blip r:embed="rId3">
            <a:alphaModFix/>
          </a:blip>
          <a:srcRect/>
          <a:stretch/>
        </p:blipFill>
        <p:spPr>
          <a:xfrm>
            <a:off x="3859213" y="3298706"/>
            <a:ext cx="1905000" cy="1485899"/>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Frontend vs Backend - GeeksforGeeks">
            <a:extLst>
              <a:ext uri="{FF2B5EF4-FFF2-40B4-BE49-F238E27FC236}">
                <a16:creationId xmlns:a16="http://schemas.microsoft.com/office/drawing/2014/main" id="{115E93AE-988D-48A6-6458-3EBC69CA7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2" y="2091690"/>
            <a:ext cx="9029700" cy="4514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66BBFA-137F-C2DD-A0C8-2DA285DAEF5C}"/>
              </a:ext>
            </a:extLst>
          </p:cNvPr>
          <p:cNvSpPr txBox="1"/>
          <p:nvPr/>
        </p:nvSpPr>
        <p:spPr>
          <a:xfrm>
            <a:off x="960120" y="480060"/>
            <a:ext cx="5989320" cy="707886"/>
          </a:xfrm>
          <a:prstGeom prst="rect">
            <a:avLst/>
          </a:prstGeom>
          <a:noFill/>
        </p:spPr>
        <p:txBody>
          <a:bodyPr wrap="square" rtlCol="0">
            <a:spAutoFit/>
          </a:bodyPr>
          <a:lstStyle/>
          <a:p>
            <a:r>
              <a:rPr lang="en-IN" sz="4000" b="1" dirty="0">
                <a:solidFill>
                  <a:schemeClr val="bg1"/>
                </a:solidFill>
                <a:latin typeface="Times" panose="02020603050405020304" pitchFamily="18" charset="0"/>
                <a:cs typeface="Times" panose="02020603050405020304" pitchFamily="18" charset="0"/>
              </a:rPr>
              <a:t>Front-End Vs Back-End</a:t>
            </a:r>
          </a:p>
        </p:txBody>
      </p:sp>
    </p:spTree>
    <p:extLst>
      <p:ext uri="{BB962C8B-B14F-4D97-AF65-F5344CB8AC3E}">
        <p14:creationId xmlns:p14="http://schemas.microsoft.com/office/powerpoint/2010/main" val="295790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BB02-26C7-40E7-AB49-B6B95C844303}"/>
              </a:ext>
            </a:extLst>
          </p:cNvPr>
          <p:cNvSpPr>
            <a:spLocks noGrp="1"/>
          </p:cNvSpPr>
          <p:nvPr>
            <p:ph type="title"/>
          </p:nvPr>
        </p:nvSpPr>
        <p:spPr>
          <a:xfrm>
            <a:off x="-1240847" y="334385"/>
            <a:ext cx="9072563" cy="1258887"/>
          </a:xfrm>
        </p:spPr>
        <p:txBody>
          <a:bodyPr/>
          <a:lstStyle/>
          <a:p>
            <a:r>
              <a:rPr lang="en-US" b="1" dirty="0">
                <a:solidFill>
                  <a:schemeClr val="bg1"/>
                </a:solidFill>
              </a:rPr>
              <a:t>Technologies Used</a:t>
            </a:r>
            <a:endParaRPr lang="en-IN" dirty="0">
              <a:solidFill>
                <a:schemeClr val="bg1"/>
              </a:solidFill>
            </a:endParaRPr>
          </a:p>
        </p:txBody>
      </p:sp>
      <p:sp>
        <p:nvSpPr>
          <p:cNvPr id="3" name="Text Placeholder 2">
            <a:extLst>
              <a:ext uri="{FF2B5EF4-FFF2-40B4-BE49-F238E27FC236}">
                <a16:creationId xmlns:a16="http://schemas.microsoft.com/office/drawing/2014/main" id="{771F4A5B-856E-430E-9046-6CFCECB8ECEE}"/>
              </a:ext>
            </a:extLst>
          </p:cNvPr>
          <p:cNvSpPr>
            <a:spLocks noGrp="1"/>
          </p:cNvSpPr>
          <p:nvPr>
            <p:ph type="body" idx="1"/>
          </p:nvPr>
        </p:nvSpPr>
        <p:spPr>
          <a:xfrm>
            <a:off x="367665" y="1440180"/>
            <a:ext cx="6284595" cy="5977890"/>
          </a:xfrm>
        </p:spPr>
        <p:txBody>
          <a:bodyPr/>
          <a:lstStyle/>
          <a:p>
            <a:pPr marL="137160" indent="0">
              <a:buNone/>
            </a:pPr>
            <a:r>
              <a:rPr lang="en-IN" b="1" dirty="0"/>
              <a:t>1. Front-End technologies</a:t>
            </a:r>
            <a:r>
              <a:rPr lang="en-IN" sz="2000" dirty="0"/>
              <a:t>:</a:t>
            </a:r>
          </a:p>
          <a:p>
            <a:pPr marL="137160" indent="0">
              <a:buNone/>
            </a:pPr>
            <a:r>
              <a:rPr lang="en-IN" sz="2000" dirty="0"/>
              <a:t>  </a:t>
            </a:r>
          </a:p>
          <a:p>
            <a:pPr>
              <a:buFont typeface="Wingdings" panose="05000000000000000000" pitchFamily="2" charset="2"/>
              <a:buChar char="Ø"/>
            </a:pPr>
            <a:r>
              <a:rPr lang="en-IN" sz="2000" dirty="0"/>
              <a:t> </a:t>
            </a:r>
            <a:r>
              <a:rPr lang="en-IN" sz="2800" u="sng" dirty="0"/>
              <a:t>HTML (Hypertext Markup Language): </a:t>
            </a:r>
            <a:r>
              <a:rPr lang="en-IN" sz="2800" dirty="0"/>
              <a:t>Provides the structure and content of web pages. </a:t>
            </a:r>
          </a:p>
          <a:p>
            <a:pPr>
              <a:buFont typeface="Wingdings" panose="05000000000000000000" pitchFamily="2" charset="2"/>
              <a:buChar char="Ø"/>
            </a:pPr>
            <a:r>
              <a:rPr lang="en-IN" sz="2800" u="sng" dirty="0"/>
              <a:t>CSS (Cascading Style Sheets</a:t>
            </a:r>
            <a:r>
              <a:rPr lang="en-IN" sz="2800" dirty="0"/>
              <a:t>): Styles the HTML elements, determining the layout and visual presentation. </a:t>
            </a:r>
          </a:p>
          <a:p>
            <a:pPr>
              <a:buFont typeface="Wingdings" panose="05000000000000000000" pitchFamily="2" charset="2"/>
              <a:buChar char="Ø"/>
            </a:pPr>
            <a:r>
              <a:rPr lang="en-IN" sz="2800" u="sng" dirty="0"/>
              <a:t>JavaScript</a:t>
            </a:r>
            <a:r>
              <a:rPr lang="en-IN" sz="2800" dirty="0"/>
              <a:t>: Adds interactivity and dynamic </a:t>
            </a:r>
            <a:r>
              <a:rPr lang="en-IN" sz="2800" dirty="0" err="1"/>
              <a:t>behavior</a:t>
            </a:r>
            <a:r>
              <a:rPr lang="en-IN" sz="2800" dirty="0"/>
              <a:t> to the user interface. Frameworks like React, Angular, and Vue.js are commonly used for building complex UIs.</a:t>
            </a:r>
          </a:p>
        </p:txBody>
      </p:sp>
      <p:pic>
        <p:nvPicPr>
          <p:cNvPr id="1034" name="Picture 10" descr="Hands-on JavaScript for Python Developers">
            <a:extLst>
              <a:ext uri="{FF2B5EF4-FFF2-40B4-BE49-F238E27FC236}">
                <a16:creationId xmlns:a16="http://schemas.microsoft.com/office/drawing/2014/main" id="{4ED5483A-7E4C-D8B1-64F2-A929FBD0F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412" y="2699067"/>
            <a:ext cx="3474720" cy="312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69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8C74-BD9F-4E4A-B6F4-C69A7AB7B8C0}"/>
              </a:ext>
            </a:extLst>
          </p:cNvPr>
          <p:cNvSpPr>
            <a:spLocks noGrp="1"/>
          </p:cNvSpPr>
          <p:nvPr>
            <p:ph type="title"/>
          </p:nvPr>
        </p:nvSpPr>
        <p:spPr>
          <a:xfrm>
            <a:off x="-1240849" y="334386"/>
            <a:ext cx="9072563" cy="1258887"/>
          </a:xfrm>
        </p:spPr>
        <p:txBody>
          <a:bodyPr/>
          <a:lstStyle/>
          <a:p>
            <a:r>
              <a:rPr lang="en-IN" b="1" dirty="0">
                <a:solidFill>
                  <a:schemeClr val="bg1"/>
                </a:solidFill>
              </a:rPr>
              <a:t>Technologies</a:t>
            </a:r>
            <a:r>
              <a:rPr lang="en-IN" dirty="0">
                <a:solidFill>
                  <a:schemeClr val="bg1"/>
                </a:solidFill>
              </a:rPr>
              <a:t> </a:t>
            </a:r>
            <a:r>
              <a:rPr lang="en-IN" b="1" dirty="0">
                <a:solidFill>
                  <a:schemeClr val="bg1"/>
                </a:solidFill>
              </a:rPr>
              <a:t>Used</a:t>
            </a:r>
          </a:p>
        </p:txBody>
      </p:sp>
      <p:sp>
        <p:nvSpPr>
          <p:cNvPr id="3" name="Text Placeholder 2">
            <a:extLst>
              <a:ext uri="{FF2B5EF4-FFF2-40B4-BE49-F238E27FC236}">
                <a16:creationId xmlns:a16="http://schemas.microsoft.com/office/drawing/2014/main" id="{409BEDD6-0A5D-4FB4-8F3E-4308FBDB9DD7}"/>
              </a:ext>
            </a:extLst>
          </p:cNvPr>
          <p:cNvSpPr>
            <a:spLocks noGrp="1"/>
          </p:cNvSpPr>
          <p:nvPr>
            <p:ph type="body" idx="1"/>
          </p:nvPr>
        </p:nvSpPr>
        <p:spPr>
          <a:xfrm>
            <a:off x="0" y="1127493"/>
            <a:ext cx="6981449" cy="6408521"/>
          </a:xfrm>
        </p:spPr>
        <p:txBody>
          <a:bodyPr/>
          <a:lstStyle/>
          <a:p>
            <a:pPr>
              <a:buFont typeface="Wingdings" panose="05000000000000000000" pitchFamily="2" charset="2"/>
              <a:buChar char="Ø"/>
            </a:pPr>
            <a:endParaRPr lang="en-IN" sz="2000" dirty="0"/>
          </a:p>
          <a:p>
            <a:pPr marL="137160" indent="0">
              <a:buNone/>
            </a:pPr>
            <a:r>
              <a:rPr lang="en-IN" b="1" dirty="0"/>
              <a:t>2. Back-End technologies</a:t>
            </a:r>
          </a:p>
          <a:p>
            <a:pPr marL="137160" indent="0">
              <a:buNone/>
            </a:pPr>
            <a:endParaRPr lang="en-IN" b="1" dirty="0"/>
          </a:p>
          <a:p>
            <a:pPr>
              <a:buFont typeface="Wingdings" panose="05000000000000000000" pitchFamily="2" charset="2"/>
              <a:buChar char="Ø"/>
            </a:pPr>
            <a:r>
              <a:rPr lang="en-US" sz="2800" u="sng" dirty="0"/>
              <a:t>Node.js (JavaScript): </a:t>
            </a:r>
            <a:r>
              <a:rPr lang="en-US" sz="2800" dirty="0"/>
              <a:t>Used for server-side scripting. Node.js allows developers to use JavaScript on the server side to seamlessly create scalable and high-performance web applications.</a:t>
            </a:r>
          </a:p>
          <a:p>
            <a:pPr>
              <a:buFont typeface="Wingdings" panose="05000000000000000000" pitchFamily="2" charset="2"/>
              <a:buChar char="Ø"/>
            </a:pPr>
            <a:r>
              <a:rPr lang="en-US" sz="2800" u="sng" dirty="0"/>
              <a:t>Express.js: </a:t>
            </a:r>
            <a:r>
              <a:rPr lang="en-US" sz="2800" b="0" i="0" dirty="0">
                <a:solidFill>
                  <a:schemeClr val="bg2">
                    <a:lumMod val="95000"/>
                    <a:lumOff val="5000"/>
                  </a:schemeClr>
                </a:solidFill>
                <a:effectLst/>
                <a:latin typeface="Times" panose="02020603050405020304" pitchFamily="18" charset="0"/>
                <a:cs typeface="Times" panose="02020603050405020304" pitchFamily="18" charset="0"/>
              </a:rPr>
              <a:t>Express.js, or simply Express, is a back end web application framework for building RESTful APIs with Node.js, released as free and open-source software under the MIT License. It is designed for building web applications and API</a:t>
            </a:r>
            <a:endParaRPr lang="en-US" sz="2800" u="sng" dirty="0">
              <a:solidFill>
                <a:schemeClr val="bg2">
                  <a:lumMod val="95000"/>
                  <a:lumOff val="5000"/>
                </a:schemeClr>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en-US" sz="2800" dirty="0"/>
          </a:p>
          <a:p>
            <a:pPr marL="137160" indent="0">
              <a:buNone/>
            </a:pPr>
            <a:endParaRPr lang="en-IN" b="1" dirty="0"/>
          </a:p>
          <a:p>
            <a:pPr marL="137160" indent="0">
              <a:buNone/>
            </a:pPr>
            <a:endParaRPr lang="en-IN" b="1" dirty="0"/>
          </a:p>
          <a:p>
            <a:pPr marL="137160" indent="0">
              <a:buNone/>
            </a:pPr>
            <a:endParaRPr lang="en-IN" sz="1800" b="1" dirty="0"/>
          </a:p>
        </p:txBody>
      </p:sp>
      <p:pic>
        <p:nvPicPr>
          <p:cNvPr id="2052" name="Picture 4" descr="Node.js Development Services">
            <a:extLst>
              <a:ext uri="{FF2B5EF4-FFF2-40B4-BE49-F238E27FC236}">
                <a16:creationId xmlns:a16="http://schemas.microsoft.com/office/drawing/2014/main" id="{8A97753F-C8A3-72CE-3224-CCBB0CF00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320" y="2253297"/>
            <a:ext cx="2836228" cy="207845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xpress.js Node.js JavaScript MongoDB, node js, text, trademark, logo png |  PNGWing">
            <a:extLst>
              <a:ext uri="{FF2B5EF4-FFF2-40B4-BE49-F238E27FC236}">
                <a16:creationId xmlns:a16="http://schemas.microsoft.com/office/drawing/2014/main" id="{3484A31B-C30F-0240-CFE1-5A1EF72F0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449" y="5179586"/>
            <a:ext cx="310134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93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22EF-0926-477B-8E2C-235FAC036BFA}"/>
              </a:ext>
            </a:extLst>
          </p:cNvPr>
          <p:cNvSpPr>
            <a:spLocks noGrp="1"/>
          </p:cNvSpPr>
          <p:nvPr>
            <p:ph type="title"/>
          </p:nvPr>
        </p:nvSpPr>
        <p:spPr>
          <a:xfrm>
            <a:off x="-377190" y="330431"/>
            <a:ext cx="8028104" cy="1258887"/>
          </a:xfrm>
        </p:spPr>
        <p:txBody>
          <a:bodyPr/>
          <a:lstStyle/>
          <a:p>
            <a:r>
              <a:rPr lang="en-IN" b="1" dirty="0">
                <a:solidFill>
                  <a:schemeClr val="bg1"/>
                </a:solidFill>
              </a:rPr>
              <a:t>Technologies Used</a:t>
            </a:r>
          </a:p>
        </p:txBody>
      </p:sp>
      <p:sp>
        <p:nvSpPr>
          <p:cNvPr id="3" name="Text Placeholder 2">
            <a:extLst>
              <a:ext uri="{FF2B5EF4-FFF2-40B4-BE49-F238E27FC236}">
                <a16:creationId xmlns:a16="http://schemas.microsoft.com/office/drawing/2014/main" id="{B1A69441-DA39-4B97-9940-DC9EE30A381F}"/>
              </a:ext>
            </a:extLst>
          </p:cNvPr>
          <p:cNvSpPr>
            <a:spLocks noGrp="1"/>
          </p:cNvSpPr>
          <p:nvPr>
            <p:ph type="body" idx="1"/>
          </p:nvPr>
        </p:nvSpPr>
        <p:spPr>
          <a:xfrm>
            <a:off x="228600" y="1683870"/>
            <a:ext cx="5634990" cy="4989512"/>
          </a:xfrm>
        </p:spPr>
        <p:txBody>
          <a:bodyPr/>
          <a:lstStyle/>
          <a:p>
            <a:pPr>
              <a:buFont typeface="Wingdings" panose="05000000000000000000" pitchFamily="2" charset="2"/>
              <a:buChar char="Ø"/>
            </a:pPr>
            <a:r>
              <a:rPr lang="en-IN" sz="2800" u="sng" dirty="0"/>
              <a:t>MongoDB</a:t>
            </a:r>
            <a:r>
              <a:rPr lang="en-IN" sz="2400" dirty="0"/>
              <a:t>: </a:t>
            </a:r>
          </a:p>
          <a:p>
            <a:pPr marL="137160" indent="0">
              <a:buNone/>
            </a:pPr>
            <a:r>
              <a:rPr lang="en-US" sz="2800" b="0" i="0" dirty="0">
                <a:solidFill>
                  <a:schemeClr val="bg2">
                    <a:lumMod val="95000"/>
                    <a:lumOff val="5000"/>
                  </a:schemeClr>
                </a:solidFill>
                <a:effectLst/>
                <a:latin typeface="Times" panose="02020603050405020304" pitchFamily="18" charset="0"/>
                <a:cs typeface="Times" panose="02020603050405020304" pitchFamily="18" charset="0"/>
              </a:rPr>
              <a:t>MongoDB is a NoSQL database management application. NoSQL database systems offer an alternative to traditional relational databases using SQL (Structured Query Language). Data is stored in tables, rows, and columns in a relational database, with relationships between entities.</a:t>
            </a:r>
            <a:endParaRPr lang="en-IN" sz="2800" dirty="0">
              <a:solidFill>
                <a:schemeClr val="bg2">
                  <a:lumMod val="95000"/>
                  <a:lumOff val="5000"/>
                </a:schemeClr>
              </a:solidFill>
              <a:latin typeface="Times" panose="02020603050405020304" pitchFamily="18" charset="0"/>
              <a:cs typeface="Times" panose="02020603050405020304" pitchFamily="18" charset="0"/>
            </a:endParaRPr>
          </a:p>
        </p:txBody>
      </p:sp>
      <p:pic>
        <p:nvPicPr>
          <p:cNvPr id="3074" name="Picture 2" descr="How to get started with MongoDB in 10 minutes | by Navindu Jayatilake |  We've moved to freeCodeCamp.org/news | Medium">
            <a:extLst>
              <a:ext uri="{FF2B5EF4-FFF2-40B4-BE49-F238E27FC236}">
                <a16:creationId xmlns:a16="http://schemas.microsoft.com/office/drawing/2014/main" id="{E8D982AC-4BE7-9529-CF75-83825B35D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0192" y="2413118"/>
            <a:ext cx="3531017" cy="353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4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71D1-13B5-4395-91F9-0D4351DDF991}"/>
              </a:ext>
            </a:extLst>
          </p:cNvPr>
          <p:cNvSpPr>
            <a:spLocks noGrp="1"/>
          </p:cNvSpPr>
          <p:nvPr>
            <p:ph type="title"/>
          </p:nvPr>
        </p:nvSpPr>
        <p:spPr>
          <a:xfrm>
            <a:off x="-981076" y="342900"/>
            <a:ext cx="9072563" cy="1258887"/>
          </a:xfrm>
        </p:spPr>
        <p:txBody>
          <a:bodyPr/>
          <a:lstStyle/>
          <a:p>
            <a:r>
              <a:rPr lang="en-IN" b="1" dirty="0">
                <a:solidFill>
                  <a:schemeClr val="bg1"/>
                </a:solidFill>
              </a:rPr>
              <a:t>HTML</a:t>
            </a:r>
          </a:p>
        </p:txBody>
      </p:sp>
      <p:sp>
        <p:nvSpPr>
          <p:cNvPr id="3" name="Text Placeholder 2">
            <a:extLst>
              <a:ext uri="{FF2B5EF4-FFF2-40B4-BE49-F238E27FC236}">
                <a16:creationId xmlns:a16="http://schemas.microsoft.com/office/drawing/2014/main" id="{8A32E43B-9853-46D4-972A-1872F9C1D782}"/>
              </a:ext>
            </a:extLst>
          </p:cNvPr>
          <p:cNvSpPr>
            <a:spLocks noGrp="1"/>
          </p:cNvSpPr>
          <p:nvPr>
            <p:ph type="body" idx="1"/>
          </p:nvPr>
        </p:nvSpPr>
        <p:spPr>
          <a:xfrm>
            <a:off x="-114299" y="1474471"/>
            <a:ext cx="6480809" cy="6000750"/>
          </a:xfrm>
        </p:spPr>
        <p:txBody>
          <a:bodyPr/>
          <a:lstStyle/>
          <a:p>
            <a:pPr marL="137160" indent="0">
              <a:buNone/>
            </a:pPr>
            <a:r>
              <a:rPr lang="en-IN" sz="2800" b="1" u="sng" dirty="0"/>
              <a:t>Basic Tags in HTML </a:t>
            </a:r>
            <a:r>
              <a:rPr lang="en-IN" sz="2800" u="sng" dirty="0"/>
              <a:t>–</a:t>
            </a:r>
          </a:p>
          <a:p>
            <a:pPr marL="137160" indent="0">
              <a:buNone/>
            </a:pPr>
            <a:endParaRPr lang="en-IN" sz="2800" u="sng" dirty="0"/>
          </a:p>
          <a:p>
            <a:pPr>
              <a:buFont typeface="Wingdings" panose="05000000000000000000" pitchFamily="2" charset="2"/>
              <a:buChar char="Ø"/>
            </a:pPr>
            <a:r>
              <a:rPr lang="en-US" sz="2400" dirty="0"/>
              <a:t>&lt;</a:t>
            </a:r>
            <a:r>
              <a:rPr lang="en-US" sz="2400" b="1" dirty="0"/>
              <a:t>DOCTYPE! html&gt; </a:t>
            </a:r>
            <a:r>
              <a:rPr lang="en-US" sz="2400" dirty="0"/>
              <a:t>– A doctype or document type declaration is an instruction that tells the web browser about the markup language in which the current page is written.</a:t>
            </a:r>
          </a:p>
          <a:p>
            <a:pPr>
              <a:buFont typeface="Wingdings" panose="05000000000000000000" pitchFamily="2" charset="2"/>
              <a:buChar char="Ø"/>
            </a:pPr>
            <a:r>
              <a:rPr lang="en-US" sz="2400" b="1" dirty="0"/>
              <a:t>&lt;html&gt; </a:t>
            </a:r>
            <a:r>
              <a:rPr lang="en-US" sz="2400" dirty="0"/>
              <a:t>– This tag is used to define the root element of HTML document. This tag tells the browser that it is an HTML document.</a:t>
            </a:r>
          </a:p>
          <a:p>
            <a:pPr>
              <a:buFont typeface="Wingdings" panose="05000000000000000000" pitchFamily="2" charset="2"/>
              <a:buChar char="Ø"/>
            </a:pPr>
            <a:r>
              <a:rPr lang="en-US" sz="2400" b="1" dirty="0"/>
              <a:t>&lt;head&gt; </a:t>
            </a:r>
            <a:r>
              <a:rPr lang="en-US" sz="2400" dirty="0"/>
              <a:t>– This tag is used to define the head portion of the HTML document that contains information related to the document</a:t>
            </a:r>
          </a:p>
          <a:p>
            <a:pPr>
              <a:buFont typeface="Wingdings" panose="05000000000000000000" pitchFamily="2" charset="2"/>
              <a:buChar char="Ø"/>
            </a:pPr>
            <a:r>
              <a:rPr lang="en-US" sz="2400" b="1" dirty="0"/>
              <a:t>&lt;body&gt; </a:t>
            </a:r>
            <a:r>
              <a:rPr lang="en-US" sz="2400" dirty="0"/>
              <a:t>– The body tag is used to enclose all the visible content of a webpage. In other words, the body content is what the browser will show on the front end.</a:t>
            </a:r>
            <a:endParaRPr lang="en-IN" sz="2400" dirty="0"/>
          </a:p>
        </p:txBody>
      </p:sp>
      <p:pic>
        <p:nvPicPr>
          <p:cNvPr id="8194" name="Picture 2" descr="HTML Tutorial - GeeksforGeeks">
            <a:extLst>
              <a:ext uri="{FF2B5EF4-FFF2-40B4-BE49-F238E27FC236}">
                <a16:creationId xmlns:a16="http://schemas.microsoft.com/office/drawing/2014/main" id="{9C748F5C-8073-608D-9115-CE7D66A26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223" y="2497456"/>
            <a:ext cx="3732528" cy="395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71D1-13B5-4395-91F9-0D4351DDF991}"/>
              </a:ext>
            </a:extLst>
          </p:cNvPr>
          <p:cNvSpPr>
            <a:spLocks noGrp="1"/>
          </p:cNvSpPr>
          <p:nvPr>
            <p:ph type="title"/>
          </p:nvPr>
        </p:nvSpPr>
        <p:spPr>
          <a:xfrm>
            <a:off x="-80010" y="322118"/>
            <a:ext cx="7475306" cy="1258887"/>
          </a:xfrm>
        </p:spPr>
        <p:txBody>
          <a:bodyPr/>
          <a:lstStyle/>
          <a:p>
            <a:r>
              <a:rPr lang="en-IN" b="1" dirty="0">
                <a:solidFill>
                  <a:schemeClr val="bg1"/>
                </a:solidFill>
              </a:rPr>
              <a:t>CSS</a:t>
            </a:r>
          </a:p>
        </p:txBody>
      </p:sp>
      <p:sp>
        <p:nvSpPr>
          <p:cNvPr id="3" name="Text Placeholder 2">
            <a:extLst>
              <a:ext uri="{FF2B5EF4-FFF2-40B4-BE49-F238E27FC236}">
                <a16:creationId xmlns:a16="http://schemas.microsoft.com/office/drawing/2014/main" id="{8A32E43B-9853-46D4-972A-1872F9C1D782}"/>
              </a:ext>
            </a:extLst>
          </p:cNvPr>
          <p:cNvSpPr>
            <a:spLocks noGrp="1"/>
          </p:cNvSpPr>
          <p:nvPr>
            <p:ph type="body" idx="1"/>
          </p:nvPr>
        </p:nvSpPr>
        <p:spPr>
          <a:xfrm>
            <a:off x="0" y="1319645"/>
            <a:ext cx="10006445" cy="6240030"/>
          </a:xfrm>
        </p:spPr>
        <p:txBody>
          <a:bodyPr/>
          <a:lstStyle/>
          <a:p>
            <a:pPr algn="l">
              <a:buFont typeface="Wingdings" panose="05000000000000000000" pitchFamily="2" charset="2"/>
              <a:buChar char="q"/>
            </a:pPr>
            <a:r>
              <a:rPr lang="en-US" sz="2400" b="0" i="0" dirty="0">
                <a:solidFill>
                  <a:schemeClr val="bg2">
                    <a:lumMod val="95000"/>
                    <a:lumOff val="5000"/>
                  </a:schemeClr>
                </a:solidFill>
                <a:effectLst/>
                <a:latin typeface="Times" panose="02020603050405020304" pitchFamily="18" charset="0"/>
                <a:cs typeface="Times" panose="02020603050405020304" pitchFamily="18" charset="0"/>
              </a:rPr>
              <a:t>Styling is an essential property for any website. It increases the standards and overall look of the website that makes it easier for the user to interact with it. A website can be made without CSS, as styling is MUST since no user would want to interact with a dull and shabby website. So for knowing Web Development, learning CSS is mandatory.</a:t>
            </a:r>
          </a:p>
          <a:p>
            <a:pPr algn="l">
              <a:buFont typeface="Wingdings" panose="05000000000000000000" pitchFamily="2" charset="2"/>
              <a:buChar char="q"/>
            </a:pPr>
            <a:endParaRPr lang="en-IN" sz="2400" dirty="0">
              <a:solidFill>
                <a:schemeClr val="bg2">
                  <a:lumMod val="95000"/>
                  <a:lumOff val="5000"/>
                </a:schemeClr>
              </a:solidFill>
              <a:latin typeface="Times" panose="02020603050405020304" pitchFamily="18" charset="0"/>
              <a:cs typeface="Times" panose="02020603050405020304" pitchFamily="18" charset="0"/>
            </a:endParaRPr>
          </a:p>
        </p:txBody>
      </p:sp>
      <p:pic>
        <p:nvPicPr>
          <p:cNvPr id="9218" name="Picture 2" descr="10 CSS Selectors that will Boost your Coding Skills">
            <a:extLst>
              <a:ext uri="{FF2B5EF4-FFF2-40B4-BE49-F238E27FC236}">
                <a16:creationId xmlns:a16="http://schemas.microsoft.com/office/drawing/2014/main" id="{F8D952B7-2DED-D437-3968-A5CE60F98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48" y="3509010"/>
            <a:ext cx="4768964" cy="331469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Breaking down CSS Methods Lesson | Uxcel">
            <a:extLst>
              <a:ext uri="{FF2B5EF4-FFF2-40B4-BE49-F238E27FC236}">
                <a16:creationId xmlns:a16="http://schemas.microsoft.com/office/drawing/2014/main" id="{464FC250-F943-9999-AB73-20FA45BDE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773" y="3509011"/>
            <a:ext cx="4492984" cy="3314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23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0CABF7-9454-F2CC-CF87-E590CEFCDAA5}"/>
              </a:ext>
            </a:extLst>
          </p:cNvPr>
          <p:cNvSpPr>
            <a:spLocks noGrp="1"/>
          </p:cNvSpPr>
          <p:nvPr>
            <p:ph type="title"/>
          </p:nvPr>
        </p:nvSpPr>
        <p:spPr>
          <a:xfrm>
            <a:off x="-592455" y="314643"/>
            <a:ext cx="9072563" cy="1258887"/>
          </a:xfrm>
        </p:spPr>
        <p:txBody>
          <a:bodyPr/>
          <a:lstStyle/>
          <a:p>
            <a:r>
              <a:rPr lang="en-IN" b="1" dirty="0">
                <a:solidFill>
                  <a:schemeClr val="bg1"/>
                </a:solidFill>
              </a:rPr>
              <a:t>Introduction to Project</a:t>
            </a:r>
          </a:p>
        </p:txBody>
      </p:sp>
      <p:sp>
        <p:nvSpPr>
          <p:cNvPr id="3" name="TextBox 2">
            <a:extLst>
              <a:ext uri="{FF2B5EF4-FFF2-40B4-BE49-F238E27FC236}">
                <a16:creationId xmlns:a16="http://schemas.microsoft.com/office/drawing/2014/main" id="{8FBC6F6B-9937-DC4D-D482-BAA19A30E441}"/>
              </a:ext>
            </a:extLst>
          </p:cNvPr>
          <p:cNvSpPr txBox="1"/>
          <p:nvPr/>
        </p:nvSpPr>
        <p:spPr>
          <a:xfrm>
            <a:off x="299719" y="1424146"/>
            <a:ext cx="9481186" cy="954107"/>
          </a:xfrm>
          <a:prstGeom prst="rect">
            <a:avLst/>
          </a:prstGeom>
          <a:noFill/>
        </p:spPr>
        <p:txBody>
          <a:bodyPr wrap="square">
            <a:spAutoFit/>
          </a:bodyPr>
          <a:lstStyle/>
          <a:p>
            <a:pPr algn="ctr"/>
            <a:r>
              <a:rPr lang="en-IN" sz="2800" b="1" u="sng" dirty="0">
                <a:solidFill>
                  <a:srgbClr val="002060"/>
                </a:solidFill>
              </a:rPr>
              <a:t>Elevate (Educational Website)</a:t>
            </a:r>
            <a:endParaRPr lang="en-IN" sz="2800" dirty="0">
              <a:solidFill>
                <a:srgbClr val="002060"/>
              </a:solidFill>
            </a:endParaRPr>
          </a:p>
          <a:p>
            <a:pPr marL="457200" indent="-457200" algn="ctr">
              <a:buFont typeface="Arial" panose="020B0604020202020204" pitchFamily="34" charset="0"/>
              <a:buChar char="•"/>
            </a:pPr>
            <a:endParaRPr lang="en-IN" sz="2800" dirty="0">
              <a:solidFill>
                <a:srgbClr val="002060"/>
              </a:solidFill>
            </a:endParaRPr>
          </a:p>
        </p:txBody>
      </p:sp>
      <p:pic>
        <p:nvPicPr>
          <p:cNvPr id="7" name="Picture 6">
            <a:extLst>
              <a:ext uri="{FF2B5EF4-FFF2-40B4-BE49-F238E27FC236}">
                <a16:creationId xmlns:a16="http://schemas.microsoft.com/office/drawing/2014/main" id="{5AEEF1B5-8AF5-C42E-83E7-4C68A2C815B2}"/>
              </a:ext>
            </a:extLst>
          </p:cNvPr>
          <p:cNvPicPr>
            <a:picLocks noChangeAspect="1"/>
          </p:cNvPicPr>
          <p:nvPr/>
        </p:nvPicPr>
        <p:blipFill>
          <a:blip r:embed="rId2"/>
          <a:stretch>
            <a:fillRect/>
          </a:stretch>
        </p:blipFill>
        <p:spPr>
          <a:xfrm>
            <a:off x="663891" y="2086767"/>
            <a:ext cx="8752841" cy="5470527"/>
          </a:xfrm>
          <a:prstGeom prst="rect">
            <a:avLst/>
          </a:prstGeom>
        </p:spPr>
      </p:pic>
    </p:spTree>
    <p:extLst>
      <p:ext uri="{BB962C8B-B14F-4D97-AF65-F5344CB8AC3E}">
        <p14:creationId xmlns:p14="http://schemas.microsoft.com/office/powerpoint/2010/main" val="119425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71D1-13B5-4395-91F9-0D4351DDF991}"/>
              </a:ext>
            </a:extLst>
          </p:cNvPr>
          <p:cNvSpPr>
            <a:spLocks noGrp="1"/>
          </p:cNvSpPr>
          <p:nvPr>
            <p:ph type="title"/>
          </p:nvPr>
        </p:nvSpPr>
        <p:spPr>
          <a:xfrm>
            <a:off x="-752475" y="308611"/>
            <a:ext cx="8502016" cy="1234440"/>
          </a:xfrm>
        </p:spPr>
        <p:txBody>
          <a:bodyPr/>
          <a:lstStyle/>
          <a:p>
            <a:r>
              <a:rPr lang="en-IN" b="1" dirty="0">
                <a:solidFill>
                  <a:schemeClr val="bg1"/>
                </a:solidFill>
              </a:rPr>
              <a:t>PROJECT DESCRIPTION</a:t>
            </a:r>
          </a:p>
        </p:txBody>
      </p:sp>
      <p:sp>
        <p:nvSpPr>
          <p:cNvPr id="3" name="Text Placeholder 2">
            <a:extLst>
              <a:ext uri="{FF2B5EF4-FFF2-40B4-BE49-F238E27FC236}">
                <a16:creationId xmlns:a16="http://schemas.microsoft.com/office/drawing/2014/main" id="{8A32E43B-9853-46D4-972A-1872F9C1D782}"/>
              </a:ext>
            </a:extLst>
          </p:cNvPr>
          <p:cNvSpPr>
            <a:spLocks noGrp="1"/>
          </p:cNvSpPr>
          <p:nvPr>
            <p:ph type="body" idx="1"/>
          </p:nvPr>
        </p:nvSpPr>
        <p:spPr>
          <a:xfrm>
            <a:off x="326679" y="1040506"/>
            <a:ext cx="9753946" cy="5691764"/>
          </a:xfrm>
        </p:spPr>
        <p:txBody>
          <a:bodyPr/>
          <a:lstStyle/>
          <a:p>
            <a:pPr marL="137160" indent="0" algn="ctr">
              <a:buNone/>
            </a:pPr>
            <a:endParaRPr lang="en-IN" sz="3600" u="sng" dirty="0">
              <a:solidFill>
                <a:schemeClr val="tx1"/>
              </a:solidFill>
            </a:endParaRPr>
          </a:p>
          <a:p>
            <a:pPr marL="457200" indent="-457200">
              <a:buFont typeface="Arial" panose="020B0604020202020204" pitchFamily="34" charset="0"/>
              <a:buChar char="•"/>
            </a:pPr>
            <a:r>
              <a:rPr lang="en-IN" sz="3600" dirty="0">
                <a:solidFill>
                  <a:schemeClr val="tx1"/>
                </a:solidFill>
              </a:rPr>
              <a:t>A solution to all the career related queries and problems.</a:t>
            </a:r>
          </a:p>
          <a:p>
            <a:pPr marL="457200" indent="-457200">
              <a:buFont typeface="Arial" panose="020B0604020202020204" pitchFamily="34" charset="0"/>
              <a:buChar char="•"/>
            </a:pPr>
            <a:r>
              <a:rPr lang="en-IN" sz="3600" dirty="0">
                <a:solidFill>
                  <a:schemeClr val="tx1"/>
                </a:solidFill>
              </a:rPr>
              <a:t>A website which aims to bridge the gap between the downtrodden sections of the society and the educated class.</a:t>
            </a:r>
          </a:p>
          <a:p>
            <a:pPr marL="457200" indent="-457200">
              <a:buFont typeface="Arial" panose="020B0604020202020204" pitchFamily="34" charset="0"/>
              <a:buChar char="•"/>
            </a:pPr>
            <a:r>
              <a:rPr lang="en-IN" sz="3600" dirty="0">
                <a:solidFill>
                  <a:schemeClr val="tx1"/>
                </a:solidFill>
              </a:rPr>
              <a:t>Providing quality education with minimum resources.</a:t>
            </a:r>
          </a:p>
          <a:p>
            <a:pPr marL="457200" indent="-457200" algn="ctr">
              <a:buFont typeface="Arial" panose="020B0604020202020204" pitchFamily="34" charset="0"/>
              <a:buChar char="•"/>
            </a:pPr>
            <a:endParaRPr lang="en-IN" sz="3600" dirty="0">
              <a:solidFill>
                <a:schemeClr val="tx1"/>
              </a:solidFill>
            </a:endParaRPr>
          </a:p>
          <a:p>
            <a:pPr algn="l">
              <a:buFont typeface="Wingdings" panose="05000000000000000000" pitchFamily="2" charset="2"/>
              <a:buChar char="q"/>
            </a:pPr>
            <a:endParaRPr lang="en-IN" sz="360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75601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71D1-13B5-4395-91F9-0D4351DDF991}"/>
              </a:ext>
            </a:extLst>
          </p:cNvPr>
          <p:cNvSpPr>
            <a:spLocks noGrp="1"/>
          </p:cNvSpPr>
          <p:nvPr>
            <p:ph type="title"/>
          </p:nvPr>
        </p:nvSpPr>
        <p:spPr>
          <a:xfrm>
            <a:off x="-1545908" y="376927"/>
            <a:ext cx="9072563" cy="1258887"/>
          </a:xfrm>
        </p:spPr>
        <p:txBody>
          <a:bodyPr/>
          <a:lstStyle/>
          <a:p>
            <a:r>
              <a:rPr lang="en-IN" b="1" dirty="0">
                <a:solidFill>
                  <a:schemeClr val="bg1"/>
                </a:solidFill>
              </a:rPr>
              <a:t> Screenshots of Website</a:t>
            </a:r>
          </a:p>
        </p:txBody>
      </p:sp>
      <p:sp>
        <p:nvSpPr>
          <p:cNvPr id="3" name="Text Placeholder 2">
            <a:extLst>
              <a:ext uri="{FF2B5EF4-FFF2-40B4-BE49-F238E27FC236}">
                <a16:creationId xmlns:a16="http://schemas.microsoft.com/office/drawing/2014/main" id="{8A32E43B-9853-46D4-972A-1872F9C1D782}"/>
              </a:ext>
            </a:extLst>
          </p:cNvPr>
          <p:cNvSpPr>
            <a:spLocks noGrp="1"/>
          </p:cNvSpPr>
          <p:nvPr>
            <p:ph type="body" idx="1"/>
          </p:nvPr>
        </p:nvSpPr>
        <p:spPr>
          <a:xfrm>
            <a:off x="5852160" y="2065406"/>
            <a:ext cx="3348990" cy="958533"/>
          </a:xfrm>
        </p:spPr>
        <p:txBody>
          <a:bodyPr/>
          <a:lstStyle/>
          <a:p>
            <a:pPr marL="137160" indent="0" algn="l">
              <a:buNone/>
            </a:pPr>
            <a:r>
              <a:rPr lang="en-IN" sz="2800" b="1" u="sng" dirty="0">
                <a:latin typeface="Times" panose="02020603050405020304" pitchFamily="18" charset="0"/>
                <a:cs typeface="Times" panose="02020603050405020304" pitchFamily="18" charset="0"/>
              </a:rPr>
              <a:t>Login Page</a:t>
            </a:r>
          </a:p>
        </p:txBody>
      </p:sp>
      <p:pic>
        <p:nvPicPr>
          <p:cNvPr id="5" name="Picture 4">
            <a:extLst>
              <a:ext uri="{FF2B5EF4-FFF2-40B4-BE49-F238E27FC236}">
                <a16:creationId xmlns:a16="http://schemas.microsoft.com/office/drawing/2014/main" id="{110A9291-27D0-3542-602B-557AE002FE77}"/>
              </a:ext>
            </a:extLst>
          </p:cNvPr>
          <p:cNvPicPr>
            <a:picLocks noChangeAspect="1"/>
          </p:cNvPicPr>
          <p:nvPr/>
        </p:nvPicPr>
        <p:blipFill rotWithShape="1">
          <a:blip r:embed="rId2"/>
          <a:srcRect t="7838"/>
          <a:stretch/>
        </p:blipFill>
        <p:spPr>
          <a:xfrm>
            <a:off x="81040" y="1510347"/>
            <a:ext cx="5096670" cy="2935745"/>
          </a:xfrm>
          <a:prstGeom prst="rect">
            <a:avLst/>
          </a:prstGeom>
        </p:spPr>
      </p:pic>
      <p:pic>
        <p:nvPicPr>
          <p:cNvPr id="7" name="Picture 6">
            <a:extLst>
              <a:ext uri="{FF2B5EF4-FFF2-40B4-BE49-F238E27FC236}">
                <a16:creationId xmlns:a16="http://schemas.microsoft.com/office/drawing/2014/main" id="{CA7BF886-888A-C88B-37CC-A65A111F270A}"/>
              </a:ext>
            </a:extLst>
          </p:cNvPr>
          <p:cNvPicPr>
            <a:picLocks noChangeAspect="1"/>
          </p:cNvPicPr>
          <p:nvPr/>
        </p:nvPicPr>
        <p:blipFill rotWithShape="1">
          <a:blip r:embed="rId3"/>
          <a:srcRect l="37501" t="7871" r="609" b="-279"/>
          <a:stretch/>
        </p:blipFill>
        <p:spPr>
          <a:xfrm>
            <a:off x="5325906" y="3676967"/>
            <a:ext cx="4673679" cy="3779838"/>
          </a:xfrm>
          <a:prstGeom prst="rect">
            <a:avLst/>
          </a:prstGeom>
        </p:spPr>
      </p:pic>
      <p:sp>
        <p:nvSpPr>
          <p:cNvPr id="9" name="TextBox 8">
            <a:extLst>
              <a:ext uri="{FF2B5EF4-FFF2-40B4-BE49-F238E27FC236}">
                <a16:creationId xmlns:a16="http://schemas.microsoft.com/office/drawing/2014/main" id="{8D38F39D-D36C-D82B-0DC3-23589984D083}"/>
              </a:ext>
            </a:extLst>
          </p:cNvPr>
          <p:cNvSpPr txBox="1"/>
          <p:nvPr/>
        </p:nvSpPr>
        <p:spPr>
          <a:xfrm>
            <a:off x="1209711" y="5305276"/>
            <a:ext cx="3784720" cy="523220"/>
          </a:xfrm>
          <a:prstGeom prst="rect">
            <a:avLst/>
          </a:prstGeom>
          <a:noFill/>
        </p:spPr>
        <p:txBody>
          <a:bodyPr wrap="square">
            <a:spAutoFit/>
          </a:bodyPr>
          <a:lstStyle/>
          <a:p>
            <a:pPr algn="l"/>
            <a:r>
              <a:rPr lang="en-IN" sz="2800" b="1" u="sng" dirty="0">
                <a:latin typeface="Times" panose="02020603050405020304" pitchFamily="18" charset="0"/>
                <a:cs typeface="Times" panose="02020603050405020304" pitchFamily="18" charset="0"/>
              </a:rPr>
              <a:t>Chat Bot (Zenith)</a:t>
            </a:r>
          </a:p>
        </p:txBody>
      </p:sp>
    </p:spTree>
    <p:extLst>
      <p:ext uri="{BB962C8B-B14F-4D97-AF65-F5344CB8AC3E}">
        <p14:creationId xmlns:p14="http://schemas.microsoft.com/office/powerpoint/2010/main" val="327271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71D1-13B5-4395-91F9-0D4351DDF991}"/>
              </a:ext>
            </a:extLst>
          </p:cNvPr>
          <p:cNvSpPr>
            <a:spLocks noGrp="1"/>
          </p:cNvSpPr>
          <p:nvPr>
            <p:ph type="title"/>
          </p:nvPr>
        </p:nvSpPr>
        <p:spPr>
          <a:xfrm>
            <a:off x="-2971800" y="4251908"/>
            <a:ext cx="2354580" cy="45719"/>
          </a:xfrm>
        </p:spPr>
        <p:txBody>
          <a:bodyPr/>
          <a:lstStyle/>
          <a:p>
            <a:endParaRPr lang="en-IN" sz="4000" b="1" dirty="0">
              <a:solidFill>
                <a:schemeClr val="bg1"/>
              </a:solidFill>
            </a:endParaRPr>
          </a:p>
        </p:txBody>
      </p:sp>
      <p:pic>
        <p:nvPicPr>
          <p:cNvPr id="4" name="Picture 3">
            <a:extLst>
              <a:ext uri="{FF2B5EF4-FFF2-40B4-BE49-F238E27FC236}">
                <a16:creationId xmlns:a16="http://schemas.microsoft.com/office/drawing/2014/main" id="{8E1B5FA4-5C9F-AAF0-00B4-44260D4E60AF}"/>
              </a:ext>
            </a:extLst>
          </p:cNvPr>
          <p:cNvPicPr>
            <a:picLocks noChangeAspect="1"/>
          </p:cNvPicPr>
          <p:nvPr/>
        </p:nvPicPr>
        <p:blipFill rotWithShape="1">
          <a:blip r:embed="rId2"/>
          <a:srcRect l="12378" t="8374" r="15308" b="12830"/>
          <a:stretch/>
        </p:blipFill>
        <p:spPr>
          <a:xfrm>
            <a:off x="0" y="1324065"/>
            <a:ext cx="5074920" cy="3439637"/>
          </a:xfrm>
          <a:prstGeom prst="rect">
            <a:avLst/>
          </a:prstGeom>
        </p:spPr>
      </p:pic>
      <p:sp>
        <p:nvSpPr>
          <p:cNvPr id="10" name="TextBox 9">
            <a:extLst>
              <a:ext uri="{FF2B5EF4-FFF2-40B4-BE49-F238E27FC236}">
                <a16:creationId xmlns:a16="http://schemas.microsoft.com/office/drawing/2014/main" id="{49558985-D0DF-DD67-5093-97B64F944849}"/>
              </a:ext>
            </a:extLst>
          </p:cNvPr>
          <p:cNvSpPr txBox="1"/>
          <p:nvPr/>
        </p:nvSpPr>
        <p:spPr>
          <a:xfrm>
            <a:off x="5360670" y="2492153"/>
            <a:ext cx="5303520" cy="523220"/>
          </a:xfrm>
          <a:prstGeom prst="rect">
            <a:avLst/>
          </a:prstGeom>
          <a:noFill/>
        </p:spPr>
        <p:txBody>
          <a:bodyPr wrap="square">
            <a:spAutoFit/>
          </a:bodyPr>
          <a:lstStyle/>
          <a:p>
            <a:pPr marL="137160" indent="0" algn="l">
              <a:buNone/>
            </a:pPr>
            <a:r>
              <a:rPr lang="en-IN" sz="2800" b="1" u="sng" dirty="0">
                <a:latin typeface="Times" panose="02020603050405020304" pitchFamily="18" charset="0"/>
                <a:cs typeface="Times" panose="02020603050405020304" pitchFamily="18" charset="0"/>
              </a:rPr>
              <a:t>Pronunciation Testing</a:t>
            </a:r>
          </a:p>
        </p:txBody>
      </p:sp>
      <p:sp>
        <p:nvSpPr>
          <p:cNvPr id="12" name="TextBox 11">
            <a:extLst>
              <a:ext uri="{FF2B5EF4-FFF2-40B4-BE49-F238E27FC236}">
                <a16:creationId xmlns:a16="http://schemas.microsoft.com/office/drawing/2014/main" id="{46A332C9-58A4-F490-F985-0A9402735F06}"/>
              </a:ext>
            </a:extLst>
          </p:cNvPr>
          <p:cNvSpPr txBox="1"/>
          <p:nvPr/>
        </p:nvSpPr>
        <p:spPr>
          <a:xfrm>
            <a:off x="848679" y="5627426"/>
            <a:ext cx="5937884" cy="954107"/>
          </a:xfrm>
          <a:prstGeom prst="rect">
            <a:avLst/>
          </a:prstGeom>
          <a:noFill/>
        </p:spPr>
        <p:txBody>
          <a:bodyPr wrap="square">
            <a:spAutoFit/>
          </a:bodyPr>
          <a:lstStyle/>
          <a:p>
            <a:pPr marL="137160" indent="0" algn="l">
              <a:buNone/>
            </a:pPr>
            <a:r>
              <a:rPr lang="en-IN" sz="2800" b="1" u="sng" dirty="0">
                <a:latin typeface="Times" panose="02020603050405020304" pitchFamily="18" charset="0"/>
                <a:cs typeface="Times" panose="02020603050405020304" pitchFamily="18" charset="0"/>
              </a:rPr>
              <a:t>Current Affairs &amp;</a:t>
            </a:r>
          </a:p>
          <a:p>
            <a:pPr marL="137160" indent="0" algn="l">
              <a:buNone/>
            </a:pPr>
            <a:r>
              <a:rPr lang="en-IN" sz="2800" b="1" u="sng" dirty="0">
                <a:latin typeface="Times" panose="02020603050405020304" pitchFamily="18" charset="0"/>
                <a:cs typeface="Times" panose="02020603050405020304" pitchFamily="18" charset="0"/>
              </a:rPr>
              <a:t>GK Page</a:t>
            </a:r>
          </a:p>
        </p:txBody>
      </p:sp>
      <p:pic>
        <p:nvPicPr>
          <p:cNvPr id="14" name="Picture 13">
            <a:extLst>
              <a:ext uri="{FF2B5EF4-FFF2-40B4-BE49-F238E27FC236}">
                <a16:creationId xmlns:a16="http://schemas.microsoft.com/office/drawing/2014/main" id="{BFF71B0B-C36B-CE01-E65C-D84B1E19C394}"/>
              </a:ext>
            </a:extLst>
          </p:cNvPr>
          <p:cNvPicPr>
            <a:picLocks noChangeAspect="1"/>
          </p:cNvPicPr>
          <p:nvPr/>
        </p:nvPicPr>
        <p:blipFill rotWithShape="1">
          <a:blip r:embed="rId3"/>
          <a:srcRect l="6463" t="17582" r="8157" b="8943"/>
          <a:stretch/>
        </p:blipFill>
        <p:spPr>
          <a:xfrm>
            <a:off x="4662169" y="4645366"/>
            <a:ext cx="5418456" cy="2914309"/>
          </a:xfrm>
          <a:prstGeom prst="rect">
            <a:avLst/>
          </a:prstGeom>
        </p:spPr>
      </p:pic>
    </p:spTree>
    <p:extLst>
      <p:ext uri="{BB962C8B-B14F-4D97-AF65-F5344CB8AC3E}">
        <p14:creationId xmlns:p14="http://schemas.microsoft.com/office/powerpoint/2010/main" val="415057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1">
            <a:extLst>
              <a:ext uri="{FF2B5EF4-FFF2-40B4-BE49-F238E27FC236}">
                <a16:creationId xmlns:a16="http://schemas.microsoft.com/office/drawing/2014/main" id="{E559D04D-C716-A22D-6FAC-A5B7A24D5154}"/>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xmlns:lc="http://schemas.openxmlformats.org/drawingml/2006/lockedCanvas" val="SMDATA_15_sTd6Y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XPv//0D8///gLgAA8AAAABAAAAAmAAAACAAAAP//////////"/>
              </a:ext>
            </a:extLst>
          </p:cNvSpPr>
          <p:nvPr/>
        </p:nvSpPr>
        <p:spPr>
          <a:xfrm>
            <a:off x="-143954" y="-261868"/>
            <a:ext cx="8374380" cy="762000"/>
          </a:xfrm>
          <a:prstGeom prst="rect">
            <a:avLst/>
          </a:prstGeom>
          <a:noFill/>
          <a:ln>
            <a:noFill/>
          </a:ln>
          <a:effectLst/>
        </p:spPr>
        <p:txBody>
          <a:bodyPr vert="horz" wrap="square" lIns="91440" tIns="45720" rIns="91440" bIns="45720" numCol="1" spcCol="215900" anchor="t"/>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pPr algn="ctr" defTabSz="414655">
              <a:tabLst/>
              <a:defRPr lang="en-gb"/>
            </a:pPr>
            <a:endParaRPr lang="en-us" sz="3990" b="1" cap="none">
              <a:solidFill>
                <a:schemeClr val="bg1"/>
              </a:solidFill>
              <a:latin typeface="Times" charset="0"/>
              <a:ea typeface="Times" charset="0"/>
              <a:cs typeface="Times" charset="0"/>
            </a:endParaRPr>
          </a:p>
        </p:txBody>
      </p:sp>
      <p:sp>
        <p:nvSpPr>
          <p:cNvPr id="13" name="Rectangle2" descr="Image result for jecrc logo">
            <a:extLst>
              <a:ext uri="{FF2B5EF4-FFF2-40B4-BE49-F238E27FC236}">
                <a16:creationId xmlns:a16="http://schemas.microsoft.com/office/drawing/2014/main" id="{21D8015A-D93E-082F-681A-B6DE41047978}"/>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xmlns:lc="http://schemas.openxmlformats.org/drawingml/2006/lockedCanvas" val="SMDATA_15_sTd6YxMAAAAlAAAAZAAAAC0AAAAAgwAAAEEAAACDAAAAQQ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MyZBf///wEAAAAAAAAAAAAAAAAAAAAAAAAAAAAAAAAAAAAAAAAAAAAAAAB/f38AgICAA8zMzADAwP8Af39/AAAAAAAAAAAAAAAAAAAAAAAAAAAAIQAAABgAAAAUAAAAIvr//z75///V+///8fr//xAAAAAmAAAACAAAAP//////////"/>
              </a:ext>
            </a:extLst>
          </p:cNvSpPr>
          <p:nvPr/>
        </p:nvSpPr>
        <p:spPr>
          <a:xfrm>
            <a:off x="-343344" y="-750818"/>
            <a:ext cx="276225" cy="276225"/>
          </a:xfrm>
          <a:prstGeom prst="rect">
            <a:avLst/>
          </a:prstGeom>
          <a:noFill/>
          <a:ln>
            <a:noFill/>
          </a:ln>
          <a:effectLst/>
        </p:spPr>
        <p:txBody>
          <a:bodyPr vert="horz" wrap="square" lIns="83185" tIns="41275" rIns="83185" bIns="41275" numCol="1" spcCol="215900" anchor="t"/>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pPr>
              <a:defRPr lang="en-gb"/>
            </a:pPr>
            <a:endParaRPr lang="en-in" sz="2175" cap="none"/>
          </a:p>
        </p:txBody>
      </p:sp>
      <p:sp>
        <p:nvSpPr>
          <p:cNvPr id="14" name="Rectangle3">
            <a:extLst>
              <a:ext uri="{FF2B5EF4-FFF2-40B4-BE49-F238E27FC236}">
                <a16:creationId xmlns:a16="http://schemas.microsoft.com/office/drawing/2014/main" id="{72873A80-2E78-9945-173C-0DE5E0EBA66C}"/>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xmlns:lc="http://schemas.openxmlformats.org/drawingml/2006/lockedCanvas" val="SMDATA_15_sTd6Yx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MyZBf///wEAAAAAAAAAAAAAAAAAAAAAAAAAAAAAAAAAAAAAAAAAAAAAAAJ/f38AgICAA8zMzADAwP8Af39/AAAAAAAAAAAAAAAAAAAAAAAAAAAAIQAAABgAAAAUAAAAAAAAANACAACoKgAA6AgAAAAAAAAmAAAACAAAAP//////////"/>
              </a:ext>
            </a:extLst>
          </p:cNvSpPr>
          <p:nvPr/>
        </p:nvSpPr>
        <p:spPr>
          <a:xfrm>
            <a:off x="0" y="217557"/>
            <a:ext cx="7269818" cy="990600"/>
          </a:xfrm>
          <a:prstGeom prst="rect">
            <a:avLst/>
          </a:prstGeom>
          <a:noFill/>
          <a:ln>
            <a:noFill/>
          </a:ln>
          <a:effectLst/>
        </p:spPr>
        <p:txBody>
          <a:bodyPr vert="horz" wrap="square" lIns="91440" tIns="45720" rIns="91440" bIns="45720" numCol="1" spcCol="215900" anchor="t"/>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pPr>
              <a:defRPr lang="en-gb" sz="3400" b="1" u="sng" strike="noStrike" cap="none">
                <a:latin typeface="Algerian" pitchFamily="5" charset="0"/>
                <a:ea typeface="Algerian" pitchFamily="5" charset="0"/>
                <a:cs typeface="Algerian" pitchFamily="5" charset="0"/>
              </a:defRPr>
            </a:pPr>
            <a:r>
              <a:rPr lang="en-us" cap="none" dirty="0">
                <a:solidFill>
                  <a:schemeClr val="bg1"/>
                </a:solidFill>
                <a:latin typeface="Times" panose="02020603050405020304" pitchFamily="18" charset="0"/>
                <a:cs typeface="Times" panose="02020603050405020304" pitchFamily="18" charset="0"/>
              </a:rPr>
              <a:t>VISION AND MISSION OF INSTITUTE</a:t>
            </a:r>
            <a:endParaRPr lang="en-in" cap="none" dirty="0">
              <a:solidFill>
                <a:schemeClr val="bg1"/>
              </a:solidFill>
              <a:latin typeface="Times" panose="02020603050405020304" pitchFamily="18" charset="0"/>
              <a:cs typeface="Times" panose="02020603050405020304" pitchFamily="18" charset="0"/>
            </a:endParaRPr>
          </a:p>
        </p:txBody>
      </p:sp>
      <p:sp>
        <p:nvSpPr>
          <p:cNvPr id="15" name="Rectangle4">
            <a:extLst>
              <a:ext uri="{FF2B5EF4-FFF2-40B4-BE49-F238E27FC236}">
                <a16:creationId xmlns:a16="http://schemas.microsoft.com/office/drawing/2014/main" id="{42906AAA-AA11-3E28-032F-86742953EDB0}"/>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xmlns:lc="http://schemas.openxmlformats.org/drawingml/2006/lockedCanvas" val="SMDATA_15_sTd6Yx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MyZBf///wEAAAAAAAAAAAAAAAAAAAAAAAAAAAAAAAAAAAAAAAAAAAAAAAB/f38AgICAA8zMzADAwP8Af39/AAAAAAAAAAAAAAAAAAAAAAAAAAAAIQAAABgAAAAUAAAA8AAAAHAIAABzNAAAuCkAAAAAAAAmAAAACAAAAP//////////"/>
              </a:ext>
            </a:extLst>
          </p:cNvSpPr>
          <p:nvPr/>
        </p:nvSpPr>
        <p:spPr>
          <a:xfrm>
            <a:off x="182489" y="1323000"/>
            <a:ext cx="9715646" cy="5410200"/>
          </a:xfrm>
          <a:prstGeom prst="rect">
            <a:avLst/>
          </a:prstGeom>
          <a:noFill/>
          <a:ln>
            <a:noFill/>
          </a:ln>
          <a:effectLst/>
        </p:spPr>
        <p:txBody>
          <a:bodyPr vert="horz" wrap="square" lIns="91440" tIns="45720" rIns="91440" bIns="45720" numCol="1" spcCol="215900" anchor="t"/>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pPr algn="ctr">
              <a:defRPr lang="en-gb" sz="3000" u="sng" cap="none"/>
            </a:pPr>
            <a:r>
              <a:rPr lang="en-us" b="1" cap="none" dirty="0">
                <a:latin typeface="Times"/>
                <a:cs typeface="Times New Roman"/>
              </a:rPr>
              <a:t>Vision of the Institute</a:t>
            </a:r>
          </a:p>
          <a:p>
            <a:pPr algn="just">
              <a:defRPr lang="en-gb"/>
            </a:pPr>
            <a:endParaRPr lang="en-us" dirty="0">
              <a:latin typeface="Times"/>
              <a:cs typeface="Times New Roman"/>
            </a:endParaRPr>
          </a:p>
          <a:p>
            <a:pPr marL="342900" indent="-342900" algn="just">
              <a:buFont typeface="Wingdings"/>
              <a:buChar char="Ø"/>
              <a:defRPr lang="en-gb"/>
            </a:pPr>
            <a:r>
              <a:rPr lang="en-us" cap="none" dirty="0">
                <a:latin typeface="Times"/>
                <a:cs typeface="Times New Roman"/>
              </a:rPr>
              <a:t>To become a renowned Centre of</a:t>
            </a:r>
            <a:r>
              <a:rPr lang="en-us" dirty="0">
                <a:latin typeface="Times"/>
                <a:cs typeface="Times New Roman"/>
              </a:rPr>
              <a:t> outcome based</a:t>
            </a:r>
            <a:r>
              <a:rPr lang="en-us" cap="none" dirty="0">
                <a:latin typeface="Times"/>
                <a:cs typeface="Times New Roman"/>
              </a:rPr>
              <a:t> learning, and work towards academic, professional, cultural and social enrichment of the lives of individuals and communities.</a:t>
            </a:r>
            <a:endParaRPr lang="en-us" dirty="0">
              <a:latin typeface="Times"/>
              <a:cs typeface="Times New Roman"/>
            </a:endParaRPr>
          </a:p>
          <a:p>
            <a:pPr algn="ctr">
              <a:defRPr lang="en-gb" sz="3000" b="1" u="sng" cap="none"/>
            </a:pPr>
            <a:r>
              <a:rPr lang="en-us" cap="none" dirty="0">
                <a:latin typeface="Times"/>
                <a:cs typeface="Times New Roman"/>
              </a:rPr>
              <a:t>Mission of the Institute</a:t>
            </a:r>
          </a:p>
        </p:txBody>
      </p:sp>
      <p:sp>
        <p:nvSpPr>
          <p:cNvPr id="16" name="TextBox 5">
            <a:extLst>
              <a:ext uri="{FF2B5EF4-FFF2-40B4-BE49-F238E27FC236}">
                <a16:creationId xmlns:a16="http://schemas.microsoft.com/office/drawing/2014/main" id="{16354329-7AE4-DE8E-C9C4-32EE40043DFE}"/>
              </a:ext>
            </a:extLst>
          </p:cNvPr>
          <p:cNvSpPr txBox="1"/>
          <p:nvPr/>
        </p:nvSpPr>
        <p:spPr>
          <a:xfrm>
            <a:off x="161783" y="3371850"/>
            <a:ext cx="9672471" cy="445441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endParaRPr lang="en-US" dirty="0"/>
          </a:p>
          <a:p>
            <a:pPr marL="414655" indent="-414655" algn="just">
              <a:buFont typeface="Wingdings"/>
              <a:buChar char="Ø"/>
            </a:pPr>
            <a:r>
              <a:rPr lang="en-US" sz="2300" dirty="0">
                <a:latin typeface="Times"/>
                <a:cs typeface="Times"/>
              </a:rPr>
              <a:t>Focus on evaluation of learning outcomes and motivate students to inculcate research aptitude by project based learning.</a:t>
            </a:r>
          </a:p>
          <a:p>
            <a:pPr marL="414655" indent="-414655" algn="just">
              <a:buFont typeface="Wingdings"/>
              <a:buChar char="Ø"/>
            </a:pPr>
            <a:endParaRPr lang="en-US" sz="2300" dirty="0">
              <a:latin typeface="Times"/>
              <a:cs typeface="Times"/>
            </a:endParaRPr>
          </a:p>
          <a:p>
            <a:pPr marL="414655" indent="-414655" algn="just">
              <a:buFont typeface="Wingdings"/>
              <a:buChar char="Ø"/>
            </a:pPr>
            <a:r>
              <a:rPr lang="en-US" sz="2300" dirty="0">
                <a:latin typeface="Times"/>
                <a:cs typeface="Times"/>
              </a:rPr>
              <a:t>Identify, based on informed perception of Indian, regional and global needs, areas of focus and provide platform to gain knowledge and solutions.</a:t>
            </a:r>
            <a:endParaRPr lang="en-US" sz="2300" dirty="0"/>
          </a:p>
          <a:p>
            <a:pPr marL="414655" indent="-414655" algn="just">
              <a:buFont typeface="Wingdings"/>
              <a:buChar char="Ø"/>
            </a:pPr>
            <a:endParaRPr lang="en-US" sz="2300" dirty="0">
              <a:latin typeface="Times"/>
              <a:cs typeface="Times"/>
            </a:endParaRPr>
          </a:p>
          <a:p>
            <a:pPr marL="414655" indent="-414655" algn="just">
              <a:buFont typeface="Wingdings"/>
              <a:buChar char="Ø"/>
            </a:pPr>
            <a:r>
              <a:rPr lang="en-US" sz="2300" dirty="0">
                <a:latin typeface="Times"/>
                <a:cs typeface="Times"/>
              </a:rPr>
              <a:t>Offer opportunities for  interaction between academia and industry.</a:t>
            </a:r>
            <a:endParaRPr lang="en-US" sz="2300" dirty="0"/>
          </a:p>
          <a:p>
            <a:pPr marL="414655" indent="-414655" algn="just">
              <a:buFont typeface="Wingdings"/>
              <a:buChar char="Ø"/>
            </a:pPr>
            <a:endParaRPr lang="en-US" sz="2300" dirty="0">
              <a:latin typeface="Times"/>
              <a:cs typeface="Times"/>
            </a:endParaRPr>
          </a:p>
          <a:p>
            <a:pPr marL="414655" indent="-414655" algn="just">
              <a:buFont typeface="Wingdings"/>
              <a:buChar char="Ø"/>
            </a:pPr>
            <a:r>
              <a:rPr lang="en-US" sz="2300" dirty="0">
                <a:latin typeface="Times"/>
                <a:cs typeface="Times"/>
              </a:rPr>
              <a:t>Develop human potential to its fullest extent so that intellectually capable and imaginatively gifted leaders can emerge in a range of professions.</a:t>
            </a:r>
            <a:endParaRPr lang="en-US" sz="2300" dirty="0"/>
          </a:p>
          <a:p>
            <a:pPr marL="342900" indent="-342900">
              <a:buFont typeface="Wingdings"/>
              <a:buChar char="Ø"/>
            </a:pPr>
            <a:endParaRPr lang="en-US" sz="2300" dirty="0"/>
          </a:p>
        </p:txBody>
      </p:sp>
    </p:spTree>
    <p:extLst>
      <p:ext uri="{BB962C8B-B14F-4D97-AF65-F5344CB8AC3E}">
        <p14:creationId xmlns:p14="http://schemas.microsoft.com/office/powerpoint/2010/main" val="3059767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3C8392-72FF-E5D6-CFF3-24002D58DF21}"/>
              </a:ext>
            </a:extLst>
          </p:cNvPr>
          <p:cNvPicPr>
            <a:picLocks noChangeAspect="1"/>
          </p:cNvPicPr>
          <p:nvPr/>
        </p:nvPicPr>
        <p:blipFill>
          <a:blip r:embed="rId2"/>
          <a:stretch>
            <a:fillRect/>
          </a:stretch>
        </p:blipFill>
        <p:spPr>
          <a:xfrm>
            <a:off x="5486400" y="1566902"/>
            <a:ext cx="4447920" cy="5622567"/>
          </a:xfrm>
          <a:prstGeom prst="rect">
            <a:avLst/>
          </a:prstGeom>
        </p:spPr>
      </p:pic>
      <p:pic>
        <p:nvPicPr>
          <p:cNvPr id="7" name="Picture 6">
            <a:extLst>
              <a:ext uri="{FF2B5EF4-FFF2-40B4-BE49-F238E27FC236}">
                <a16:creationId xmlns:a16="http://schemas.microsoft.com/office/drawing/2014/main" id="{F7AE49FB-D48B-5BAE-26B1-1F1648B947B9}"/>
              </a:ext>
            </a:extLst>
          </p:cNvPr>
          <p:cNvPicPr>
            <a:picLocks noChangeAspect="1"/>
          </p:cNvPicPr>
          <p:nvPr/>
        </p:nvPicPr>
        <p:blipFill>
          <a:blip r:embed="rId3"/>
          <a:stretch>
            <a:fillRect/>
          </a:stretch>
        </p:blipFill>
        <p:spPr>
          <a:xfrm>
            <a:off x="146305" y="1566903"/>
            <a:ext cx="5180075" cy="5622567"/>
          </a:xfrm>
          <a:prstGeom prst="rect">
            <a:avLst/>
          </a:prstGeom>
        </p:spPr>
      </p:pic>
    </p:spTree>
    <p:extLst>
      <p:ext uri="{BB962C8B-B14F-4D97-AF65-F5344CB8AC3E}">
        <p14:creationId xmlns:p14="http://schemas.microsoft.com/office/powerpoint/2010/main" val="129406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6E92-643D-2E8F-E2E1-CE1EDDBF2071}"/>
              </a:ext>
            </a:extLst>
          </p:cNvPr>
          <p:cNvSpPr>
            <a:spLocks noGrp="1"/>
          </p:cNvSpPr>
          <p:nvPr>
            <p:ph type="title"/>
          </p:nvPr>
        </p:nvSpPr>
        <p:spPr>
          <a:xfrm>
            <a:off x="-1346835" y="943293"/>
            <a:ext cx="1152525" cy="1914207"/>
          </a:xfrm>
        </p:spPr>
        <p:txBody>
          <a:bodyPr/>
          <a:lstStyle/>
          <a:p>
            <a:endParaRPr lang="en-IN" dirty="0"/>
          </a:p>
        </p:txBody>
      </p:sp>
      <p:pic>
        <p:nvPicPr>
          <p:cNvPr id="4" name="Picture 3">
            <a:extLst>
              <a:ext uri="{FF2B5EF4-FFF2-40B4-BE49-F238E27FC236}">
                <a16:creationId xmlns:a16="http://schemas.microsoft.com/office/drawing/2014/main" id="{CE5449BE-88F0-E53E-8A47-9068E375CBDC}"/>
              </a:ext>
            </a:extLst>
          </p:cNvPr>
          <p:cNvPicPr>
            <a:picLocks noChangeAspect="1"/>
          </p:cNvPicPr>
          <p:nvPr/>
        </p:nvPicPr>
        <p:blipFill>
          <a:blip r:embed="rId2"/>
          <a:stretch>
            <a:fillRect/>
          </a:stretch>
        </p:blipFill>
        <p:spPr>
          <a:xfrm>
            <a:off x="148590" y="1715492"/>
            <a:ext cx="4994910" cy="5405397"/>
          </a:xfrm>
          <a:prstGeom prst="rect">
            <a:avLst/>
          </a:prstGeom>
        </p:spPr>
      </p:pic>
      <p:pic>
        <p:nvPicPr>
          <p:cNvPr id="8" name="Picture 7">
            <a:extLst>
              <a:ext uri="{FF2B5EF4-FFF2-40B4-BE49-F238E27FC236}">
                <a16:creationId xmlns:a16="http://schemas.microsoft.com/office/drawing/2014/main" id="{A1A9EE9D-EBAF-69D0-38A5-CB788345AA37}"/>
              </a:ext>
            </a:extLst>
          </p:cNvPr>
          <p:cNvPicPr>
            <a:picLocks noChangeAspect="1"/>
          </p:cNvPicPr>
          <p:nvPr/>
        </p:nvPicPr>
        <p:blipFill>
          <a:blip r:embed="rId3"/>
          <a:stretch>
            <a:fillRect/>
          </a:stretch>
        </p:blipFill>
        <p:spPr>
          <a:xfrm>
            <a:off x="5268595" y="1715492"/>
            <a:ext cx="4812030" cy="5405397"/>
          </a:xfrm>
          <a:prstGeom prst="rect">
            <a:avLst/>
          </a:prstGeom>
        </p:spPr>
      </p:pic>
    </p:spTree>
    <p:extLst>
      <p:ext uri="{BB962C8B-B14F-4D97-AF65-F5344CB8AC3E}">
        <p14:creationId xmlns:p14="http://schemas.microsoft.com/office/powerpoint/2010/main" val="375285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DE2D-8762-40CD-9287-BC428B22C2E3}"/>
              </a:ext>
            </a:extLst>
          </p:cNvPr>
          <p:cNvSpPr>
            <a:spLocks noGrp="1"/>
          </p:cNvSpPr>
          <p:nvPr>
            <p:ph type="title"/>
          </p:nvPr>
        </p:nvSpPr>
        <p:spPr>
          <a:xfrm>
            <a:off x="-2200967" y="336463"/>
            <a:ext cx="9072563" cy="1258887"/>
          </a:xfrm>
        </p:spPr>
        <p:txBody>
          <a:bodyPr/>
          <a:lstStyle/>
          <a:p>
            <a:r>
              <a:rPr lang="en-IN" b="1" dirty="0">
                <a:solidFill>
                  <a:schemeClr val="bg1"/>
                </a:solidFill>
              </a:rPr>
              <a:t>Web page details</a:t>
            </a:r>
          </a:p>
        </p:txBody>
      </p:sp>
      <p:sp>
        <p:nvSpPr>
          <p:cNvPr id="3" name="Text Placeholder 2">
            <a:extLst>
              <a:ext uri="{FF2B5EF4-FFF2-40B4-BE49-F238E27FC236}">
                <a16:creationId xmlns:a16="http://schemas.microsoft.com/office/drawing/2014/main" id="{04552619-28C0-42F8-AADC-FD649AD5704D}"/>
              </a:ext>
            </a:extLst>
          </p:cNvPr>
          <p:cNvSpPr>
            <a:spLocks noGrp="1"/>
          </p:cNvSpPr>
          <p:nvPr>
            <p:ph type="body" idx="1"/>
          </p:nvPr>
        </p:nvSpPr>
        <p:spPr>
          <a:xfrm>
            <a:off x="-1" y="1358467"/>
            <a:ext cx="10080625" cy="6201208"/>
          </a:xfrm>
        </p:spPr>
        <p:txBody>
          <a:bodyPr/>
          <a:lstStyle/>
          <a:p>
            <a:pPr marL="137160" indent="0">
              <a:buNone/>
            </a:pPr>
            <a:r>
              <a:rPr lang="en-US" b="1" dirty="0"/>
              <a:t>Web Pages Details:</a:t>
            </a:r>
          </a:p>
          <a:p>
            <a:pPr marL="137160" indent="0">
              <a:buNone/>
            </a:pPr>
            <a:r>
              <a:rPr lang="en-US" dirty="0"/>
              <a:t>1. Resources: Access premium content in 22+ languages for free.</a:t>
            </a:r>
          </a:p>
          <a:p>
            <a:pPr marL="137160" indent="0">
              <a:buNone/>
            </a:pPr>
            <a:r>
              <a:rPr lang="en-US" dirty="0"/>
              <a:t>2. Practice: Test and strengthen your knowledge.</a:t>
            </a:r>
          </a:p>
          <a:p>
            <a:pPr marL="137160" indent="0">
              <a:buNone/>
            </a:pPr>
            <a:r>
              <a:rPr lang="en-US" dirty="0"/>
              <a:t>3. Profile: Track your progress effortlessly.</a:t>
            </a:r>
          </a:p>
          <a:p>
            <a:pPr marL="137160" indent="0">
              <a:buNone/>
            </a:pPr>
            <a:r>
              <a:rPr lang="en-US" dirty="0"/>
              <a:t>4. Announcements: Stay informed with vital updates.</a:t>
            </a:r>
          </a:p>
          <a:p>
            <a:pPr marL="137160" indent="0">
              <a:buNone/>
            </a:pPr>
            <a:r>
              <a:rPr lang="en-US" dirty="0"/>
              <a:t>5. Mentor: Receive personalized mentoring at no cost.</a:t>
            </a:r>
          </a:p>
          <a:p>
            <a:pPr marL="137160" indent="0">
              <a:buNone/>
            </a:pPr>
            <a:r>
              <a:rPr lang="en-US" dirty="0"/>
              <a:t>6. R&amp;D: Share or seek research assistance.</a:t>
            </a:r>
          </a:p>
          <a:p>
            <a:pPr marL="137160" indent="0">
              <a:buNone/>
            </a:pPr>
            <a:r>
              <a:rPr lang="en-US" dirty="0"/>
              <a:t>7. Opportunities: Dive into a sea of possibilities.</a:t>
            </a:r>
          </a:p>
          <a:p>
            <a:pPr marL="137160" indent="0">
              <a:buNone/>
            </a:pPr>
            <a:r>
              <a:rPr lang="en-US" dirty="0"/>
              <a:t>8. Multilingual: Learn in 22+ languages, anytime, anywhere.</a:t>
            </a:r>
          </a:p>
          <a:p>
            <a:pPr marL="137160" indent="0">
              <a:buNone/>
            </a:pPr>
            <a:endParaRPr lang="en-IN" dirty="0">
              <a:solidFill>
                <a:schemeClr val="tx1"/>
              </a:solidFill>
            </a:endParaRPr>
          </a:p>
        </p:txBody>
      </p:sp>
    </p:spTree>
    <p:extLst>
      <p:ext uri="{BB962C8B-B14F-4D97-AF65-F5344CB8AC3E}">
        <p14:creationId xmlns:p14="http://schemas.microsoft.com/office/powerpoint/2010/main" val="346009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DE2D-8762-40CD-9287-BC428B22C2E3}"/>
              </a:ext>
            </a:extLst>
          </p:cNvPr>
          <p:cNvSpPr>
            <a:spLocks noGrp="1"/>
          </p:cNvSpPr>
          <p:nvPr>
            <p:ph type="title"/>
          </p:nvPr>
        </p:nvSpPr>
        <p:spPr>
          <a:xfrm>
            <a:off x="-886517" y="296438"/>
            <a:ext cx="9072563" cy="1258887"/>
          </a:xfrm>
        </p:spPr>
        <p:txBody>
          <a:bodyPr/>
          <a:lstStyle/>
          <a:p>
            <a:r>
              <a:rPr lang="en-IN" b="1" dirty="0">
                <a:solidFill>
                  <a:schemeClr val="bg1"/>
                </a:solidFill>
              </a:rPr>
              <a:t>Future Scope Of Project</a:t>
            </a:r>
          </a:p>
        </p:txBody>
      </p:sp>
      <p:sp>
        <p:nvSpPr>
          <p:cNvPr id="3" name="Text Placeholder 2">
            <a:extLst>
              <a:ext uri="{FF2B5EF4-FFF2-40B4-BE49-F238E27FC236}">
                <a16:creationId xmlns:a16="http://schemas.microsoft.com/office/drawing/2014/main" id="{04552619-28C0-42F8-AADC-FD649AD5704D}"/>
              </a:ext>
            </a:extLst>
          </p:cNvPr>
          <p:cNvSpPr>
            <a:spLocks noGrp="1"/>
          </p:cNvSpPr>
          <p:nvPr>
            <p:ph type="body" idx="1"/>
          </p:nvPr>
        </p:nvSpPr>
        <p:spPr>
          <a:xfrm>
            <a:off x="0" y="1301317"/>
            <a:ext cx="10264140" cy="6368213"/>
          </a:xfrm>
        </p:spPr>
        <p:txBody>
          <a:bodyPr/>
          <a:lstStyle/>
          <a:p>
            <a:pPr>
              <a:buFont typeface="Wingdings" panose="05000000000000000000" pitchFamily="2" charset="2"/>
              <a:buChar char="q"/>
            </a:pPr>
            <a:r>
              <a:rPr lang="en-US" sz="2400" u="sng" dirty="0">
                <a:solidFill>
                  <a:schemeClr val="tx1"/>
                </a:solidFill>
              </a:rPr>
              <a:t>Affiliate Marketing</a:t>
            </a:r>
            <a:r>
              <a:rPr lang="en-US" sz="2400" dirty="0">
                <a:solidFill>
                  <a:schemeClr val="tx1"/>
                </a:solidFill>
              </a:rPr>
              <a:t>: Partnering with relevant companies and earning a commission on products or services we promote.</a:t>
            </a:r>
          </a:p>
          <a:p>
            <a:pPr>
              <a:buFont typeface="Wingdings" panose="05000000000000000000" pitchFamily="2" charset="2"/>
              <a:buChar char="q"/>
            </a:pPr>
            <a:r>
              <a:rPr lang="en-US" sz="2400" u="sng" dirty="0">
                <a:solidFill>
                  <a:schemeClr val="tx1"/>
                </a:solidFill>
              </a:rPr>
              <a:t>Donations and Crowdfunding</a:t>
            </a:r>
            <a:r>
              <a:rPr lang="en-US" sz="2400" dirty="0">
                <a:solidFill>
                  <a:schemeClr val="tx1"/>
                </a:solidFill>
              </a:rPr>
              <a:t>: Encourage donations from users who support our mission.</a:t>
            </a:r>
          </a:p>
          <a:p>
            <a:pPr>
              <a:buFont typeface="Wingdings" panose="05000000000000000000" pitchFamily="2" charset="2"/>
              <a:buChar char="q"/>
            </a:pPr>
            <a:r>
              <a:rPr lang="en-US" sz="2400" u="sng" dirty="0">
                <a:solidFill>
                  <a:schemeClr val="tx1"/>
                </a:solidFill>
              </a:rPr>
              <a:t>Grants and Sponsorships</a:t>
            </a:r>
            <a:r>
              <a:rPr lang="en-US" sz="2400" dirty="0">
                <a:solidFill>
                  <a:schemeClr val="tx1"/>
                </a:solidFill>
              </a:rPr>
              <a:t>: Seek grants from organizations that align with our goals.</a:t>
            </a:r>
          </a:p>
          <a:p>
            <a:pPr>
              <a:buFont typeface="Wingdings" panose="05000000000000000000" pitchFamily="2" charset="2"/>
              <a:buChar char="q"/>
            </a:pPr>
            <a:r>
              <a:rPr lang="en-US" sz="2400" u="sng" dirty="0">
                <a:solidFill>
                  <a:schemeClr val="tx1"/>
                </a:solidFill>
              </a:rPr>
              <a:t>Partnerships</a:t>
            </a:r>
            <a:r>
              <a:rPr lang="en-US" sz="2400" dirty="0">
                <a:solidFill>
                  <a:schemeClr val="tx1"/>
                </a:solidFill>
              </a:rPr>
              <a:t>: Collaborating with government agencies, NGOs, or private organizations that share our mission. </a:t>
            </a:r>
          </a:p>
          <a:p>
            <a:pPr>
              <a:buFont typeface="Wingdings" panose="05000000000000000000" pitchFamily="2" charset="2"/>
              <a:buChar char="q"/>
            </a:pPr>
            <a:r>
              <a:rPr lang="en-US" sz="2400" u="sng" dirty="0">
                <a:solidFill>
                  <a:schemeClr val="tx1"/>
                </a:solidFill>
              </a:rPr>
              <a:t>Sponsorships and Advertising</a:t>
            </a:r>
            <a:r>
              <a:rPr lang="en-US" sz="2400" dirty="0">
                <a:solidFill>
                  <a:schemeClr val="tx1"/>
                </a:solidFill>
              </a:rPr>
              <a:t>: While being mindful of user experience, consider allowing relevant sponsors or advertisers to support our platform in exchange for exposure.</a:t>
            </a:r>
          </a:p>
          <a:p>
            <a:pPr>
              <a:buFont typeface="Wingdings" panose="05000000000000000000" pitchFamily="2" charset="2"/>
              <a:buChar char="q"/>
            </a:pPr>
            <a:r>
              <a:rPr lang="en-US" sz="2400" u="sng" dirty="0">
                <a:solidFill>
                  <a:schemeClr val="tx1"/>
                </a:solidFill>
              </a:rPr>
              <a:t>Corporate Social Responsibility (CSR) Partnerships</a:t>
            </a:r>
            <a:r>
              <a:rPr lang="en-US" sz="2400" dirty="0">
                <a:solidFill>
                  <a:schemeClr val="tx1"/>
                </a:solidFill>
              </a:rPr>
              <a:t>: Partner with companies with CSR programs to support skill development and employment opportunities for underserved communities.</a:t>
            </a:r>
          </a:p>
          <a:p>
            <a:pPr>
              <a:buFont typeface="Wingdings" panose="05000000000000000000" pitchFamily="2" charset="2"/>
              <a:buChar char="q"/>
            </a:pPr>
            <a:r>
              <a:rPr lang="en-US" sz="2400" u="sng" dirty="0">
                <a:solidFill>
                  <a:schemeClr val="tx1"/>
                </a:solidFill>
              </a:rPr>
              <a:t>Continuous Impact Assessment</a:t>
            </a:r>
            <a:r>
              <a:rPr lang="en-US" sz="2400" dirty="0">
                <a:solidFill>
                  <a:schemeClr val="tx1"/>
                </a:solidFill>
              </a:rPr>
              <a:t>: Regularly measure and showcase the social impact of our platform to attract funding and partnerships from organizations focused on social responsibility.</a:t>
            </a:r>
            <a:endParaRPr lang="en-IN" sz="2400" dirty="0">
              <a:solidFill>
                <a:schemeClr val="tx1"/>
              </a:solidFill>
            </a:endParaRPr>
          </a:p>
        </p:txBody>
      </p:sp>
    </p:spTree>
    <p:extLst>
      <p:ext uri="{BB962C8B-B14F-4D97-AF65-F5344CB8AC3E}">
        <p14:creationId xmlns:p14="http://schemas.microsoft.com/office/powerpoint/2010/main" val="2319361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1D7CCE-37C2-2CA4-1B3C-8C2EE9283409}"/>
              </a:ext>
            </a:extLst>
          </p:cNvPr>
          <p:cNvSpPr>
            <a:spLocks noGrp="1"/>
          </p:cNvSpPr>
          <p:nvPr>
            <p:ph type="title"/>
          </p:nvPr>
        </p:nvSpPr>
        <p:spPr>
          <a:xfrm>
            <a:off x="-443865" y="383223"/>
            <a:ext cx="9072563" cy="1258887"/>
          </a:xfrm>
        </p:spPr>
        <p:txBody>
          <a:bodyPr/>
          <a:lstStyle/>
          <a:p>
            <a:r>
              <a:rPr lang="en-IN" b="1" dirty="0">
                <a:solidFill>
                  <a:schemeClr val="bg1"/>
                </a:solidFill>
              </a:rPr>
              <a:t>References</a:t>
            </a:r>
          </a:p>
        </p:txBody>
      </p:sp>
      <p:sp>
        <p:nvSpPr>
          <p:cNvPr id="5" name="TextBox 4">
            <a:extLst>
              <a:ext uri="{FF2B5EF4-FFF2-40B4-BE49-F238E27FC236}">
                <a16:creationId xmlns:a16="http://schemas.microsoft.com/office/drawing/2014/main" id="{91544B2B-4288-5296-5E89-ADE527A030D6}"/>
              </a:ext>
            </a:extLst>
          </p:cNvPr>
          <p:cNvSpPr txBox="1"/>
          <p:nvPr/>
        </p:nvSpPr>
        <p:spPr>
          <a:xfrm>
            <a:off x="628650" y="1885950"/>
            <a:ext cx="8675370" cy="3244158"/>
          </a:xfrm>
          <a:prstGeom prst="rect">
            <a:avLst/>
          </a:prstGeom>
          <a:noFill/>
        </p:spPr>
        <p:txBody>
          <a:bodyPr wrap="square" rtlCol="0">
            <a:spAutoFit/>
          </a:bodyPr>
          <a:lstStyle/>
          <a:p>
            <a:pPr>
              <a:lnSpc>
                <a:spcPct val="150000"/>
              </a:lnSpc>
            </a:pPr>
            <a:r>
              <a:rPr lang="en-US" sz="2800" dirty="0"/>
              <a:t>▪ For Content: </a:t>
            </a:r>
          </a:p>
          <a:p>
            <a:pPr>
              <a:lnSpc>
                <a:spcPct val="150000"/>
              </a:lnSpc>
            </a:pPr>
            <a:r>
              <a:rPr lang="en-US" sz="2800" dirty="0"/>
              <a:t>▪ www.w3schools.com </a:t>
            </a:r>
          </a:p>
          <a:p>
            <a:pPr>
              <a:lnSpc>
                <a:spcPct val="150000"/>
              </a:lnSpc>
            </a:pPr>
            <a:r>
              <a:rPr lang="en-US" sz="2800" dirty="0"/>
              <a:t>▪ www.programiz.com </a:t>
            </a:r>
          </a:p>
          <a:p>
            <a:pPr>
              <a:lnSpc>
                <a:spcPct val="150000"/>
              </a:lnSpc>
            </a:pPr>
            <a:r>
              <a:rPr lang="en-US" sz="2800" dirty="0"/>
              <a:t>▪ www.javascript.com </a:t>
            </a:r>
          </a:p>
          <a:p>
            <a:pPr>
              <a:lnSpc>
                <a:spcPct val="150000"/>
              </a:lnSpc>
            </a:pPr>
            <a:r>
              <a:rPr lang="en-US" sz="2800" dirty="0"/>
              <a:t>▪ www.getbootstrap.com</a:t>
            </a:r>
            <a:endParaRPr lang="en-IN" sz="2800" dirty="0"/>
          </a:p>
        </p:txBody>
      </p:sp>
    </p:spTree>
    <p:extLst>
      <p:ext uri="{BB962C8B-B14F-4D97-AF65-F5344CB8AC3E}">
        <p14:creationId xmlns:p14="http://schemas.microsoft.com/office/powerpoint/2010/main" val="3796633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484844-ADE0-1A40-EF72-7A70824BF446}"/>
              </a:ext>
            </a:extLst>
          </p:cNvPr>
          <p:cNvSpPr txBox="1"/>
          <p:nvPr/>
        </p:nvSpPr>
        <p:spPr>
          <a:xfrm>
            <a:off x="1417320" y="3371850"/>
            <a:ext cx="7052310" cy="1107996"/>
          </a:xfrm>
          <a:prstGeom prst="rect">
            <a:avLst/>
          </a:prstGeom>
          <a:noFill/>
        </p:spPr>
        <p:txBody>
          <a:bodyPr wrap="square" rtlCol="0">
            <a:spAutoFit/>
          </a:bodyPr>
          <a:lstStyle/>
          <a:p>
            <a:pPr algn="ctr"/>
            <a:r>
              <a:rPr lang="en-IN" sz="6600" dirty="0">
                <a:solidFill>
                  <a:srgbClr val="FF0000"/>
                </a:solidFill>
                <a:latin typeface="Bookman Old Style" panose="02050604050505020204" pitchFamily="18" charset="0"/>
                <a:cs typeface="Aparajita" panose="02020603050405020304" pitchFamily="18" charset="0"/>
              </a:rPr>
              <a:t>THANK YOU</a:t>
            </a:r>
          </a:p>
        </p:txBody>
      </p:sp>
    </p:spTree>
    <p:extLst>
      <p:ext uri="{BB962C8B-B14F-4D97-AF65-F5344CB8AC3E}">
        <p14:creationId xmlns:p14="http://schemas.microsoft.com/office/powerpoint/2010/main" val="332710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F1A72381-AC50-3435-FCFD-CF1497B45E01}"/>
              </a:ext>
            </a:extLst>
          </p:cNvPr>
          <p:cNvSpPr txBox="1"/>
          <p:nvPr/>
        </p:nvSpPr>
        <p:spPr>
          <a:xfrm>
            <a:off x="189055" y="-162826"/>
            <a:ext cx="6742780"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endParaRPr lang="en-US" sz="3000" b="1" u="sng" dirty="0">
              <a:solidFill>
                <a:schemeClr val="bg1"/>
              </a:solidFill>
              <a:latin typeface="Times" panose="02020603050405020304" pitchFamily="18" charset="0"/>
              <a:cs typeface="Times" panose="02020603050405020304" pitchFamily="18" charset="0"/>
            </a:endParaRPr>
          </a:p>
          <a:p>
            <a:r>
              <a:rPr lang="en-US" sz="3000" b="1" u="sng" dirty="0">
                <a:solidFill>
                  <a:schemeClr val="bg1"/>
                </a:solidFill>
                <a:latin typeface="Times" panose="02020603050405020304" pitchFamily="18" charset="0"/>
                <a:cs typeface="Times" panose="02020603050405020304" pitchFamily="18" charset="0"/>
              </a:rPr>
              <a:t>VISION AND MISSION OF DEPARTMENT</a:t>
            </a:r>
          </a:p>
          <a:p>
            <a:endParaRPr lang="en-US" sz="3000" b="1" u="sng" dirty="0">
              <a:solidFill>
                <a:schemeClr val="bg1"/>
              </a:solidFill>
              <a:latin typeface="Times" panose="02020603050405020304" pitchFamily="18" charset="0"/>
              <a:cs typeface="Times" panose="02020603050405020304" pitchFamily="18" charset="0"/>
            </a:endParaRPr>
          </a:p>
        </p:txBody>
      </p:sp>
      <p:sp>
        <p:nvSpPr>
          <p:cNvPr id="4" name="TextBox 4">
            <a:extLst>
              <a:ext uri="{FF2B5EF4-FFF2-40B4-BE49-F238E27FC236}">
                <a16:creationId xmlns:a16="http://schemas.microsoft.com/office/drawing/2014/main" id="{07E8DD4B-E1A9-E6E2-9B58-20FCD48DAF47}"/>
              </a:ext>
            </a:extLst>
          </p:cNvPr>
          <p:cNvSpPr txBox="1"/>
          <p:nvPr/>
        </p:nvSpPr>
        <p:spPr>
          <a:xfrm>
            <a:off x="2617158" y="1574489"/>
            <a:ext cx="4643068" cy="5539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pPr algn="ctr"/>
            <a:r>
              <a:rPr lang="en-US" sz="3000" b="1" u="sng" dirty="0">
                <a:latin typeface="Times"/>
                <a:cs typeface="Times New Roman"/>
              </a:rPr>
              <a:t>Vision</a:t>
            </a:r>
            <a:r>
              <a:rPr lang="en-US" b="1" u="sng" dirty="0">
                <a:latin typeface="Times"/>
                <a:cs typeface="Times New Roman"/>
              </a:rPr>
              <a:t> </a:t>
            </a:r>
            <a:r>
              <a:rPr lang="en-US" sz="3000" b="1" u="sng" dirty="0">
                <a:latin typeface="Times"/>
                <a:cs typeface="Times New Roman"/>
              </a:rPr>
              <a:t>of the Department</a:t>
            </a:r>
            <a:r>
              <a:rPr lang="en-US" sz="3000" b="1" u="sng" dirty="0">
                <a:latin typeface="Times"/>
                <a:ea typeface="Times"/>
                <a:cs typeface="Times"/>
              </a:rPr>
              <a:t>​</a:t>
            </a:r>
            <a:endParaRPr lang="en-US" sz="3000" b="1" u="sng"/>
          </a:p>
        </p:txBody>
      </p:sp>
      <p:sp>
        <p:nvSpPr>
          <p:cNvPr id="5" name="TextBox 5">
            <a:extLst>
              <a:ext uri="{FF2B5EF4-FFF2-40B4-BE49-F238E27FC236}">
                <a16:creationId xmlns:a16="http://schemas.microsoft.com/office/drawing/2014/main" id="{1D6452B1-1CC8-1AB5-E670-54466F910367}"/>
              </a:ext>
            </a:extLst>
          </p:cNvPr>
          <p:cNvSpPr txBox="1"/>
          <p:nvPr/>
        </p:nvSpPr>
        <p:spPr>
          <a:xfrm>
            <a:off x="189055" y="2337160"/>
            <a:ext cx="9778259"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pPr marL="342900" indent="-342900">
              <a:spcBef>
                <a:spcPct val="0"/>
              </a:spcBef>
              <a:spcAft>
                <a:spcPct val="0"/>
              </a:spcAft>
              <a:buFont typeface="Wingdings"/>
              <a:buChar char="Ø"/>
            </a:pPr>
            <a:r>
              <a:rPr lang="en-US" dirty="0">
                <a:latin typeface="Times"/>
                <a:cs typeface="Times"/>
              </a:rPr>
              <a:t>To become renowned Centre of excellence in computer science and engineering and make competent engineers &amp; professionals with high ethical values prepared for lifelong learning.</a:t>
            </a:r>
            <a:endParaRPr lang="en-US" dirty="0"/>
          </a:p>
          <a:p>
            <a:pPr>
              <a:spcBef>
                <a:spcPct val="0"/>
              </a:spcBef>
              <a:spcAft>
                <a:spcPct val="0"/>
              </a:spcAft>
            </a:pPr>
            <a:endParaRPr lang="en-US" dirty="0"/>
          </a:p>
          <a:p>
            <a:endParaRPr lang="en-US" dirty="0"/>
          </a:p>
        </p:txBody>
      </p:sp>
      <p:sp>
        <p:nvSpPr>
          <p:cNvPr id="6" name="TextBox 6">
            <a:extLst>
              <a:ext uri="{FF2B5EF4-FFF2-40B4-BE49-F238E27FC236}">
                <a16:creationId xmlns:a16="http://schemas.microsoft.com/office/drawing/2014/main" id="{8B112575-082E-2277-A5CA-5FE1E2D58010}"/>
              </a:ext>
            </a:extLst>
          </p:cNvPr>
          <p:cNvSpPr txBox="1"/>
          <p:nvPr/>
        </p:nvSpPr>
        <p:spPr>
          <a:xfrm>
            <a:off x="2563086" y="3827944"/>
            <a:ext cx="5032717" cy="5539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pPr algn="ctr"/>
            <a:r>
              <a:rPr lang="en-US" sz="3000" b="1" u="sng" dirty="0">
                <a:latin typeface="Times"/>
                <a:cs typeface="Times"/>
              </a:rPr>
              <a:t>Mission of the Department</a:t>
            </a:r>
            <a:endParaRPr lang="en-US" sz="3000" u="sng"/>
          </a:p>
        </p:txBody>
      </p:sp>
      <p:sp>
        <p:nvSpPr>
          <p:cNvPr id="7" name="TextBox 7">
            <a:extLst>
              <a:ext uri="{FF2B5EF4-FFF2-40B4-BE49-F238E27FC236}">
                <a16:creationId xmlns:a16="http://schemas.microsoft.com/office/drawing/2014/main" id="{A7931E5C-00FD-17EF-E643-574A7325A283}"/>
              </a:ext>
            </a:extLst>
          </p:cNvPr>
          <p:cNvSpPr txBox="1"/>
          <p:nvPr/>
        </p:nvSpPr>
        <p:spPr>
          <a:xfrm>
            <a:off x="192894" y="4718974"/>
            <a:ext cx="9747077" cy="267765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lvl1pPr marL="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1pPr>
            <a:lvl2pPr marL="457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2pPr>
            <a:lvl3pPr marL="914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3pPr>
            <a:lvl4pPr marL="1371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4pPr>
            <a:lvl5pPr marL="18288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5pPr>
            <a:lvl6pPr marL="22860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6pPr>
            <a:lvl7pPr marL="27432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7pPr>
            <a:lvl8pPr marL="32004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8pPr>
            <a:lvl9pPr marL="3657600" marR="0" indent="0" algn="l" defTabSz="914400">
              <a:lnSpc>
                <a:spcPct val="100000"/>
              </a:lnSpc>
              <a:spcBef>
                <a:spcPts val="0"/>
              </a:spcBef>
              <a:spcAft>
                <a:spcPts val="0"/>
              </a:spcAft>
              <a:buNone/>
              <a:tabLst/>
              <a:defRPr lang="en-gb" sz="2400" b="0" i="0" u="none" strike="noStrike" kern="1" cap="none" spc="0" baseline="0">
                <a:solidFill>
                  <a:schemeClr val="tx1"/>
                </a:solidFill>
                <a:effectLst/>
                <a:latin typeface="Times New Roman" pitchFamily="1" charset="0"/>
                <a:ea typeface="Times New Roman" pitchFamily="1" charset="0"/>
                <a:cs typeface="Times New Roman" pitchFamily="1" charset="0"/>
              </a:defRPr>
            </a:lvl9pPr>
          </a:lstStyle>
          <a:p>
            <a:pPr marL="342900" indent="-342900">
              <a:spcBef>
                <a:spcPct val="0"/>
              </a:spcBef>
              <a:spcAft>
                <a:spcPct val="0"/>
              </a:spcAft>
              <a:buFont typeface="Wingdings"/>
              <a:buChar char="Ø"/>
            </a:pPr>
            <a:r>
              <a:rPr lang="en-US" b="1" u="sng" dirty="0">
                <a:latin typeface="Times"/>
                <a:cs typeface="Times"/>
              </a:rPr>
              <a:t>M1:</a:t>
            </a:r>
            <a:r>
              <a:rPr lang="en-US" b="1" dirty="0">
                <a:latin typeface="Times"/>
                <a:cs typeface="Times"/>
              </a:rPr>
              <a:t> </a:t>
            </a:r>
            <a:r>
              <a:rPr lang="en-US" dirty="0">
                <a:latin typeface="Times"/>
                <a:cs typeface="Times"/>
              </a:rPr>
              <a:t>To impart outcome based education for emerging technologies in the  field of computer science and engineering.</a:t>
            </a:r>
          </a:p>
          <a:p>
            <a:pPr marL="342900" indent="-342900">
              <a:spcBef>
                <a:spcPct val="0"/>
              </a:spcBef>
              <a:spcAft>
                <a:spcPct val="0"/>
              </a:spcAft>
              <a:buFont typeface="Wingdings"/>
              <a:buChar char="Ø"/>
            </a:pPr>
            <a:r>
              <a:rPr lang="en-US" b="1" u="sng" dirty="0">
                <a:latin typeface="Times"/>
                <a:cs typeface="Times"/>
              </a:rPr>
              <a:t>M2</a:t>
            </a:r>
            <a:r>
              <a:rPr lang="en-US" u="sng" dirty="0">
                <a:latin typeface="Times"/>
                <a:cs typeface="Times"/>
              </a:rPr>
              <a:t>:</a:t>
            </a:r>
            <a:r>
              <a:rPr lang="en-US" dirty="0">
                <a:latin typeface="Times"/>
                <a:cs typeface="Times"/>
              </a:rPr>
              <a:t> To provide opportunities for interaction between academia and industry.</a:t>
            </a:r>
          </a:p>
          <a:p>
            <a:pPr marL="342900" indent="-342900">
              <a:spcBef>
                <a:spcPct val="0"/>
              </a:spcBef>
              <a:spcAft>
                <a:spcPct val="0"/>
              </a:spcAft>
              <a:buFont typeface="Wingdings"/>
              <a:buChar char="Ø"/>
            </a:pPr>
            <a:r>
              <a:rPr lang="en-US" b="1" u="sng" dirty="0">
                <a:latin typeface="Times"/>
                <a:cs typeface="Times"/>
              </a:rPr>
              <a:t>M3</a:t>
            </a:r>
            <a:r>
              <a:rPr lang="en-US" u="sng" dirty="0">
                <a:latin typeface="Times"/>
                <a:cs typeface="Times"/>
              </a:rPr>
              <a:t>:</a:t>
            </a:r>
            <a:r>
              <a:rPr lang="en-US" dirty="0">
                <a:latin typeface="Times"/>
                <a:cs typeface="Times"/>
              </a:rPr>
              <a:t>   To provide platform for lifelong learning by accepting the change in technologies.</a:t>
            </a:r>
          </a:p>
          <a:p>
            <a:pPr marL="342900" indent="-342900">
              <a:spcBef>
                <a:spcPct val="0"/>
              </a:spcBef>
              <a:spcAft>
                <a:spcPct val="0"/>
              </a:spcAft>
              <a:buFont typeface="Wingdings"/>
              <a:buChar char="Ø"/>
            </a:pPr>
            <a:r>
              <a:rPr lang="en-US" b="1" u="sng" dirty="0">
                <a:latin typeface="Times"/>
                <a:cs typeface="Times"/>
              </a:rPr>
              <a:t>M4:</a:t>
            </a:r>
            <a:r>
              <a:rPr lang="en-US" b="1" dirty="0">
                <a:latin typeface="Times"/>
                <a:cs typeface="Times"/>
              </a:rPr>
              <a:t>  </a:t>
            </a:r>
            <a:r>
              <a:rPr lang="en-US" dirty="0">
                <a:latin typeface="Times"/>
                <a:cs typeface="Times"/>
              </a:rPr>
              <a:t>To develop aptitude of fulfilling social responsibilities.</a:t>
            </a:r>
          </a:p>
        </p:txBody>
      </p:sp>
    </p:spTree>
    <p:extLst>
      <p:ext uri="{BB962C8B-B14F-4D97-AF65-F5344CB8AC3E}">
        <p14:creationId xmlns:p14="http://schemas.microsoft.com/office/powerpoint/2010/main" val="114737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6CC9-0445-41D2-ABD4-BF4B2916F3BA}"/>
              </a:ext>
            </a:extLst>
          </p:cNvPr>
          <p:cNvSpPr>
            <a:spLocks noGrp="1"/>
          </p:cNvSpPr>
          <p:nvPr>
            <p:ph type="title"/>
          </p:nvPr>
        </p:nvSpPr>
        <p:spPr>
          <a:xfrm>
            <a:off x="-3007301" y="292822"/>
            <a:ext cx="9072563" cy="1258887"/>
          </a:xfrm>
        </p:spPr>
        <p:txBody>
          <a:bodyPr/>
          <a:lstStyle/>
          <a:p>
            <a:r>
              <a:rPr lang="en-US" sz="4400" b="1" dirty="0">
                <a:solidFill>
                  <a:schemeClr val="bg1"/>
                </a:solidFill>
                <a:latin typeface="Times"/>
                <a:ea typeface="Times"/>
                <a:cs typeface="Times"/>
                <a:sym typeface="Times"/>
              </a:rPr>
              <a:t>Contents</a:t>
            </a:r>
            <a:br>
              <a:rPr lang="en-US" dirty="0">
                <a:solidFill>
                  <a:schemeClr val="bg1"/>
                </a:solidFill>
              </a:rPr>
            </a:br>
            <a:endParaRPr lang="en-IN" dirty="0">
              <a:solidFill>
                <a:schemeClr val="bg1"/>
              </a:solidFill>
            </a:endParaRPr>
          </a:p>
        </p:txBody>
      </p:sp>
      <p:sp>
        <p:nvSpPr>
          <p:cNvPr id="3" name="Text Placeholder 2">
            <a:extLst>
              <a:ext uri="{FF2B5EF4-FFF2-40B4-BE49-F238E27FC236}">
                <a16:creationId xmlns:a16="http://schemas.microsoft.com/office/drawing/2014/main" id="{0A6DE62A-DAE2-4DEF-8E78-E4B1B5649295}"/>
              </a:ext>
            </a:extLst>
          </p:cNvPr>
          <p:cNvSpPr>
            <a:spLocks noGrp="1"/>
          </p:cNvSpPr>
          <p:nvPr>
            <p:ph type="body" idx="1"/>
          </p:nvPr>
        </p:nvSpPr>
        <p:spPr>
          <a:xfrm>
            <a:off x="245053" y="1462377"/>
            <a:ext cx="9072563" cy="4989512"/>
          </a:xfrm>
        </p:spPr>
        <p:txBody>
          <a:bodyPr/>
          <a:lstStyle/>
          <a:p>
            <a:pPr>
              <a:buFont typeface="Wingdings" panose="05000000000000000000" pitchFamily="2" charset="2"/>
              <a:buChar char="q"/>
            </a:pPr>
            <a:r>
              <a:rPr lang="en-IN" sz="2800" dirty="0"/>
              <a:t>Learning Outcomes of the Training.</a:t>
            </a:r>
          </a:p>
          <a:p>
            <a:pPr>
              <a:buFont typeface="Wingdings" panose="05000000000000000000" pitchFamily="2" charset="2"/>
              <a:buChar char="q"/>
            </a:pPr>
            <a:r>
              <a:rPr lang="en-IN" sz="2800" dirty="0"/>
              <a:t>Introduction to Web Application.</a:t>
            </a:r>
          </a:p>
          <a:p>
            <a:pPr>
              <a:buFont typeface="Wingdings" panose="05000000000000000000" pitchFamily="2" charset="2"/>
              <a:buChar char="q"/>
            </a:pPr>
            <a:r>
              <a:rPr lang="en-IN" sz="2800" dirty="0"/>
              <a:t>Key Features.</a:t>
            </a:r>
          </a:p>
          <a:p>
            <a:pPr>
              <a:buFont typeface="Wingdings" panose="05000000000000000000" pitchFamily="2" charset="2"/>
              <a:buChar char="q"/>
            </a:pPr>
            <a:r>
              <a:rPr lang="en-IN" sz="2800" dirty="0"/>
              <a:t>Scopes</a:t>
            </a:r>
          </a:p>
          <a:p>
            <a:pPr>
              <a:buFont typeface="Wingdings" panose="05000000000000000000" pitchFamily="2" charset="2"/>
              <a:buChar char="q"/>
            </a:pPr>
            <a:r>
              <a:rPr lang="en-IN" sz="2800" dirty="0"/>
              <a:t>Front-End and Back-end</a:t>
            </a:r>
          </a:p>
          <a:p>
            <a:pPr>
              <a:buFont typeface="Wingdings" panose="05000000000000000000" pitchFamily="2" charset="2"/>
              <a:buChar char="q"/>
            </a:pPr>
            <a:r>
              <a:rPr lang="en-IN" sz="2800" dirty="0"/>
              <a:t>Technologies Used</a:t>
            </a:r>
          </a:p>
          <a:p>
            <a:pPr>
              <a:buFont typeface="Wingdings" panose="05000000000000000000" pitchFamily="2" charset="2"/>
              <a:buChar char="q"/>
            </a:pPr>
            <a:r>
              <a:rPr lang="en-IN" sz="2800" dirty="0"/>
              <a:t>HTML &amp; CSS</a:t>
            </a:r>
          </a:p>
          <a:p>
            <a:pPr>
              <a:buFont typeface="Wingdings" panose="05000000000000000000" pitchFamily="2" charset="2"/>
              <a:buChar char="q"/>
            </a:pPr>
            <a:r>
              <a:rPr lang="en-IN" sz="2800" dirty="0"/>
              <a:t>Introduction to Project</a:t>
            </a:r>
          </a:p>
          <a:p>
            <a:pPr>
              <a:buFont typeface="Wingdings" panose="05000000000000000000" pitchFamily="2" charset="2"/>
              <a:buChar char="q"/>
            </a:pPr>
            <a:r>
              <a:rPr lang="en-IN" sz="2800" dirty="0"/>
              <a:t>Project Description</a:t>
            </a:r>
          </a:p>
          <a:p>
            <a:pPr>
              <a:buFont typeface="Wingdings" panose="05000000000000000000" pitchFamily="2" charset="2"/>
              <a:buChar char="q"/>
            </a:pPr>
            <a:r>
              <a:rPr lang="en-IN" sz="2800" dirty="0"/>
              <a:t>Screenshots</a:t>
            </a:r>
          </a:p>
          <a:p>
            <a:pPr>
              <a:buFont typeface="Wingdings" panose="05000000000000000000" pitchFamily="2" charset="2"/>
              <a:buChar char="q"/>
            </a:pPr>
            <a:r>
              <a:rPr lang="en-IN" sz="2800" dirty="0"/>
              <a:t>Web Page Details</a:t>
            </a:r>
          </a:p>
          <a:p>
            <a:pPr>
              <a:buFont typeface="Wingdings" panose="05000000000000000000" pitchFamily="2" charset="2"/>
              <a:buChar char="q"/>
            </a:pPr>
            <a:r>
              <a:rPr lang="en-IN" sz="2800" dirty="0"/>
              <a:t>Future Scope of the project</a:t>
            </a:r>
          </a:p>
          <a:p>
            <a:pPr>
              <a:buFont typeface="Wingdings" panose="05000000000000000000" pitchFamily="2" charset="2"/>
              <a:buChar char="q"/>
            </a:pPr>
            <a:r>
              <a:rPr lang="en-IN" sz="2800" dirty="0"/>
              <a:t>References</a:t>
            </a:r>
          </a:p>
          <a:p>
            <a:pPr>
              <a:buFont typeface="Wingdings" panose="05000000000000000000" pitchFamily="2" charset="2"/>
              <a:buChar char="q"/>
            </a:pPr>
            <a:endParaRPr lang="en-IN" sz="2800" dirty="0"/>
          </a:p>
        </p:txBody>
      </p:sp>
    </p:spTree>
    <p:extLst>
      <p:ext uri="{BB962C8B-B14F-4D97-AF65-F5344CB8AC3E}">
        <p14:creationId xmlns:p14="http://schemas.microsoft.com/office/powerpoint/2010/main" val="288848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C32F-1DBD-494D-9E92-5D07E48A0DBF}"/>
              </a:ext>
            </a:extLst>
          </p:cNvPr>
          <p:cNvSpPr>
            <a:spLocks noGrp="1"/>
          </p:cNvSpPr>
          <p:nvPr>
            <p:ph type="title"/>
          </p:nvPr>
        </p:nvSpPr>
        <p:spPr>
          <a:xfrm>
            <a:off x="503237" y="0"/>
            <a:ext cx="9072563" cy="1162526"/>
          </a:xfrm>
        </p:spPr>
        <p:txBody>
          <a:bodyPr/>
          <a:lstStyle/>
          <a:p>
            <a:pPr algn="l"/>
            <a:r>
              <a:rPr lang="en-US" b="1" dirty="0">
                <a:solidFill>
                  <a:schemeClr val="bg1"/>
                </a:solidFill>
              </a:rPr>
              <a:t>Learning Outcomes of</a:t>
            </a:r>
            <a:br>
              <a:rPr lang="en-US" b="1" dirty="0">
                <a:solidFill>
                  <a:schemeClr val="bg1"/>
                </a:solidFill>
              </a:rPr>
            </a:br>
            <a:r>
              <a:rPr lang="en-US" b="1" dirty="0">
                <a:solidFill>
                  <a:schemeClr val="bg1"/>
                </a:solidFill>
              </a:rPr>
              <a:t>        the Training</a:t>
            </a:r>
            <a:endParaRPr lang="en-IN" dirty="0">
              <a:solidFill>
                <a:schemeClr val="bg1"/>
              </a:solidFill>
            </a:endParaRPr>
          </a:p>
        </p:txBody>
      </p:sp>
      <p:sp>
        <p:nvSpPr>
          <p:cNvPr id="3" name="Text Placeholder 2">
            <a:extLst>
              <a:ext uri="{FF2B5EF4-FFF2-40B4-BE49-F238E27FC236}">
                <a16:creationId xmlns:a16="http://schemas.microsoft.com/office/drawing/2014/main" id="{B512BE78-B42C-4EB0-BA79-7FD2759C87C4}"/>
              </a:ext>
            </a:extLst>
          </p:cNvPr>
          <p:cNvSpPr>
            <a:spLocks noGrp="1"/>
          </p:cNvSpPr>
          <p:nvPr>
            <p:ph type="body" idx="1"/>
          </p:nvPr>
        </p:nvSpPr>
        <p:spPr>
          <a:xfrm>
            <a:off x="503237" y="1472116"/>
            <a:ext cx="9235123" cy="5603053"/>
          </a:xfrm>
        </p:spPr>
        <p:txBody>
          <a:bodyPr/>
          <a:lstStyle/>
          <a:p>
            <a:pPr marL="137160" indent="0" algn="l">
              <a:buNone/>
            </a:pPr>
            <a:r>
              <a:rPr lang="en-US" sz="2800" dirty="0">
                <a:latin typeface="Times" panose="02020603050405020304" pitchFamily="18" charset="0"/>
                <a:cs typeface="Times" panose="02020603050405020304" pitchFamily="18" charset="0"/>
              </a:rPr>
              <a:t>On completion of this training, I’m able to:</a:t>
            </a:r>
            <a:r>
              <a:rPr lang="en-US" sz="1600" b="0" i="0" dirty="0">
                <a:solidFill>
                  <a:srgbClr val="212529"/>
                </a:solidFill>
                <a:effectLst/>
                <a:latin typeface="Times" panose="02020603050405020304" pitchFamily="18" charset="0"/>
                <a:cs typeface="Times" panose="02020603050405020304" pitchFamily="18" charset="0"/>
              </a:rPr>
              <a:t> </a:t>
            </a:r>
          </a:p>
          <a:p>
            <a:pPr marL="137160" indent="0" algn="l">
              <a:buNone/>
            </a:pPr>
            <a:endParaRPr lang="en-US" sz="2400" b="0" i="0" dirty="0">
              <a:solidFill>
                <a:srgbClr val="212529"/>
              </a:solidFill>
              <a:effectLst/>
              <a:latin typeface="Times" panose="02020603050405020304" pitchFamily="18" charset="0"/>
              <a:cs typeface="Times" panose="02020603050405020304" pitchFamily="18" charset="0"/>
            </a:endParaRPr>
          </a:p>
          <a:p>
            <a:pPr algn="l">
              <a:buFont typeface="Wingdings" panose="05000000000000000000" pitchFamily="2" charset="2"/>
              <a:buChar char="§"/>
            </a:pPr>
            <a:r>
              <a:rPr lang="en-US" sz="2800" b="0" i="0" dirty="0">
                <a:solidFill>
                  <a:srgbClr val="212529"/>
                </a:solidFill>
                <a:effectLst/>
                <a:latin typeface="Times" panose="02020603050405020304" pitchFamily="18" charset="0"/>
                <a:cs typeface="Times" panose="02020603050405020304" pitchFamily="18" charset="0"/>
              </a:rPr>
              <a:t>Gain a solid understanding of fundamental web development concepts, including HTML, CSS, and JavaScript.</a:t>
            </a:r>
          </a:p>
          <a:p>
            <a:pPr algn="l">
              <a:buFont typeface="Wingdings" panose="05000000000000000000" pitchFamily="2" charset="2"/>
              <a:buChar char="§"/>
            </a:pPr>
            <a:r>
              <a:rPr lang="en-US" sz="2800" b="0" i="0" dirty="0">
                <a:solidFill>
                  <a:srgbClr val="212529"/>
                </a:solidFill>
                <a:effectLst/>
                <a:latin typeface="Times" panose="02020603050405020304" pitchFamily="18" charset="0"/>
                <a:cs typeface="Times" panose="02020603050405020304" pitchFamily="18" charset="0"/>
              </a:rPr>
              <a:t>Learn the structure of web pages, styling techniques, and client-side scripting.</a:t>
            </a:r>
          </a:p>
          <a:p>
            <a:pPr algn="l">
              <a:buFont typeface="Wingdings" panose="05000000000000000000" pitchFamily="2" charset="2"/>
              <a:buChar char="§"/>
            </a:pPr>
            <a:r>
              <a:rPr lang="en-US" sz="2800" b="0" i="0" dirty="0">
                <a:solidFill>
                  <a:srgbClr val="212529"/>
                </a:solidFill>
                <a:effectLst/>
                <a:latin typeface="Times" panose="02020603050405020304" pitchFamily="18" charset="0"/>
                <a:cs typeface="Times" panose="02020603050405020304" pitchFamily="18" charset="0"/>
              </a:rPr>
              <a:t>Develop the ability to create websites that adapt to different screen sizes using responsive design principles.</a:t>
            </a:r>
          </a:p>
          <a:p>
            <a:pPr algn="l">
              <a:buFont typeface="Wingdings" panose="05000000000000000000" pitchFamily="2" charset="2"/>
              <a:buChar char="§"/>
            </a:pPr>
            <a:r>
              <a:rPr lang="en-US" sz="2800" b="0" i="0" dirty="0">
                <a:solidFill>
                  <a:srgbClr val="212529"/>
                </a:solidFill>
                <a:effectLst/>
                <a:latin typeface="Times" panose="02020603050405020304" pitchFamily="18" charset="0"/>
                <a:cs typeface="Times" panose="02020603050405020304" pitchFamily="18" charset="0"/>
              </a:rPr>
              <a:t>understand the development of web application architecture leading to a more modular approach</a:t>
            </a:r>
          </a:p>
          <a:p>
            <a:pPr algn="l">
              <a:buFont typeface="Wingdings" panose="05000000000000000000" pitchFamily="2" charset="2"/>
              <a:buChar char="§"/>
            </a:pPr>
            <a:endParaRPr lang="en-US" sz="2400" b="0" i="0" dirty="0">
              <a:solidFill>
                <a:srgbClr val="212529"/>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06614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C044-6F2B-4475-8EAB-30B4C6D0772E}"/>
              </a:ext>
            </a:extLst>
          </p:cNvPr>
          <p:cNvSpPr>
            <a:spLocks noGrp="1"/>
          </p:cNvSpPr>
          <p:nvPr>
            <p:ph type="title"/>
          </p:nvPr>
        </p:nvSpPr>
        <p:spPr>
          <a:xfrm>
            <a:off x="-1061084" y="504826"/>
            <a:ext cx="9072563" cy="1258887"/>
          </a:xfrm>
        </p:spPr>
        <p:txBody>
          <a:bodyPr/>
          <a:lstStyle/>
          <a:p>
            <a:r>
              <a:rPr lang="en-US" sz="3600" b="1" dirty="0">
                <a:solidFill>
                  <a:schemeClr val="bg1"/>
                </a:solidFill>
              </a:rPr>
              <a:t>Introduction to</a:t>
            </a:r>
            <a:r>
              <a:rPr lang="en-US" sz="3600" b="1" dirty="0">
                <a:solidFill>
                  <a:schemeClr val="bg1"/>
                </a:solidFill>
                <a:latin typeface="Times"/>
                <a:ea typeface="Times"/>
                <a:cs typeface="Times"/>
                <a:sym typeface="Times"/>
              </a:rPr>
              <a:t> Web </a:t>
            </a:r>
            <a:r>
              <a:rPr lang="en-US" sz="3600" b="1" dirty="0">
                <a:solidFill>
                  <a:schemeClr val="bg1"/>
                </a:solidFill>
              </a:rPr>
              <a:t>Development</a:t>
            </a:r>
            <a:endParaRPr lang="en-IN" sz="3600" dirty="0">
              <a:solidFill>
                <a:schemeClr val="bg1"/>
              </a:solidFill>
            </a:endParaRPr>
          </a:p>
        </p:txBody>
      </p:sp>
      <p:sp>
        <p:nvSpPr>
          <p:cNvPr id="3" name="Text Placeholder 2">
            <a:extLst>
              <a:ext uri="{FF2B5EF4-FFF2-40B4-BE49-F238E27FC236}">
                <a16:creationId xmlns:a16="http://schemas.microsoft.com/office/drawing/2014/main" id="{CC1B339E-AD02-42BD-AAC2-DBAEC26A936C}"/>
              </a:ext>
            </a:extLst>
          </p:cNvPr>
          <p:cNvSpPr>
            <a:spLocks noGrp="1"/>
          </p:cNvSpPr>
          <p:nvPr>
            <p:ph type="body" idx="1"/>
          </p:nvPr>
        </p:nvSpPr>
        <p:spPr>
          <a:xfrm>
            <a:off x="0" y="1420813"/>
            <a:ext cx="9429750" cy="6854507"/>
          </a:xfrm>
        </p:spPr>
        <p:txBody>
          <a:bodyPr/>
          <a:lstStyle/>
          <a:p>
            <a:pPr algn="just">
              <a:buFont typeface="Wingdings" panose="05000000000000000000" pitchFamily="2" charset="2"/>
              <a:buChar char="Ø"/>
            </a:pPr>
            <a:r>
              <a:rPr lang="en-US" sz="2800" b="1" i="0" dirty="0">
                <a:effectLst/>
                <a:latin typeface="Nunito" pitchFamily="2" charset="0"/>
              </a:rPr>
              <a:t>Web development</a:t>
            </a:r>
            <a:r>
              <a:rPr lang="en-US" sz="2800" b="0" i="0" dirty="0">
                <a:effectLst/>
                <a:latin typeface="Nunito" pitchFamily="2" charset="0"/>
              </a:rPr>
              <a:t> refers to the creating, building, and maintaining of websites. It includes aspects such as web design, web publishing, web programming, and database management. It is the creation of an application that works over the internet i.e. websites.</a:t>
            </a:r>
            <a:r>
              <a:rPr lang="en-US" sz="2800" dirty="0"/>
              <a:t>.</a:t>
            </a:r>
            <a:endParaRPr lang="en-IN" sz="2800" dirty="0"/>
          </a:p>
          <a:p>
            <a:pPr algn="just">
              <a:buFont typeface="Wingdings" panose="05000000000000000000" pitchFamily="2" charset="2"/>
              <a:buChar char="Ø"/>
            </a:pPr>
            <a:endParaRPr lang="en-IN" sz="2800" dirty="0"/>
          </a:p>
        </p:txBody>
      </p:sp>
      <p:pic>
        <p:nvPicPr>
          <p:cNvPr id="4" name="Picture 4" descr="Web Development Basics. This is my first blog post. I thought… | by Hardik  Shah | Medium">
            <a:extLst>
              <a:ext uri="{FF2B5EF4-FFF2-40B4-BE49-F238E27FC236}">
                <a16:creationId xmlns:a16="http://schemas.microsoft.com/office/drawing/2014/main" id="{786CE307-C075-164B-FD8D-7513FFC9F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221" y="4072132"/>
            <a:ext cx="4398182" cy="315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87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0BEB-3D7F-4DFE-BC31-48ADFA8B2981}"/>
              </a:ext>
            </a:extLst>
          </p:cNvPr>
          <p:cNvSpPr>
            <a:spLocks noGrp="1"/>
          </p:cNvSpPr>
          <p:nvPr>
            <p:ph type="title"/>
          </p:nvPr>
        </p:nvSpPr>
        <p:spPr>
          <a:xfrm>
            <a:off x="-1209674" y="323996"/>
            <a:ext cx="9072563" cy="1258887"/>
          </a:xfrm>
        </p:spPr>
        <p:txBody>
          <a:bodyPr/>
          <a:lstStyle/>
          <a:p>
            <a:r>
              <a:rPr lang="en-US" b="1" dirty="0">
                <a:solidFill>
                  <a:schemeClr val="bg1"/>
                </a:solidFill>
              </a:rPr>
              <a:t>Key</a:t>
            </a:r>
            <a:r>
              <a:rPr lang="en-US" sz="4400" b="1" dirty="0">
                <a:solidFill>
                  <a:schemeClr val="bg1"/>
                </a:solidFill>
                <a:latin typeface="Times"/>
                <a:ea typeface="Times"/>
                <a:cs typeface="Times"/>
                <a:sym typeface="Times"/>
              </a:rPr>
              <a:t> Features</a:t>
            </a:r>
            <a:endParaRPr lang="en-IN" dirty="0">
              <a:solidFill>
                <a:schemeClr val="bg1"/>
              </a:solidFill>
            </a:endParaRPr>
          </a:p>
        </p:txBody>
      </p:sp>
      <p:sp>
        <p:nvSpPr>
          <p:cNvPr id="3" name="Text Placeholder 2">
            <a:extLst>
              <a:ext uri="{FF2B5EF4-FFF2-40B4-BE49-F238E27FC236}">
                <a16:creationId xmlns:a16="http://schemas.microsoft.com/office/drawing/2014/main" id="{4F03F746-514C-4BBF-8F49-0C06F79C64A5}"/>
              </a:ext>
            </a:extLst>
          </p:cNvPr>
          <p:cNvSpPr>
            <a:spLocks noGrp="1"/>
          </p:cNvSpPr>
          <p:nvPr>
            <p:ph type="body" idx="1"/>
          </p:nvPr>
        </p:nvSpPr>
        <p:spPr/>
        <p:txBody>
          <a:bodyPr/>
          <a:lstStyle/>
          <a:p>
            <a:pPr>
              <a:buFont typeface="Wingdings" panose="05000000000000000000" pitchFamily="2" charset="2"/>
              <a:buChar char="q"/>
            </a:pPr>
            <a:r>
              <a:rPr lang="en-US" sz="2800" dirty="0"/>
              <a:t>Web application development is a collaborative effort between front-end and back-end developers. </a:t>
            </a:r>
          </a:p>
          <a:p>
            <a:pPr>
              <a:buFont typeface="Wingdings" panose="05000000000000000000" pitchFamily="2" charset="2"/>
              <a:buChar char="q"/>
            </a:pPr>
            <a:r>
              <a:rPr lang="en-US" sz="2800" dirty="0"/>
              <a:t>Web apps are less costly to develop than native apps, as they employ a single user interface and back-end systems for users across all platforms. </a:t>
            </a:r>
          </a:p>
          <a:p>
            <a:pPr>
              <a:buFont typeface="Wingdings" panose="05000000000000000000" pitchFamily="2" charset="2"/>
              <a:buChar char="q"/>
            </a:pPr>
            <a:r>
              <a:rPr lang="en-US" sz="2800" dirty="0"/>
              <a:t>Web application development typically results in software with limitations in leveraging native features on the user's device. </a:t>
            </a:r>
          </a:p>
          <a:p>
            <a:pPr>
              <a:buFont typeface="Wingdings" panose="05000000000000000000" pitchFamily="2" charset="2"/>
              <a:buChar char="q"/>
            </a:pPr>
            <a:r>
              <a:rPr lang="en-US" sz="2800" dirty="0"/>
              <a:t>There are two basic roles in web application development: front-end developer and back-end developer.</a:t>
            </a:r>
            <a:endParaRPr lang="en-IN" sz="2800" dirty="0"/>
          </a:p>
        </p:txBody>
      </p:sp>
    </p:spTree>
    <p:extLst>
      <p:ext uri="{BB962C8B-B14F-4D97-AF65-F5344CB8AC3E}">
        <p14:creationId xmlns:p14="http://schemas.microsoft.com/office/powerpoint/2010/main" val="237687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04B-2BC0-42E5-BB5F-E3B64E2FB8CB}"/>
              </a:ext>
            </a:extLst>
          </p:cNvPr>
          <p:cNvSpPr>
            <a:spLocks noGrp="1"/>
          </p:cNvSpPr>
          <p:nvPr>
            <p:ph type="title"/>
          </p:nvPr>
        </p:nvSpPr>
        <p:spPr>
          <a:xfrm>
            <a:off x="504030" y="302290"/>
            <a:ext cx="7324222" cy="1258887"/>
          </a:xfrm>
        </p:spPr>
        <p:txBody>
          <a:bodyPr/>
          <a:lstStyle/>
          <a:p>
            <a:pPr algn="l"/>
            <a:r>
              <a:rPr lang="en-US" b="1" dirty="0">
                <a:solidFill>
                  <a:schemeClr val="bg1"/>
                </a:solidFill>
              </a:rPr>
              <a:t>Scopes</a:t>
            </a:r>
            <a:endParaRPr lang="en-IN" dirty="0">
              <a:solidFill>
                <a:schemeClr val="bg1"/>
              </a:solidFill>
            </a:endParaRPr>
          </a:p>
        </p:txBody>
      </p:sp>
      <p:sp>
        <p:nvSpPr>
          <p:cNvPr id="3" name="Text Placeholder 2">
            <a:extLst>
              <a:ext uri="{FF2B5EF4-FFF2-40B4-BE49-F238E27FC236}">
                <a16:creationId xmlns:a16="http://schemas.microsoft.com/office/drawing/2014/main" id="{333C64FC-66B4-442F-A717-FF9E4A18292F}"/>
              </a:ext>
            </a:extLst>
          </p:cNvPr>
          <p:cNvSpPr>
            <a:spLocks noGrp="1"/>
          </p:cNvSpPr>
          <p:nvPr>
            <p:ph type="body" idx="1"/>
          </p:nvPr>
        </p:nvSpPr>
        <p:spPr>
          <a:xfrm>
            <a:off x="0" y="1673701"/>
            <a:ext cx="9072563" cy="4989512"/>
          </a:xfrm>
        </p:spPr>
        <p:txBody>
          <a:bodyPr/>
          <a:lstStyle/>
          <a:p>
            <a:pPr>
              <a:lnSpc>
                <a:spcPct val="150000"/>
              </a:lnSpc>
              <a:buFont typeface="Wingdings" panose="05000000000000000000" pitchFamily="2" charset="2"/>
              <a:buChar char="q"/>
            </a:pPr>
            <a:r>
              <a:rPr lang="en-IN" dirty="0"/>
              <a:t>Artificial Intelligence</a:t>
            </a:r>
          </a:p>
          <a:p>
            <a:pPr>
              <a:lnSpc>
                <a:spcPct val="150000"/>
              </a:lnSpc>
              <a:buFont typeface="Wingdings" panose="05000000000000000000" pitchFamily="2" charset="2"/>
              <a:buChar char="q"/>
            </a:pPr>
            <a:r>
              <a:rPr lang="en-IN" dirty="0"/>
              <a:t>Machine Learning</a:t>
            </a:r>
          </a:p>
          <a:p>
            <a:pPr>
              <a:lnSpc>
                <a:spcPct val="150000"/>
              </a:lnSpc>
              <a:buFont typeface="Wingdings" panose="05000000000000000000" pitchFamily="2" charset="2"/>
              <a:buChar char="q"/>
            </a:pPr>
            <a:r>
              <a:rPr lang="en-IN" dirty="0"/>
              <a:t>Data Analytics and Reporting</a:t>
            </a:r>
          </a:p>
          <a:p>
            <a:pPr>
              <a:lnSpc>
                <a:spcPct val="150000"/>
              </a:lnSpc>
              <a:buFont typeface="Wingdings" panose="05000000000000000000" pitchFamily="2" charset="2"/>
              <a:buChar char="q"/>
            </a:pPr>
            <a:r>
              <a:rPr lang="en-IN" dirty="0"/>
              <a:t>Voice-Enabled Interfaces</a:t>
            </a:r>
          </a:p>
          <a:p>
            <a:pPr>
              <a:lnSpc>
                <a:spcPct val="150000"/>
              </a:lnSpc>
              <a:buFont typeface="Wingdings" panose="05000000000000000000" pitchFamily="2" charset="2"/>
              <a:buChar char="q"/>
            </a:pPr>
            <a:r>
              <a:rPr lang="en-IN" dirty="0"/>
              <a:t>User Experience (UX) and User Interface (UI) design</a:t>
            </a:r>
          </a:p>
        </p:txBody>
      </p:sp>
      <p:pic>
        <p:nvPicPr>
          <p:cNvPr id="5124" name="Picture 4" descr="Software Development Trends">
            <a:extLst>
              <a:ext uri="{FF2B5EF4-FFF2-40B4-BE49-F238E27FC236}">
                <a16:creationId xmlns:a16="http://schemas.microsoft.com/office/drawing/2014/main" id="{50F9F4AE-2B81-2F79-FE36-62D828C32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289" y="1717735"/>
            <a:ext cx="4189025" cy="245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90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9C575B-06B3-0CF1-9DD6-DE842F27124C}"/>
              </a:ext>
            </a:extLst>
          </p:cNvPr>
          <p:cNvSpPr>
            <a:spLocks noGrp="1"/>
          </p:cNvSpPr>
          <p:nvPr>
            <p:ph type="title"/>
          </p:nvPr>
        </p:nvSpPr>
        <p:spPr>
          <a:xfrm>
            <a:off x="-1840229" y="326073"/>
            <a:ext cx="10903268" cy="1258887"/>
          </a:xfrm>
        </p:spPr>
        <p:txBody>
          <a:bodyPr/>
          <a:lstStyle/>
          <a:p>
            <a:r>
              <a:rPr lang="en-IN" sz="4800" b="1" dirty="0">
                <a:solidFill>
                  <a:schemeClr val="bg1"/>
                </a:solidFill>
              </a:rPr>
              <a:t>Frontend and Backend </a:t>
            </a:r>
          </a:p>
        </p:txBody>
      </p:sp>
      <p:sp>
        <p:nvSpPr>
          <p:cNvPr id="6" name="AutoShape 2" descr="Frontend vs Backend">
            <a:extLst>
              <a:ext uri="{FF2B5EF4-FFF2-40B4-BE49-F238E27FC236}">
                <a16:creationId xmlns:a16="http://schemas.microsoft.com/office/drawing/2014/main" id="{BB78BF90-B555-2244-19B2-277706E6105C}"/>
              </a:ext>
            </a:extLst>
          </p:cNvPr>
          <p:cNvSpPr>
            <a:spLocks noChangeAspect="1" noChangeArrowheads="1"/>
          </p:cNvSpPr>
          <p:nvPr/>
        </p:nvSpPr>
        <p:spPr bwMode="auto">
          <a:xfrm>
            <a:off x="48879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Frontend vs Backend">
            <a:extLst>
              <a:ext uri="{FF2B5EF4-FFF2-40B4-BE49-F238E27FC236}">
                <a16:creationId xmlns:a16="http://schemas.microsoft.com/office/drawing/2014/main" id="{94279FB6-8259-C463-8A41-0236A7C195F6}"/>
              </a:ext>
            </a:extLst>
          </p:cNvPr>
          <p:cNvSpPr>
            <a:spLocks noChangeAspect="1" noChangeArrowheads="1"/>
          </p:cNvSpPr>
          <p:nvPr/>
        </p:nvSpPr>
        <p:spPr bwMode="auto">
          <a:xfrm>
            <a:off x="5040313" y="37798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D4E96761-9814-F4D2-FFFB-B2E9E25258D8}"/>
              </a:ext>
            </a:extLst>
          </p:cNvPr>
          <p:cNvSpPr txBox="1"/>
          <p:nvPr/>
        </p:nvSpPr>
        <p:spPr>
          <a:xfrm>
            <a:off x="304482" y="1311810"/>
            <a:ext cx="9479597" cy="5921791"/>
          </a:xfrm>
          <a:prstGeom prst="rect">
            <a:avLst/>
          </a:prstGeom>
          <a:noFill/>
        </p:spPr>
        <p:txBody>
          <a:bodyPr wrap="square" rtlCol="0">
            <a:spAutoFit/>
          </a:bodyPr>
          <a:lstStyle/>
          <a:p>
            <a:r>
              <a:rPr lang="en-US" sz="2800" b="1" u="sng" dirty="0"/>
              <a:t>Front End Development :</a:t>
            </a:r>
            <a:r>
              <a:rPr lang="en-US" sz="2800" b="1" dirty="0"/>
              <a:t> </a:t>
            </a:r>
          </a:p>
          <a:p>
            <a:endParaRPr lang="en-US" sz="2800" b="1" dirty="0"/>
          </a:p>
          <a:p>
            <a:r>
              <a:rPr lang="en-US" sz="2400" dirty="0"/>
              <a:t>The part of a website that the user interacts with directly is termed the front end. It includes everything that users experience directly: text colors and styles, images, graphs and tables, buttons, colors, and a navigation menu. HTML, CSS, and JavaScript are the languages used for Front End development.</a:t>
            </a:r>
          </a:p>
          <a:p>
            <a:endParaRPr lang="en-US" sz="2400" dirty="0"/>
          </a:p>
          <a:p>
            <a:r>
              <a:rPr lang="en-US" sz="2800" b="1" u="sng" dirty="0"/>
              <a:t>Back End Development :</a:t>
            </a:r>
            <a:r>
              <a:rPr lang="en-US" sz="2800" b="1" dirty="0"/>
              <a:t> </a:t>
            </a:r>
          </a:p>
          <a:p>
            <a:endParaRPr lang="en-US" sz="2800" b="1" dirty="0"/>
          </a:p>
          <a:p>
            <a:r>
              <a:rPr lang="en-US" sz="2400" dirty="0"/>
              <a:t>The backend is the server side of the website. It stores and arranges data, and also makes sure everything on the client side of the website works fine. It is part of the website that you cannot see and interact with. It is the portion of software that does not come in direct contact with the users.</a:t>
            </a:r>
            <a:endParaRPr lang="en-IN" sz="2400" dirty="0"/>
          </a:p>
        </p:txBody>
      </p:sp>
    </p:spTree>
    <p:extLst>
      <p:ext uri="{BB962C8B-B14F-4D97-AF65-F5344CB8AC3E}">
        <p14:creationId xmlns:p14="http://schemas.microsoft.com/office/powerpoint/2010/main" val="249782792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1401</Words>
  <Application>Microsoft Office PowerPoint</Application>
  <PresentationFormat>Custom</PresentationFormat>
  <Paragraphs>140</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Bookman Old Style</vt:lpstr>
      <vt:lpstr>Times New Roman</vt:lpstr>
      <vt:lpstr>Times</vt:lpstr>
      <vt:lpstr>Cambria</vt:lpstr>
      <vt:lpstr>Arial</vt:lpstr>
      <vt:lpstr>Wingdings</vt:lpstr>
      <vt:lpstr>Helvetica Neue</vt:lpstr>
      <vt:lpstr>Nunito</vt:lpstr>
      <vt:lpstr>Default Design</vt:lpstr>
      <vt:lpstr> </vt:lpstr>
      <vt:lpstr>PowerPoint Presentation</vt:lpstr>
      <vt:lpstr>PowerPoint Presentation</vt:lpstr>
      <vt:lpstr>Contents </vt:lpstr>
      <vt:lpstr>Learning Outcomes of         the Training</vt:lpstr>
      <vt:lpstr>Introduction to Web Development</vt:lpstr>
      <vt:lpstr>Key Features</vt:lpstr>
      <vt:lpstr>Scopes</vt:lpstr>
      <vt:lpstr>Frontend and Backend </vt:lpstr>
      <vt:lpstr>PowerPoint Presentation</vt:lpstr>
      <vt:lpstr>Technologies Used</vt:lpstr>
      <vt:lpstr>Technologies Used</vt:lpstr>
      <vt:lpstr>Technologies Used</vt:lpstr>
      <vt:lpstr>HTML</vt:lpstr>
      <vt:lpstr>CSS</vt:lpstr>
      <vt:lpstr>Introduction to Project</vt:lpstr>
      <vt:lpstr>PROJECT DESCRIPTION</vt:lpstr>
      <vt:lpstr> Screenshots of Website</vt:lpstr>
      <vt:lpstr>PowerPoint Presentation</vt:lpstr>
      <vt:lpstr>PowerPoint Presentation</vt:lpstr>
      <vt:lpstr>PowerPoint Presentation</vt:lpstr>
      <vt:lpstr>Web page details</vt:lpstr>
      <vt:lpstr>Future Scope Of Project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vijeta</dc:creator>
  <cp:lastModifiedBy>Kashish Jain</cp:lastModifiedBy>
  <cp:revision>71</cp:revision>
  <dcterms:modified xsi:type="dcterms:W3CDTF">2023-12-13T02:10:48Z</dcterms:modified>
</cp:coreProperties>
</file>