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of DeepSeek-Coder-V2 Research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Breaking the Barrier of Closed-Source Models in Code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DeepSeek-Coder-V2 is an open-source Mixture-of-Experts (MoE) code language model that achieves performance comparable to GPT-4 Turbo in code-specific tasks. It is pre-trained from an intermediate checkpoint of DeepSeek-V2 with an additional 6 trillion tokens.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of DeepSeek-Coder-V2 with significant improvements over its predecessor.</a:t>
            </a:r>
          </a:p>
          <a:p>
            <a:r>
              <a:t>2. Expansion of programming language support from 86 to 338 languages.</a:t>
            </a:r>
          </a:p>
          <a:p>
            <a:r>
              <a:t>3. Increased context length from 16K to 128K tokens.</a:t>
            </a:r>
          </a:p>
          <a:p>
            <a:r>
              <a:t>4. Superior performance in code and mathematical benchmarks compared to leading closed-source models.</a:t>
            </a:r>
          </a:p>
          <a:p>
            <a:r>
              <a:t>5. Public release under a permissive license for both research and commercial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HumanEval Benchmark: 90.2%</a:t>
            </a:r>
          </a:p>
          <a:p>
            <a:r>
              <a:t>- MBPP Benchmark: 76.2%, establishing a new state-of-the-art result with the EvalPlus evaluation pipeline</a:t>
            </a:r>
          </a:p>
          <a:p>
            <a:r>
              <a:t>- LiveCodeBench: 43.4%, making it the first open-source model to surpass a score of 10% on SWEBench Lite</a:t>
            </a:r>
          </a:p>
          <a:p>
            <a:r>
              <a:t>- Mathematical Reasoning: Achieved 75.7% on the MATH benchmark, comparable to state-of-the-art accuracy by GPT-4o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pre-training data consists of 60% source code, 10% math corpus, and 30% natural language corpus. The code-related tokens are sourced from GitHub and CommonCrawl, while the math-related tokens are sourced from CommonCrawl.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Next-Token Prediction and Fill-In-Middle (FIM): Utilized for pre-training.</a:t>
            </a:r>
          </a:p>
          <a:p>
            <a:r>
              <a:t>- Reinforcement Learning (RL): Employed Group Relative Policy Optimization (GRPO) algorithm to align the model's behavior with human preferences.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improving instruction-following capabilities to handle real-world complex programming scenarios and enhance the productivity of the development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