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FD7F8-3D9A-4647-A198-44880E8400E7}" v="869" dt="2021-05-01T18:11:41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7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3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4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8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4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4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ay of light on a blue surface">
            <a:extLst>
              <a:ext uri="{FF2B5EF4-FFF2-40B4-BE49-F238E27FC236}">
                <a16:creationId xmlns:a16="http://schemas.microsoft.com/office/drawing/2014/main" id="{2B5DFC2E-5ED3-458E-8E72-6FCCFB756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525" r="-2" b="-2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0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DataZen – ML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Overview of whole project 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2DFE-0410-4A8C-9815-E18D0D92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be followed in a ML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ECAA-AE13-426C-812B-D98133AD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4000" dirty="0"/>
              <a:t>Data Cleaning/preprocessing</a:t>
            </a:r>
          </a:p>
          <a:p>
            <a:pPr marL="342900" indent="-342900">
              <a:buAutoNum type="arabicPeriod"/>
            </a:pPr>
            <a:r>
              <a:rPr lang="en-US" sz="4000" dirty="0"/>
              <a:t>EDA</a:t>
            </a:r>
          </a:p>
          <a:p>
            <a:pPr marL="342900" indent="-342900">
              <a:buAutoNum type="arabicPeriod"/>
            </a:pPr>
            <a:r>
              <a:rPr lang="en-US" sz="4000" dirty="0"/>
              <a:t>Model Making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6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86FD-EDAD-4A3C-A615-209B5FD3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EABB-5ADF-462E-8E2E-77BC34202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this project we were given an already cleaned dataset</a:t>
            </a:r>
          </a:p>
          <a:p>
            <a:r>
              <a:rPr lang="en-US" dirty="0"/>
              <a:t>There were no missing values</a:t>
            </a:r>
          </a:p>
          <a:p>
            <a:r>
              <a:rPr lang="en-US" dirty="0"/>
              <a:t>The data was already label encoded </a:t>
            </a:r>
          </a:p>
          <a:p>
            <a:r>
              <a:rPr lang="en-US" dirty="0"/>
              <a:t>The data was completely ready for EDA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9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80BC-2895-4FA9-AC92-9F2D8D85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E433-482C-4789-AA0F-C8C81D6F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analyzed the data and also added a few new </a:t>
            </a:r>
            <a:r>
              <a:rPr lang="en-US" dirty="0" err="1"/>
              <a:t>collumns</a:t>
            </a:r>
            <a:r>
              <a:rPr lang="en-US" dirty="0"/>
              <a:t> , specifically split the date-time </a:t>
            </a:r>
            <a:r>
              <a:rPr lang="en-US" dirty="0" err="1"/>
              <a:t>collumn</a:t>
            </a:r>
            <a:r>
              <a:rPr lang="en-US" dirty="0"/>
              <a:t> and also added total amount column</a:t>
            </a:r>
          </a:p>
          <a:p>
            <a:r>
              <a:rPr lang="en-US" dirty="0"/>
              <a:t>Made various graphs using matplotlib and seaborn</a:t>
            </a:r>
          </a:p>
          <a:p>
            <a:r>
              <a:rPr lang="en-US" dirty="0"/>
              <a:t>Then made various conclusions/inferences from those graphs.(I have mentioned those below the graph itself in the </a:t>
            </a:r>
            <a:r>
              <a:rPr lang="en-US" dirty="0" err="1"/>
              <a:t>ipynb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B4C3-8150-4CC4-9627-3AB45B49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Model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2F84-90B2-42B5-963F-B5E80039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First I calculated RFM Metrices</a:t>
            </a:r>
          </a:p>
          <a:p>
            <a:r>
              <a:rPr lang="en-US" dirty="0"/>
              <a:t>Then I removed the Outliers because we had to apply clustering and the results can change because of these outliers</a:t>
            </a:r>
          </a:p>
          <a:p>
            <a:r>
              <a:rPr lang="en-US" dirty="0"/>
              <a:t>The I made a pipeline for feature scaling </a:t>
            </a:r>
          </a:p>
          <a:p>
            <a:r>
              <a:rPr lang="en-US" dirty="0"/>
              <a:t>Then I applied </a:t>
            </a:r>
            <a:r>
              <a:rPr lang="en-US" dirty="0" err="1"/>
              <a:t>Kmeans</a:t>
            </a:r>
            <a:r>
              <a:rPr lang="en-US" dirty="0"/>
              <a:t> to make clusters of the final data</a:t>
            </a:r>
          </a:p>
          <a:p>
            <a:r>
              <a:rPr lang="en-US" dirty="0"/>
              <a:t>Used principle components to Visualize it</a:t>
            </a:r>
          </a:p>
        </p:txBody>
      </p:sp>
    </p:spTree>
    <p:extLst>
      <p:ext uri="{BB962C8B-B14F-4D97-AF65-F5344CB8AC3E}">
        <p14:creationId xmlns:p14="http://schemas.microsoft.com/office/powerpoint/2010/main" val="2770114430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ArchVTI</vt:lpstr>
      <vt:lpstr>DataZen – ML Project</vt:lpstr>
      <vt:lpstr>Steps to be followed in a ML project</vt:lpstr>
      <vt:lpstr>Step 1 – Data Cleaning</vt:lpstr>
      <vt:lpstr>Step 2 -EDA</vt:lpstr>
      <vt:lpstr>Step 3 – Model Making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82</cp:revision>
  <dcterms:created xsi:type="dcterms:W3CDTF">2021-05-01T17:27:30Z</dcterms:created>
  <dcterms:modified xsi:type="dcterms:W3CDTF">2021-05-01T18:11:44Z</dcterms:modified>
</cp:coreProperties>
</file>