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4"/>
  </p:notesMasterIdLst>
  <p:sldIdLst>
    <p:sldId id="257" r:id="rId2"/>
    <p:sldId id="258" r:id="rId3"/>
    <p:sldId id="259" r:id="rId4"/>
    <p:sldId id="262" r:id="rId5"/>
    <p:sldId id="269" r:id="rId6"/>
    <p:sldId id="260" r:id="rId7"/>
    <p:sldId id="270" r:id="rId8"/>
    <p:sldId id="263" r:id="rId9"/>
    <p:sldId id="265" r:id="rId10"/>
    <p:sldId id="266" r:id="rId11"/>
    <p:sldId id="268" r:id="rId12"/>
    <p:sldId id="267" r:id="rId13"/>
    <p:sldId id="273" r:id="rId14"/>
    <p:sldId id="274" r:id="rId15"/>
    <p:sldId id="275" r:id="rId16"/>
    <p:sldId id="281" r:id="rId17"/>
    <p:sldId id="277" r:id="rId18"/>
    <p:sldId id="278" r:id="rId19"/>
    <p:sldId id="280" r:id="rId20"/>
    <p:sldId id="279" r:id="rId21"/>
    <p:sldId id="272"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BBB1C-2844-40E5-A604-606B14E0B4E3}" type="datetimeFigureOut">
              <a:rPr lang="en-IN" smtClean="0"/>
              <a:t>18-04-2021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4CEAF-2A73-4B69-81BA-ACF7AE0AB115}" type="slidenum">
              <a:rPr lang="en-IN" smtClean="0"/>
              <a:t>‹#›</a:t>
            </a:fld>
            <a:endParaRPr lang="en-IN"/>
          </a:p>
        </p:txBody>
      </p:sp>
    </p:spTree>
    <p:extLst>
      <p:ext uri="{BB962C8B-B14F-4D97-AF65-F5344CB8AC3E}">
        <p14:creationId xmlns:p14="http://schemas.microsoft.com/office/powerpoint/2010/main" val="416821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7CC4A3-E863-4BCD-A381-EA41EAA95A07}" type="slidenum">
              <a:rPr lang="en-IN" smtClean="0"/>
              <a:t>6</a:t>
            </a:fld>
            <a:endParaRPr lang="en-IN"/>
          </a:p>
        </p:txBody>
      </p:sp>
    </p:spTree>
    <p:extLst>
      <p:ext uri="{BB962C8B-B14F-4D97-AF65-F5344CB8AC3E}">
        <p14:creationId xmlns:p14="http://schemas.microsoft.com/office/powerpoint/2010/main" val="229879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65759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EE480-F4F0-4781-AB10-B576D79BE8F2}"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51932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259698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539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173252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138540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48397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27543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228185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30052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80695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EE480-F4F0-4781-AB10-B576D79BE8F2}"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2191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EE480-F4F0-4781-AB10-B576D79BE8F2}" type="datetimeFigureOut">
              <a:rPr lang="en-IN" smtClean="0"/>
              <a:t>18-04-2021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194472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66383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231962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74EE480-F4F0-4781-AB10-B576D79BE8F2}" type="datetimeFigureOut">
              <a:rPr lang="en-IN" smtClean="0"/>
              <a:t>18-04-2021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428424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4EE480-F4F0-4781-AB10-B576D79BE8F2}" type="datetimeFigureOut">
              <a:rPr lang="en-IN" smtClean="0"/>
              <a:t>18-04-2021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6D043-6ABB-4154-90EC-8218DC02020D}" type="slidenum">
              <a:rPr lang="en-IN" smtClean="0"/>
              <a:t>‹#›</a:t>
            </a:fld>
            <a:endParaRPr lang="en-IN"/>
          </a:p>
        </p:txBody>
      </p:sp>
    </p:spTree>
    <p:extLst>
      <p:ext uri="{BB962C8B-B14F-4D97-AF65-F5344CB8AC3E}">
        <p14:creationId xmlns:p14="http://schemas.microsoft.com/office/powerpoint/2010/main" val="55140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4EE480-F4F0-4781-AB10-B576D79BE8F2}" type="datetimeFigureOut">
              <a:rPr lang="en-IN" smtClean="0"/>
              <a:t>18-04-2021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6D043-6ABB-4154-90EC-8218DC02020D}" type="slidenum">
              <a:rPr lang="en-IN" smtClean="0"/>
              <a:t>‹#›</a:t>
            </a:fld>
            <a:endParaRPr lang="en-IN"/>
          </a:p>
        </p:txBody>
      </p:sp>
    </p:spTree>
    <p:extLst>
      <p:ext uri="{BB962C8B-B14F-4D97-AF65-F5344CB8AC3E}">
        <p14:creationId xmlns:p14="http://schemas.microsoft.com/office/powerpoint/2010/main" val="1360911854"/>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images.app.goo.gl/8g6ENJrs7HEKYsu48" TargetMode="External"/><Relationship Id="rId7" Type="http://schemas.openxmlformats.org/officeDocument/2006/relationships/hyperlink" Target="https://www.slideshare.net/Nikyaa7/automatic-attendance-system-using-facial-recognition" TargetMode="External"/><Relationship Id="rId2" Type="http://schemas.openxmlformats.org/officeDocument/2006/relationships/hyperlink" Target="https://krazytech.com/technical-papers/face-identification-recognition" TargetMode="External"/><Relationship Id="rId1" Type="http://schemas.openxmlformats.org/officeDocument/2006/relationships/slideLayout" Target="../slideLayouts/slideLayout2.xml"/><Relationship Id="rId6" Type="http://schemas.openxmlformats.org/officeDocument/2006/relationships/hyperlink" Target="https://towardsdatascience.com/face-detection-for-beginners-e58e8f21aad9" TargetMode="External"/><Relationship Id="rId5" Type="http://schemas.openxmlformats.org/officeDocument/2006/relationships/hyperlink" Target="https://alitarhini.wordpress.com/2010/12/05/face-recognition-an-introduction/#:~:text=Image%20acquisition%3A&amp;text=The%20most%20existing%20facial%20recognition,angle%2C%20the%20recognition%20rate%20decreases" TargetMode="External"/><Relationship Id="rId4" Type="http://schemas.openxmlformats.org/officeDocument/2006/relationships/hyperlink" Target="https://images.app.goo.gl/ux4UR2qe4twdL51r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35929" y="3685860"/>
            <a:ext cx="5320145" cy="995048"/>
          </a:xfrm>
          <a:prstGeom prst="rect">
            <a:avLst/>
          </a:prstGeom>
        </p:spPr>
        <p:txBody>
          <a:bodyPr vert="horz" wrap="square" lIns="0" tIns="7144" rIns="0" bIns="0" rtlCol="0">
            <a:spAutoFit/>
          </a:bodyPr>
          <a:lstStyle/>
          <a:p>
            <a:pPr marR="2858" algn="ctr">
              <a:lnSpc>
                <a:spcPct val="131900"/>
              </a:lnSpc>
              <a:spcBef>
                <a:spcPts val="56"/>
              </a:spcBef>
              <a:tabLst>
                <a:tab pos="199668" algn="l"/>
                <a:tab pos="200025" algn="l"/>
              </a:tabLst>
              <a:defRPr/>
            </a:pPr>
            <a:r>
              <a:rPr sz="2400" b="1" spc="-3" dirty="0">
                <a:solidFill>
                  <a:prstClr val="black"/>
                </a:solidFill>
                <a:latin typeface="Calibri" panose="020F0502020204030204" pitchFamily="34" charset="0"/>
                <a:cs typeface="Calibri" panose="020F0502020204030204" pitchFamily="34" charset="0"/>
              </a:rPr>
              <a:t>C</a:t>
            </a:r>
            <a:r>
              <a:rPr lang="en-IN" sz="2400" b="1" spc="-3" dirty="0">
                <a:solidFill>
                  <a:prstClr val="black"/>
                </a:solidFill>
                <a:latin typeface="Calibri" panose="020F0502020204030204" pitchFamily="34" charset="0"/>
                <a:cs typeface="Calibri" panose="020F0502020204030204" pitchFamily="34" charset="0"/>
              </a:rPr>
              <a:t>O</a:t>
            </a:r>
            <a:r>
              <a:rPr sz="2400" b="1" spc="-3" dirty="0">
                <a:solidFill>
                  <a:prstClr val="black"/>
                </a:solidFill>
                <a:latin typeface="Calibri" panose="020F0502020204030204" pitchFamily="34" charset="0"/>
                <a:cs typeface="Calibri" panose="020F0502020204030204" pitchFamily="34" charset="0"/>
              </a:rPr>
              <a:t>MP 5112 </a:t>
            </a:r>
            <a:r>
              <a:rPr sz="2400" b="1" spc="-8" dirty="0">
                <a:solidFill>
                  <a:prstClr val="black"/>
                </a:solidFill>
                <a:latin typeface="Calibri" panose="020F0502020204030204" pitchFamily="34" charset="0"/>
                <a:cs typeface="Calibri" panose="020F0502020204030204" pitchFamily="34" charset="0"/>
              </a:rPr>
              <a:t>Research </a:t>
            </a:r>
            <a:r>
              <a:rPr sz="2400" b="1" spc="-3" dirty="0">
                <a:solidFill>
                  <a:prstClr val="black"/>
                </a:solidFill>
                <a:latin typeface="Calibri" panose="020F0502020204030204" pitchFamily="34" charset="0"/>
                <a:cs typeface="Calibri" panose="020F0502020204030204" pitchFamily="34" charset="0"/>
              </a:rPr>
              <a:t>Methodology  </a:t>
            </a:r>
            <a:endParaRPr lang="en-IN" sz="2400" b="1" spc="-3" dirty="0">
              <a:solidFill>
                <a:prstClr val="black"/>
              </a:solidFill>
              <a:latin typeface="Calibri" panose="020F0502020204030204" pitchFamily="34" charset="0"/>
              <a:cs typeface="Calibri" panose="020F0502020204030204" pitchFamily="34" charset="0"/>
            </a:endParaRPr>
          </a:p>
          <a:p>
            <a:pPr marR="2858" algn="ctr">
              <a:lnSpc>
                <a:spcPct val="131900"/>
              </a:lnSpc>
              <a:spcBef>
                <a:spcPts val="56"/>
              </a:spcBef>
              <a:tabLst>
                <a:tab pos="199668" algn="l"/>
                <a:tab pos="200025" algn="l"/>
              </a:tabLst>
              <a:defRPr/>
            </a:pPr>
            <a:r>
              <a:rPr sz="2400" b="1" spc="-8" dirty="0">
                <a:solidFill>
                  <a:prstClr val="black"/>
                </a:solidFill>
                <a:latin typeface="Calibri" panose="020F0502020204030204" pitchFamily="34" charset="0"/>
                <a:cs typeface="Calibri" panose="020F0502020204030204" pitchFamily="34" charset="0"/>
              </a:rPr>
              <a:t>Winter</a:t>
            </a:r>
            <a:r>
              <a:rPr sz="2400" b="1" spc="-17" dirty="0">
                <a:solidFill>
                  <a:prstClr val="black"/>
                </a:solidFill>
                <a:latin typeface="Calibri" panose="020F0502020204030204" pitchFamily="34" charset="0"/>
                <a:cs typeface="Calibri" panose="020F0502020204030204" pitchFamily="34" charset="0"/>
              </a:rPr>
              <a:t> </a:t>
            </a:r>
            <a:r>
              <a:rPr sz="2400" b="1" spc="-3" dirty="0">
                <a:solidFill>
                  <a:prstClr val="black"/>
                </a:solidFill>
                <a:latin typeface="Calibri" panose="020F0502020204030204" pitchFamily="34" charset="0"/>
                <a:cs typeface="Calibri" panose="020F0502020204030204" pitchFamily="34" charset="0"/>
              </a:rPr>
              <a:t>2021</a:t>
            </a:r>
            <a:endParaRPr sz="2400" dirty="0">
              <a:solidFill>
                <a:prstClr val="black"/>
              </a:solidFill>
              <a:latin typeface="Calibri" panose="020F0502020204030204" pitchFamily="34" charset="0"/>
              <a:cs typeface="Calibri" panose="020F0502020204030204" pitchFamily="34" charset="0"/>
            </a:endParaRPr>
          </a:p>
        </p:txBody>
      </p:sp>
      <p:grpSp>
        <p:nvGrpSpPr>
          <p:cNvPr id="22" name="Group 21"/>
          <p:cNvGrpSpPr/>
          <p:nvPr/>
        </p:nvGrpSpPr>
        <p:grpSpPr>
          <a:xfrm>
            <a:off x="4218268" y="2344009"/>
            <a:ext cx="3755464" cy="800972"/>
            <a:chOff x="3247893" y="2233173"/>
            <a:chExt cx="2848307" cy="607492"/>
          </a:xfrm>
        </p:grpSpPr>
        <p:sp>
          <p:nvSpPr>
            <p:cNvPr id="4" name="object 4"/>
            <p:cNvSpPr/>
            <p:nvPr/>
          </p:nvSpPr>
          <p:spPr>
            <a:xfrm>
              <a:off x="3247893" y="2233173"/>
              <a:ext cx="577930" cy="263604"/>
            </a:xfrm>
            <a:custGeom>
              <a:avLst/>
              <a:gdLst/>
              <a:ahLst/>
              <a:cxnLst/>
              <a:rect l="l" t="t" r="r" b="b"/>
              <a:pathLst>
                <a:path w="1027430" h="468630">
                  <a:moveTo>
                    <a:pt x="942589" y="425382"/>
                  </a:moveTo>
                  <a:lnTo>
                    <a:pt x="74338" y="425382"/>
                  </a:lnTo>
                  <a:lnTo>
                    <a:pt x="104598" y="427915"/>
                  </a:lnTo>
                  <a:lnTo>
                    <a:pt x="128424" y="433489"/>
                  </a:lnTo>
                  <a:lnTo>
                    <a:pt x="144031" y="439063"/>
                  </a:lnTo>
                  <a:lnTo>
                    <a:pt x="149630" y="441597"/>
                  </a:lnTo>
                  <a:lnTo>
                    <a:pt x="192090" y="461447"/>
                  </a:lnTo>
                  <a:lnTo>
                    <a:pt x="221234" y="468064"/>
                  </a:lnTo>
                  <a:lnTo>
                    <a:pt x="250554" y="461447"/>
                  </a:lnTo>
                  <a:lnTo>
                    <a:pt x="293543" y="441597"/>
                  </a:lnTo>
                  <a:lnTo>
                    <a:pt x="347141" y="426709"/>
                  </a:lnTo>
                  <a:lnTo>
                    <a:pt x="922077" y="426709"/>
                  </a:lnTo>
                  <a:lnTo>
                    <a:pt x="925654" y="426171"/>
                  </a:lnTo>
                  <a:lnTo>
                    <a:pt x="942589" y="425382"/>
                  </a:lnTo>
                  <a:close/>
                </a:path>
                <a:path w="1027430" h="468630">
                  <a:moveTo>
                    <a:pt x="635772" y="426709"/>
                  </a:moveTo>
                  <a:lnTo>
                    <a:pt x="347141" y="426709"/>
                  </a:lnTo>
                  <a:lnTo>
                    <a:pt x="393498" y="428363"/>
                  </a:lnTo>
                  <a:lnTo>
                    <a:pt x="426095" y="436634"/>
                  </a:lnTo>
                  <a:lnTo>
                    <a:pt x="438409" y="441597"/>
                  </a:lnTo>
                  <a:lnTo>
                    <a:pt x="480333" y="461447"/>
                  </a:lnTo>
                  <a:lnTo>
                    <a:pt x="509299" y="468064"/>
                  </a:lnTo>
                  <a:lnTo>
                    <a:pt x="538798" y="461447"/>
                  </a:lnTo>
                  <a:lnTo>
                    <a:pt x="582323" y="441597"/>
                  </a:lnTo>
                  <a:lnTo>
                    <a:pt x="635772" y="426709"/>
                  </a:lnTo>
                  <a:close/>
                </a:path>
                <a:path w="1027430" h="468630">
                  <a:moveTo>
                    <a:pt x="922077" y="426709"/>
                  </a:moveTo>
                  <a:lnTo>
                    <a:pt x="635772" y="426709"/>
                  </a:lnTo>
                  <a:lnTo>
                    <a:pt x="681802" y="428363"/>
                  </a:lnTo>
                  <a:lnTo>
                    <a:pt x="714071" y="436634"/>
                  </a:lnTo>
                  <a:lnTo>
                    <a:pt x="726236" y="441597"/>
                  </a:lnTo>
                  <a:lnTo>
                    <a:pt x="768711" y="461447"/>
                  </a:lnTo>
                  <a:lnTo>
                    <a:pt x="797959" y="468064"/>
                  </a:lnTo>
                  <a:lnTo>
                    <a:pt x="827563" y="461447"/>
                  </a:lnTo>
                  <a:lnTo>
                    <a:pt x="871102" y="441597"/>
                  </a:lnTo>
                  <a:lnTo>
                    <a:pt x="889645" y="433831"/>
                  </a:lnTo>
                  <a:lnTo>
                    <a:pt x="907918" y="428838"/>
                  </a:lnTo>
                  <a:lnTo>
                    <a:pt x="922077" y="426709"/>
                  </a:lnTo>
                  <a:close/>
                </a:path>
                <a:path w="1027430" h="468630">
                  <a:moveTo>
                    <a:pt x="1013067" y="425382"/>
                  </a:moveTo>
                  <a:lnTo>
                    <a:pt x="942589" y="425382"/>
                  </a:lnTo>
                  <a:lnTo>
                    <a:pt x="964967" y="426797"/>
                  </a:lnTo>
                  <a:lnTo>
                    <a:pt x="984400" y="430266"/>
                  </a:lnTo>
                  <a:lnTo>
                    <a:pt x="1000081" y="434630"/>
                  </a:lnTo>
                  <a:lnTo>
                    <a:pt x="1011205" y="438725"/>
                  </a:lnTo>
                  <a:lnTo>
                    <a:pt x="1013067" y="425382"/>
                  </a:lnTo>
                  <a:close/>
                </a:path>
                <a:path w="1027430" h="468630">
                  <a:moveTo>
                    <a:pt x="510849" y="0"/>
                  </a:moveTo>
                  <a:lnTo>
                    <a:pt x="456999" y="373"/>
                  </a:lnTo>
                  <a:lnTo>
                    <a:pt x="403737" y="1488"/>
                  </a:lnTo>
                  <a:lnTo>
                    <a:pt x="350968" y="3348"/>
                  </a:lnTo>
                  <a:lnTo>
                    <a:pt x="298776" y="5952"/>
                  </a:lnTo>
                  <a:lnTo>
                    <a:pt x="247201" y="9300"/>
                  </a:lnTo>
                  <a:lnTo>
                    <a:pt x="196285" y="13392"/>
                  </a:lnTo>
                  <a:lnTo>
                    <a:pt x="146066" y="18227"/>
                  </a:lnTo>
                  <a:lnTo>
                    <a:pt x="96586" y="23806"/>
                  </a:lnTo>
                  <a:lnTo>
                    <a:pt x="47884" y="30129"/>
                  </a:lnTo>
                  <a:lnTo>
                    <a:pt x="0" y="37195"/>
                  </a:lnTo>
                  <a:lnTo>
                    <a:pt x="68" y="275365"/>
                  </a:lnTo>
                  <a:lnTo>
                    <a:pt x="223" y="313282"/>
                  </a:lnTo>
                  <a:lnTo>
                    <a:pt x="1787" y="350034"/>
                  </a:lnTo>
                  <a:lnTo>
                    <a:pt x="6031" y="385351"/>
                  </a:lnTo>
                  <a:lnTo>
                    <a:pt x="14296" y="435866"/>
                  </a:lnTo>
                  <a:lnTo>
                    <a:pt x="29708" y="431562"/>
                  </a:lnTo>
                  <a:lnTo>
                    <a:pt x="45389" y="428598"/>
                  </a:lnTo>
                  <a:lnTo>
                    <a:pt x="60534" y="426886"/>
                  </a:lnTo>
                  <a:lnTo>
                    <a:pt x="74338" y="426335"/>
                  </a:lnTo>
                  <a:lnTo>
                    <a:pt x="74338" y="425382"/>
                  </a:lnTo>
                  <a:lnTo>
                    <a:pt x="1013067" y="425382"/>
                  </a:lnTo>
                  <a:lnTo>
                    <a:pt x="1020167" y="374499"/>
                  </a:lnTo>
                  <a:lnTo>
                    <a:pt x="1025020" y="316885"/>
                  </a:lnTo>
                  <a:lnTo>
                    <a:pt x="1027015" y="275365"/>
                  </a:lnTo>
                  <a:lnTo>
                    <a:pt x="1027402" y="259417"/>
                  </a:lnTo>
                  <a:lnTo>
                    <a:pt x="1027402" y="38148"/>
                  </a:lnTo>
                  <a:lnTo>
                    <a:pt x="978947" y="30824"/>
                  </a:lnTo>
                  <a:lnTo>
                    <a:pt x="929673" y="24294"/>
                  </a:lnTo>
                  <a:lnTo>
                    <a:pt x="879621" y="18554"/>
                  </a:lnTo>
                  <a:lnTo>
                    <a:pt x="828831" y="13598"/>
                  </a:lnTo>
                  <a:lnTo>
                    <a:pt x="777344" y="9419"/>
                  </a:lnTo>
                  <a:lnTo>
                    <a:pt x="725199" y="6013"/>
                  </a:lnTo>
                  <a:lnTo>
                    <a:pt x="672437" y="3374"/>
                  </a:lnTo>
                  <a:lnTo>
                    <a:pt x="619098" y="1495"/>
                  </a:lnTo>
                  <a:lnTo>
                    <a:pt x="565222" y="373"/>
                  </a:lnTo>
                  <a:lnTo>
                    <a:pt x="510849" y="0"/>
                  </a:lnTo>
                  <a:close/>
                </a:path>
              </a:pathLst>
            </a:custGeom>
            <a:solidFill>
              <a:srgbClr val="C51C22"/>
            </a:solidFill>
          </p:spPr>
          <p:txBody>
            <a:bodyPr wrap="square" lIns="0" tIns="0" rIns="0" bIns="0" rtlCol="0"/>
            <a:lstStyle/>
            <a:p>
              <a:pPr algn="ctr">
                <a:defRPr/>
              </a:pPr>
              <a:endParaRPr sz="1013">
                <a:solidFill>
                  <a:prstClr val="black"/>
                </a:solidFill>
                <a:latin typeface="Calibri"/>
              </a:endParaRPr>
            </a:p>
          </p:txBody>
        </p:sp>
        <p:sp>
          <p:nvSpPr>
            <p:cNvPr id="5" name="object 5"/>
            <p:cNvSpPr/>
            <p:nvPr/>
          </p:nvSpPr>
          <p:spPr>
            <a:xfrm>
              <a:off x="3299894" y="2291115"/>
              <a:ext cx="155734" cy="105370"/>
            </a:xfrm>
            <a:custGeom>
              <a:avLst/>
              <a:gdLst/>
              <a:ahLst/>
              <a:cxnLst/>
              <a:rect l="l" t="t" r="r" b="b"/>
              <a:pathLst>
                <a:path w="276860" h="187325">
                  <a:moveTo>
                    <a:pt x="142009" y="0"/>
                  </a:moveTo>
                  <a:lnTo>
                    <a:pt x="37173" y="13355"/>
                  </a:lnTo>
                  <a:lnTo>
                    <a:pt x="37173" y="32430"/>
                  </a:lnTo>
                  <a:lnTo>
                    <a:pt x="0" y="32430"/>
                  </a:lnTo>
                  <a:lnTo>
                    <a:pt x="0" y="186932"/>
                  </a:lnTo>
                  <a:lnTo>
                    <a:pt x="276394" y="186932"/>
                  </a:lnTo>
                  <a:lnTo>
                    <a:pt x="276394" y="32430"/>
                  </a:lnTo>
                  <a:lnTo>
                    <a:pt x="242080" y="32430"/>
                  </a:lnTo>
                  <a:lnTo>
                    <a:pt x="242080" y="11437"/>
                  </a:lnTo>
                  <a:lnTo>
                    <a:pt x="142009" y="0"/>
                  </a:lnTo>
                  <a:close/>
                </a:path>
              </a:pathLst>
            </a:custGeom>
            <a:solidFill>
              <a:srgbClr val="FDFDFD"/>
            </a:solidFill>
          </p:spPr>
          <p:txBody>
            <a:bodyPr wrap="square" lIns="0" tIns="0" rIns="0" bIns="0" rtlCol="0"/>
            <a:lstStyle/>
            <a:p>
              <a:pPr algn="ctr">
                <a:defRPr/>
              </a:pPr>
              <a:endParaRPr sz="1013">
                <a:solidFill>
                  <a:prstClr val="black"/>
                </a:solidFill>
                <a:latin typeface="Calibri"/>
              </a:endParaRPr>
            </a:p>
          </p:txBody>
        </p:sp>
        <p:sp>
          <p:nvSpPr>
            <p:cNvPr id="6" name="object 6"/>
            <p:cNvSpPr/>
            <p:nvPr/>
          </p:nvSpPr>
          <p:spPr>
            <a:xfrm>
              <a:off x="3264512" y="2510673"/>
              <a:ext cx="543283" cy="87511"/>
            </a:xfrm>
            <a:custGeom>
              <a:avLst/>
              <a:gdLst/>
              <a:ahLst/>
              <a:cxnLst/>
              <a:rect l="l" t="t" r="r" b="b"/>
              <a:pathLst>
                <a:path w="965835" h="155575">
                  <a:moveTo>
                    <a:pt x="911126" y="113261"/>
                  </a:moveTo>
                  <a:lnTo>
                    <a:pt x="43840" y="113261"/>
                  </a:lnTo>
                  <a:lnTo>
                    <a:pt x="73698" y="115646"/>
                  </a:lnTo>
                  <a:lnTo>
                    <a:pt x="97569" y="120892"/>
                  </a:lnTo>
                  <a:lnTo>
                    <a:pt x="113399" y="126139"/>
                  </a:lnTo>
                  <a:lnTo>
                    <a:pt x="119132" y="128523"/>
                  </a:lnTo>
                  <a:lnTo>
                    <a:pt x="161056" y="148374"/>
                  </a:lnTo>
                  <a:lnTo>
                    <a:pt x="190022" y="154991"/>
                  </a:lnTo>
                  <a:lnTo>
                    <a:pt x="219521" y="148374"/>
                  </a:lnTo>
                  <a:lnTo>
                    <a:pt x="263045" y="128523"/>
                  </a:lnTo>
                  <a:lnTo>
                    <a:pt x="316494" y="113636"/>
                  </a:lnTo>
                  <a:lnTo>
                    <a:pt x="902946" y="113636"/>
                  </a:lnTo>
                  <a:lnTo>
                    <a:pt x="911126" y="113261"/>
                  </a:lnTo>
                  <a:close/>
                </a:path>
                <a:path w="965835" h="155575">
                  <a:moveTo>
                    <a:pt x="604470" y="113636"/>
                  </a:moveTo>
                  <a:lnTo>
                    <a:pt x="316494" y="113636"/>
                  </a:lnTo>
                  <a:lnTo>
                    <a:pt x="362524" y="115290"/>
                  </a:lnTo>
                  <a:lnTo>
                    <a:pt x="394793" y="123561"/>
                  </a:lnTo>
                  <a:lnTo>
                    <a:pt x="406959" y="128523"/>
                  </a:lnTo>
                  <a:lnTo>
                    <a:pt x="449419" y="148374"/>
                  </a:lnTo>
                  <a:lnTo>
                    <a:pt x="478563" y="154991"/>
                  </a:lnTo>
                  <a:lnTo>
                    <a:pt x="507884" y="148374"/>
                  </a:lnTo>
                  <a:lnTo>
                    <a:pt x="550872" y="128523"/>
                  </a:lnTo>
                  <a:lnTo>
                    <a:pt x="604470" y="113636"/>
                  </a:lnTo>
                  <a:close/>
                </a:path>
                <a:path w="965835" h="155575">
                  <a:moveTo>
                    <a:pt x="902946" y="113636"/>
                  </a:moveTo>
                  <a:lnTo>
                    <a:pt x="604470" y="113636"/>
                  </a:lnTo>
                  <a:lnTo>
                    <a:pt x="650827" y="115290"/>
                  </a:lnTo>
                  <a:lnTo>
                    <a:pt x="683424" y="123561"/>
                  </a:lnTo>
                  <a:lnTo>
                    <a:pt x="695738" y="128523"/>
                  </a:lnTo>
                  <a:lnTo>
                    <a:pt x="737655" y="148374"/>
                  </a:lnTo>
                  <a:lnTo>
                    <a:pt x="766618" y="154991"/>
                  </a:lnTo>
                  <a:lnTo>
                    <a:pt x="796120" y="148374"/>
                  </a:lnTo>
                  <a:lnTo>
                    <a:pt x="839652" y="128523"/>
                  </a:lnTo>
                  <a:lnTo>
                    <a:pt x="858194" y="121308"/>
                  </a:lnTo>
                  <a:lnTo>
                    <a:pt x="876466" y="116599"/>
                  </a:lnTo>
                  <a:lnTo>
                    <a:pt x="894198" y="114036"/>
                  </a:lnTo>
                  <a:lnTo>
                    <a:pt x="902946" y="113636"/>
                  </a:lnTo>
                  <a:close/>
                </a:path>
                <a:path w="965835" h="155575">
                  <a:moveTo>
                    <a:pt x="40982" y="11205"/>
                  </a:moveTo>
                  <a:lnTo>
                    <a:pt x="30960" y="11413"/>
                  </a:lnTo>
                  <a:lnTo>
                    <a:pt x="20847" y="12158"/>
                  </a:lnTo>
                  <a:lnTo>
                    <a:pt x="10558" y="13617"/>
                  </a:lnTo>
                  <a:lnTo>
                    <a:pt x="0" y="15970"/>
                  </a:lnTo>
                  <a:lnTo>
                    <a:pt x="1444" y="22411"/>
                  </a:lnTo>
                  <a:lnTo>
                    <a:pt x="2978" y="28849"/>
                  </a:lnTo>
                  <a:lnTo>
                    <a:pt x="4691" y="35288"/>
                  </a:lnTo>
                  <a:lnTo>
                    <a:pt x="6672" y="41729"/>
                  </a:lnTo>
                  <a:lnTo>
                    <a:pt x="8577" y="49354"/>
                  </a:lnTo>
                  <a:lnTo>
                    <a:pt x="10483" y="57944"/>
                  </a:lnTo>
                  <a:lnTo>
                    <a:pt x="13343" y="65569"/>
                  </a:lnTo>
                  <a:lnTo>
                    <a:pt x="13343" y="67475"/>
                  </a:lnTo>
                  <a:lnTo>
                    <a:pt x="16201" y="75112"/>
                  </a:lnTo>
                  <a:lnTo>
                    <a:pt x="18108" y="81784"/>
                  </a:lnTo>
                  <a:lnTo>
                    <a:pt x="20967" y="89409"/>
                  </a:lnTo>
                  <a:lnTo>
                    <a:pt x="20967" y="91328"/>
                  </a:lnTo>
                  <a:lnTo>
                    <a:pt x="26686" y="106577"/>
                  </a:lnTo>
                  <a:lnTo>
                    <a:pt x="28592" y="113261"/>
                  </a:lnTo>
                  <a:lnTo>
                    <a:pt x="29544" y="114214"/>
                  </a:lnTo>
                  <a:lnTo>
                    <a:pt x="34310" y="113261"/>
                  </a:lnTo>
                  <a:lnTo>
                    <a:pt x="937225" y="113261"/>
                  </a:lnTo>
                  <a:lnTo>
                    <a:pt x="940988" y="103319"/>
                  </a:lnTo>
                  <a:lnTo>
                    <a:pt x="944844" y="92155"/>
                  </a:lnTo>
                  <a:lnTo>
                    <a:pt x="948522" y="80813"/>
                  </a:lnTo>
                  <a:lnTo>
                    <a:pt x="952110" y="69381"/>
                  </a:lnTo>
                  <a:lnTo>
                    <a:pt x="952110" y="68428"/>
                  </a:lnTo>
                  <a:lnTo>
                    <a:pt x="954015" y="60803"/>
                  </a:lnTo>
                  <a:lnTo>
                    <a:pt x="956874" y="53166"/>
                  </a:lnTo>
                  <a:lnTo>
                    <a:pt x="958779" y="45541"/>
                  </a:lnTo>
                  <a:lnTo>
                    <a:pt x="958779" y="44588"/>
                  </a:lnTo>
                  <a:lnTo>
                    <a:pt x="959732" y="44588"/>
                  </a:lnTo>
                  <a:lnTo>
                    <a:pt x="960542" y="41355"/>
                  </a:lnTo>
                  <a:lnTo>
                    <a:pt x="202376" y="41355"/>
                  </a:lnTo>
                  <a:lnTo>
                    <a:pt x="156301" y="39700"/>
                  </a:lnTo>
                  <a:lnTo>
                    <a:pt x="123809" y="31429"/>
                  </a:lnTo>
                  <a:lnTo>
                    <a:pt x="111510" y="26467"/>
                  </a:lnTo>
                  <a:lnTo>
                    <a:pt x="93788" y="18179"/>
                  </a:lnTo>
                  <a:lnTo>
                    <a:pt x="80534" y="13827"/>
                  </a:lnTo>
                  <a:lnTo>
                    <a:pt x="65136" y="11979"/>
                  </a:lnTo>
                  <a:lnTo>
                    <a:pt x="40982" y="11205"/>
                  </a:lnTo>
                  <a:close/>
                </a:path>
                <a:path w="965835" h="155575">
                  <a:moveTo>
                    <a:pt x="937225" y="113261"/>
                  </a:moveTo>
                  <a:lnTo>
                    <a:pt x="916855" y="113261"/>
                  </a:lnTo>
                  <a:lnTo>
                    <a:pt x="929242" y="114214"/>
                  </a:lnTo>
                  <a:lnTo>
                    <a:pt x="936865" y="114214"/>
                  </a:lnTo>
                  <a:lnTo>
                    <a:pt x="937225" y="113261"/>
                  </a:lnTo>
                  <a:close/>
                </a:path>
                <a:path w="965835" h="155575">
                  <a:moveTo>
                    <a:pt x="328566" y="0"/>
                  </a:moveTo>
                  <a:lnTo>
                    <a:pt x="298962" y="6616"/>
                  </a:lnTo>
                  <a:lnTo>
                    <a:pt x="255423" y="26467"/>
                  </a:lnTo>
                  <a:lnTo>
                    <a:pt x="202376" y="41355"/>
                  </a:lnTo>
                  <a:lnTo>
                    <a:pt x="778982" y="41355"/>
                  </a:lnTo>
                  <a:lnTo>
                    <a:pt x="741652" y="40014"/>
                  </a:lnTo>
                  <a:lnTo>
                    <a:pt x="496521" y="40014"/>
                  </a:lnTo>
                  <a:lnTo>
                    <a:pt x="452232" y="39700"/>
                  </a:lnTo>
                  <a:lnTo>
                    <a:pt x="417950" y="32770"/>
                  </a:lnTo>
                  <a:lnTo>
                    <a:pt x="400289" y="26467"/>
                  </a:lnTo>
                  <a:lnTo>
                    <a:pt x="357814" y="6616"/>
                  </a:lnTo>
                  <a:lnTo>
                    <a:pt x="328566" y="0"/>
                  </a:lnTo>
                  <a:close/>
                </a:path>
                <a:path w="965835" h="155575">
                  <a:moveTo>
                    <a:pt x="904456" y="11205"/>
                  </a:moveTo>
                  <a:lnTo>
                    <a:pt x="887512" y="11845"/>
                  </a:lnTo>
                  <a:lnTo>
                    <a:pt x="869672" y="14185"/>
                  </a:lnTo>
                  <a:lnTo>
                    <a:pt x="851117" y="18850"/>
                  </a:lnTo>
                  <a:lnTo>
                    <a:pt x="832029" y="26467"/>
                  </a:lnTo>
                  <a:lnTo>
                    <a:pt x="778982" y="41355"/>
                  </a:lnTo>
                  <a:lnTo>
                    <a:pt x="960542" y="41355"/>
                  </a:lnTo>
                  <a:lnTo>
                    <a:pt x="965462" y="21701"/>
                  </a:lnTo>
                  <a:lnTo>
                    <a:pt x="965462" y="20748"/>
                  </a:lnTo>
                  <a:lnTo>
                    <a:pt x="952710" y="17643"/>
                  </a:lnTo>
                  <a:lnTo>
                    <a:pt x="937103" y="14542"/>
                  </a:lnTo>
                  <a:lnTo>
                    <a:pt x="920420" y="12158"/>
                  </a:lnTo>
                  <a:lnTo>
                    <a:pt x="904456" y="11205"/>
                  </a:lnTo>
                  <a:close/>
                </a:path>
                <a:path w="965835" h="155575">
                  <a:moveTo>
                    <a:pt x="617226" y="0"/>
                  </a:moveTo>
                  <a:lnTo>
                    <a:pt x="587727" y="6616"/>
                  </a:lnTo>
                  <a:lnTo>
                    <a:pt x="544203" y="26467"/>
                  </a:lnTo>
                  <a:lnTo>
                    <a:pt x="496521" y="40014"/>
                  </a:lnTo>
                  <a:lnTo>
                    <a:pt x="741652" y="40014"/>
                  </a:lnTo>
                  <a:lnTo>
                    <a:pt x="732908" y="39700"/>
                  </a:lnTo>
                  <a:lnTo>
                    <a:pt x="700416" y="31429"/>
                  </a:lnTo>
                  <a:lnTo>
                    <a:pt x="688116" y="26467"/>
                  </a:lnTo>
                  <a:lnTo>
                    <a:pt x="646192" y="6616"/>
                  </a:lnTo>
                  <a:lnTo>
                    <a:pt x="617226"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7" name="object 7"/>
            <p:cNvSpPr/>
            <p:nvPr/>
          </p:nvSpPr>
          <p:spPr>
            <a:xfrm>
              <a:off x="3432313" y="2299700"/>
              <a:ext cx="368618" cy="197524"/>
            </a:xfrm>
            <a:custGeom>
              <a:avLst/>
              <a:gdLst/>
              <a:ahLst/>
              <a:cxnLst/>
              <a:rect l="l" t="t" r="r" b="b"/>
              <a:pathLst>
                <a:path w="655319" h="351155">
                  <a:moveTo>
                    <a:pt x="326904" y="0"/>
                  </a:moveTo>
                  <a:lnTo>
                    <a:pt x="299260" y="192650"/>
                  </a:lnTo>
                  <a:lnTo>
                    <a:pt x="223962" y="65801"/>
                  </a:lnTo>
                  <a:lnTo>
                    <a:pt x="244937" y="210772"/>
                  </a:lnTo>
                  <a:lnTo>
                    <a:pt x="113410" y="86781"/>
                  </a:lnTo>
                  <a:lnTo>
                    <a:pt x="199189" y="244155"/>
                  </a:lnTo>
                  <a:lnTo>
                    <a:pt x="77190" y="190744"/>
                  </a:lnTo>
                  <a:lnTo>
                    <a:pt x="165828" y="289942"/>
                  </a:lnTo>
                  <a:lnTo>
                    <a:pt x="0" y="260370"/>
                  </a:lnTo>
                  <a:lnTo>
                    <a:pt x="116269" y="326184"/>
                  </a:lnTo>
                  <a:lnTo>
                    <a:pt x="137865" y="334079"/>
                  </a:lnTo>
                  <a:lnTo>
                    <a:pt x="170360" y="340009"/>
                  </a:lnTo>
                  <a:lnTo>
                    <a:pt x="210358" y="338788"/>
                  </a:lnTo>
                  <a:lnTo>
                    <a:pt x="254465" y="325231"/>
                  </a:lnTo>
                  <a:lnTo>
                    <a:pt x="307512" y="310343"/>
                  </a:lnTo>
                  <a:lnTo>
                    <a:pt x="353587" y="311998"/>
                  </a:lnTo>
                  <a:lnTo>
                    <a:pt x="386079" y="320269"/>
                  </a:lnTo>
                  <a:lnTo>
                    <a:pt x="398378" y="325231"/>
                  </a:lnTo>
                  <a:lnTo>
                    <a:pt x="440838" y="344531"/>
                  </a:lnTo>
                  <a:lnTo>
                    <a:pt x="469983" y="350865"/>
                  </a:lnTo>
                  <a:lnTo>
                    <a:pt x="499303" y="344144"/>
                  </a:lnTo>
                  <a:lnTo>
                    <a:pt x="549914" y="320453"/>
                  </a:lnTo>
                  <a:lnTo>
                    <a:pt x="552773" y="319500"/>
                  </a:lnTo>
                  <a:lnTo>
                    <a:pt x="654750" y="260370"/>
                  </a:lnTo>
                  <a:lnTo>
                    <a:pt x="488921" y="289942"/>
                  </a:lnTo>
                  <a:lnTo>
                    <a:pt x="578512" y="188838"/>
                  </a:lnTo>
                  <a:lnTo>
                    <a:pt x="455560" y="244155"/>
                  </a:lnTo>
                  <a:lnTo>
                    <a:pt x="540386" y="78204"/>
                  </a:lnTo>
                  <a:lnTo>
                    <a:pt x="409812" y="210772"/>
                  </a:lnTo>
                  <a:lnTo>
                    <a:pt x="430787" y="67707"/>
                  </a:lnTo>
                  <a:lnTo>
                    <a:pt x="355489" y="192650"/>
                  </a:lnTo>
                  <a:lnTo>
                    <a:pt x="326904" y="0"/>
                  </a:lnTo>
                  <a:close/>
                </a:path>
              </a:pathLst>
            </a:custGeom>
            <a:solidFill>
              <a:srgbClr val="F9BB09"/>
            </a:solidFill>
          </p:spPr>
          <p:txBody>
            <a:bodyPr wrap="square" lIns="0" tIns="0" rIns="0" bIns="0" rtlCol="0"/>
            <a:lstStyle/>
            <a:p>
              <a:pPr algn="ctr">
                <a:defRPr/>
              </a:pPr>
              <a:endParaRPr sz="1013">
                <a:solidFill>
                  <a:prstClr val="black"/>
                </a:solidFill>
                <a:latin typeface="Calibri"/>
              </a:endParaRPr>
            </a:p>
          </p:txBody>
        </p:sp>
        <p:sp>
          <p:nvSpPr>
            <p:cNvPr id="8" name="object 8"/>
            <p:cNvSpPr/>
            <p:nvPr/>
          </p:nvSpPr>
          <p:spPr>
            <a:xfrm>
              <a:off x="3293461" y="2285077"/>
              <a:ext cx="170021" cy="119300"/>
            </a:xfrm>
            <a:custGeom>
              <a:avLst/>
              <a:gdLst/>
              <a:ahLst/>
              <a:cxnLst/>
              <a:rect l="l" t="t" r="r" b="b"/>
              <a:pathLst>
                <a:path w="302260" h="212089">
                  <a:moveTo>
                    <a:pt x="130928" y="0"/>
                  </a:moveTo>
                  <a:lnTo>
                    <a:pt x="121708" y="178"/>
                  </a:lnTo>
                  <a:lnTo>
                    <a:pt x="111508" y="2144"/>
                  </a:lnTo>
                  <a:lnTo>
                    <a:pt x="110555" y="2144"/>
                  </a:lnTo>
                  <a:lnTo>
                    <a:pt x="97484" y="6574"/>
                  </a:lnTo>
                  <a:lnTo>
                    <a:pt x="88163" y="8946"/>
                  </a:lnTo>
                  <a:lnTo>
                    <a:pt x="78125" y="10064"/>
                  </a:lnTo>
                  <a:lnTo>
                    <a:pt x="62902" y="10734"/>
                  </a:lnTo>
                  <a:lnTo>
                    <a:pt x="36215" y="12641"/>
                  </a:lnTo>
                  <a:lnTo>
                    <a:pt x="36215" y="30762"/>
                  </a:lnTo>
                  <a:lnTo>
                    <a:pt x="0" y="33621"/>
                  </a:lnTo>
                  <a:lnTo>
                    <a:pt x="0" y="211976"/>
                  </a:lnTo>
                  <a:lnTo>
                    <a:pt x="130565" y="203385"/>
                  </a:lnTo>
                  <a:lnTo>
                    <a:pt x="302122" y="203385"/>
                  </a:lnTo>
                  <a:lnTo>
                    <a:pt x="302122" y="196714"/>
                  </a:lnTo>
                  <a:lnTo>
                    <a:pt x="18108" y="196714"/>
                  </a:lnTo>
                  <a:lnTo>
                    <a:pt x="18108" y="47930"/>
                  </a:lnTo>
                  <a:lnTo>
                    <a:pt x="36215" y="46977"/>
                  </a:lnTo>
                  <a:lnTo>
                    <a:pt x="54327" y="46977"/>
                  </a:lnTo>
                  <a:lnTo>
                    <a:pt x="54327" y="27903"/>
                  </a:lnTo>
                  <a:lnTo>
                    <a:pt x="60996" y="27903"/>
                  </a:lnTo>
                  <a:lnTo>
                    <a:pt x="82010" y="25995"/>
                  </a:lnTo>
                  <a:lnTo>
                    <a:pt x="99716" y="22654"/>
                  </a:lnTo>
                  <a:lnTo>
                    <a:pt x="112602" y="19312"/>
                  </a:lnTo>
                  <a:lnTo>
                    <a:pt x="119131" y="17406"/>
                  </a:lnTo>
                  <a:lnTo>
                    <a:pt x="126753" y="15500"/>
                  </a:lnTo>
                  <a:lnTo>
                    <a:pt x="265903" y="15500"/>
                  </a:lnTo>
                  <a:lnTo>
                    <a:pt x="265903" y="12641"/>
                  </a:lnTo>
                  <a:lnTo>
                    <a:pt x="239224" y="10734"/>
                  </a:lnTo>
                  <a:lnTo>
                    <a:pt x="220919" y="8990"/>
                  </a:lnTo>
                  <a:lnTo>
                    <a:pt x="215102" y="7875"/>
                  </a:lnTo>
                  <a:lnTo>
                    <a:pt x="150586" y="7875"/>
                  </a:lnTo>
                  <a:lnTo>
                    <a:pt x="148681" y="5969"/>
                  </a:lnTo>
                  <a:lnTo>
                    <a:pt x="146775" y="5003"/>
                  </a:lnTo>
                  <a:lnTo>
                    <a:pt x="139255" y="1608"/>
                  </a:lnTo>
                  <a:lnTo>
                    <a:pt x="130928" y="0"/>
                  </a:lnTo>
                  <a:close/>
                </a:path>
                <a:path w="302260" h="212089">
                  <a:moveTo>
                    <a:pt x="302122" y="203385"/>
                  </a:moveTo>
                  <a:lnTo>
                    <a:pt x="171548" y="203385"/>
                  </a:lnTo>
                  <a:lnTo>
                    <a:pt x="302122" y="211976"/>
                  </a:lnTo>
                  <a:lnTo>
                    <a:pt x="302122" y="203385"/>
                  </a:lnTo>
                  <a:close/>
                </a:path>
                <a:path w="302260" h="212089">
                  <a:moveTo>
                    <a:pt x="171548" y="203385"/>
                  </a:moveTo>
                  <a:lnTo>
                    <a:pt x="130565" y="203385"/>
                  </a:lnTo>
                  <a:lnTo>
                    <a:pt x="133423" y="209117"/>
                  </a:lnTo>
                  <a:lnTo>
                    <a:pt x="168690" y="209117"/>
                  </a:lnTo>
                  <a:lnTo>
                    <a:pt x="171548" y="203385"/>
                  </a:lnTo>
                  <a:close/>
                </a:path>
                <a:path w="302260" h="212089">
                  <a:moveTo>
                    <a:pt x="161067" y="186230"/>
                  </a:moveTo>
                  <a:lnTo>
                    <a:pt x="141058" y="186230"/>
                  </a:lnTo>
                  <a:lnTo>
                    <a:pt x="18108" y="196714"/>
                  </a:lnTo>
                  <a:lnTo>
                    <a:pt x="284019" y="196714"/>
                  </a:lnTo>
                  <a:lnTo>
                    <a:pt x="161067" y="186230"/>
                  </a:lnTo>
                  <a:close/>
                </a:path>
                <a:path w="302260" h="212089">
                  <a:moveTo>
                    <a:pt x="302122" y="45071"/>
                  </a:moveTo>
                  <a:lnTo>
                    <a:pt x="265903" y="45071"/>
                  </a:lnTo>
                  <a:lnTo>
                    <a:pt x="284019" y="46977"/>
                  </a:lnTo>
                  <a:lnTo>
                    <a:pt x="284019" y="196714"/>
                  </a:lnTo>
                  <a:lnTo>
                    <a:pt x="302122" y="196714"/>
                  </a:lnTo>
                  <a:lnTo>
                    <a:pt x="302122" y="45071"/>
                  </a:lnTo>
                  <a:close/>
                </a:path>
                <a:path w="302260" h="212089">
                  <a:moveTo>
                    <a:pt x="54327" y="46977"/>
                  </a:moveTo>
                  <a:lnTo>
                    <a:pt x="36215" y="46977"/>
                  </a:lnTo>
                  <a:lnTo>
                    <a:pt x="36215" y="178592"/>
                  </a:lnTo>
                  <a:lnTo>
                    <a:pt x="83052" y="175227"/>
                  </a:lnTo>
                  <a:lnTo>
                    <a:pt x="124848" y="166189"/>
                  </a:lnTo>
                  <a:lnTo>
                    <a:pt x="265903" y="166189"/>
                  </a:lnTo>
                  <a:lnTo>
                    <a:pt x="265903" y="161424"/>
                  </a:lnTo>
                  <a:lnTo>
                    <a:pt x="54327" y="161424"/>
                  </a:lnTo>
                  <a:lnTo>
                    <a:pt x="54327" y="46977"/>
                  </a:lnTo>
                  <a:close/>
                </a:path>
                <a:path w="302260" h="212089">
                  <a:moveTo>
                    <a:pt x="265903" y="166189"/>
                  </a:moveTo>
                  <a:lnTo>
                    <a:pt x="176312" y="166189"/>
                  </a:lnTo>
                  <a:lnTo>
                    <a:pt x="184901" y="169061"/>
                  </a:lnTo>
                  <a:lnTo>
                    <a:pt x="190558" y="170521"/>
                  </a:lnTo>
                  <a:lnTo>
                    <a:pt x="202291" y="172874"/>
                  </a:lnTo>
                  <a:lnTo>
                    <a:pt x="218671" y="175227"/>
                  </a:lnTo>
                  <a:lnTo>
                    <a:pt x="265903" y="178592"/>
                  </a:lnTo>
                  <a:lnTo>
                    <a:pt x="265903" y="166189"/>
                  </a:lnTo>
                  <a:close/>
                </a:path>
                <a:path w="302260" h="212089">
                  <a:moveTo>
                    <a:pt x="170596" y="166189"/>
                  </a:moveTo>
                  <a:lnTo>
                    <a:pt x="131517" y="166189"/>
                  </a:lnTo>
                  <a:lnTo>
                    <a:pt x="135329" y="169061"/>
                  </a:lnTo>
                  <a:lnTo>
                    <a:pt x="137247" y="170015"/>
                  </a:lnTo>
                  <a:lnTo>
                    <a:pt x="139153" y="171921"/>
                  </a:lnTo>
                  <a:lnTo>
                    <a:pt x="140105" y="173827"/>
                  </a:lnTo>
                  <a:lnTo>
                    <a:pt x="162020" y="173827"/>
                  </a:lnTo>
                  <a:lnTo>
                    <a:pt x="162020" y="172874"/>
                  </a:lnTo>
                  <a:lnTo>
                    <a:pt x="162973" y="171921"/>
                  </a:lnTo>
                  <a:lnTo>
                    <a:pt x="163926" y="170015"/>
                  </a:lnTo>
                  <a:lnTo>
                    <a:pt x="166784" y="169061"/>
                  </a:lnTo>
                  <a:lnTo>
                    <a:pt x="170596" y="166189"/>
                  </a:lnTo>
                  <a:close/>
                </a:path>
                <a:path w="302260" h="212089">
                  <a:moveTo>
                    <a:pt x="129256" y="149739"/>
                  </a:moveTo>
                  <a:lnTo>
                    <a:pt x="120992" y="150278"/>
                  </a:lnTo>
                  <a:lnTo>
                    <a:pt x="112461" y="151893"/>
                  </a:lnTo>
                  <a:lnTo>
                    <a:pt x="111508" y="152846"/>
                  </a:lnTo>
                  <a:lnTo>
                    <a:pt x="97298" y="157269"/>
                  </a:lnTo>
                  <a:lnTo>
                    <a:pt x="87200" y="159637"/>
                  </a:lnTo>
                  <a:lnTo>
                    <a:pt x="76390" y="160754"/>
                  </a:lnTo>
                  <a:lnTo>
                    <a:pt x="60043" y="161424"/>
                  </a:lnTo>
                  <a:lnTo>
                    <a:pt x="242082" y="161424"/>
                  </a:lnTo>
                  <a:lnTo>
                    <a:pt x="194771" y="154053"/>
                  </a:lnTo>
                  <a:lnTo>
                    <a:pt x="189665" y="151893"/>
                  </a:lnTo>
                  <a:lnTo>
                    <a:pt x="143917" y="151893"/>
                  </a:lnTo>
                  <a:lnTo>
                    <a:pt x="136987" y="150278"/>
                  </a:lnTo>
                  <a:lnTo>
                    <a:pt x="129256" y="149739"/>
                  </a:lnTo>
                  <a:close/>
                </a:path>
                <a:path w="302260" h="212089">
                  <a:moveTo>
                    <a:pt x="265903" y="15500"/>
                  </a:moveTo>
                  <a:lnTo>
                    <a:pt x="174407" y="15500"/>
                  </a:lnTo>
                  <a:lnTo>
                    <a:pt x="182982" y="17406"/>
                  </a:lnTo>
                  <a:lnTo>
                    <a:pt x="189525" y="19314"/>
                  </a:lnTo>
                  <a:lnTo>
                    <a:pt x="202409" y="22654"/>
                  </a:lnTo>
                  <a:lnTo>
                    <a:pt x="220115" y="25995"/>
                  </a:lnTo>
                  <a:lnTo>
                    <a:pt x="241129" y="27903"/>
                  </a:lnTo>
                  <a:lnTo>
                    <a:pt x="247799" y="27903"/>
                  </a:lnTo>
                  <a:lnTo>
                    <a:pt x="247799" y="161424"/>
                  </a:lnTo>
                  <a:lnTo>
                    <a:pt x="265903" y="161424"/>
                  </a:lnTo>
                  <a:lnTo>
                    <a:pt x="265903" y="45071"/>
                  </a:lnTo>
                  <a:lnTo>
                    <a:pt x="302122" y="45071"/>
                  </a:lnTo>
                  <a:lnTo>
                    <a:pt x="302122" y="33621"/>
                  </a:lnTo>
                  <a:lnTo>
                    <a:pt x="265903" y="30762"/>
                  </a:lnTo>
                  <a:lnTo>
                    <a:pt x="265903" y="15500"/>
                  </a:lnTo>
                  <a:close/>
                </a:path>
                <a:path w="302260" h="212089">
                  <a:moveTo>
                    <a:pt x="167737" y="15500"/>
                  </a:moveTo>
                  <a:lnTo>
                    <a:pt x="134376" y="15500"/>
                  </a:lnTo>
                  <a:lnTo>
                    <a:pt x="138200" y="18359"/>
                  </a:lnTo>
                  <a:lnTo>
                    <a:pt x="142011" y="20265"/>
                  </a:lnTo>
                  <a:lnTo>
                    <a:pt x="142964" y="23125"/>
                  </a:lnTo>
                  <a:lnTo>
                    <a:pt x="143917" y="25043"/>
                  </a:lnTo>
                  <a:lnTo>
                    <a:pt x="143917" y="151893"/>
                  </a:lnTo>
                  <a:lnTo>
                    <a:pt x="159162" y="151893"/>
                  </a:lnTo>
                  <a:lnTo>
                    <a:pt x="159162" y="23125"/>
                  </a:lnTo>
                  <a:lnTo>
                    <a:pt x="161067" y="19312"/>
                  </a:lnTo>
                  <a:lnTo>
                    <a:pt x="163926" y="18359"/>
                  </a:lnTo>
                  <a:lnTo>
                    <a:pt x="167737" y="15500"/>
                  </a:lnTo>
                  <a:close/>
                </a:path>
                <a:path w="302260" h="212089">
                  <a:moveTo>
                    <a:pt x="173337" y="149739"/>
                  </a:moveTo>
                  <a:lnTo>
                    <a:pt x="165936" y="150278"/>
                  </a:lnTo>
                  <a:lnTo>
                    <a:pt x="159162" y="151893"/>
                  </a:lnTo>
                  <a:lnTo>
                    <a:pt x="189665" y="151893"/>
                  </a:lnTo>
                  <a:lnTo>
                    <a:pt x="181275" y="150278"/>
                  </a:lnTo>
                  <a:lnTo>
                    <a:pt x="173337" y="149739"/>
                  </a:lnTo>
                  <a:close/>
                </a:path>
                <a:path w="302260" h="212089">
                  <a:moveTo>
                    <a:pt x="170716" y="0"/>
                  </a:moveTo>
                  <a:lnTo>
                    <a:pt x="162065" y="1608"/>
                  </a:lnTo>
                  <a:lnTo>
                    <a:pt x="154398" y="5003"/>
                  </a:lnTo>
                  <a:lnTo>
                    <a:pt x="152492" y="6922"/>
                  </a:lnTo>
                  <a:lnTo>
                    <a:pt x="150586" y="7875"/>
                  </a:lnTo>
                  <a:lnTo>
                    <a:pt x="215102" y="7875"/>
                  </a:lnTo>
                  <a:lnTo>
                    <a:pt x="205745" y="6082"/>
                  </a:lnTo>
                  <a:lnTo>
                    <a:pt x="195397" y="3352"/>
                  </a:lnTo>
                  <a:lnTo>
                    <a:pt x="191570" y="2144"/>
                  </a:lnTo>
                  <a:lnTo>
                    <a:pt x="190617" y="2144"/>
                  </a:lnTo>
                  <a:lnTo>
                    <a:pt x="180263" y="178"/>
                  </a:lnTo>
                  <a:lnTo>
                    <a:pt x="170716"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9" name="object 9"/>
            <p:cNvSpPr/>
            <p:nvPr/>
          </p:nvSpPr>
          <p:spPr>
            <a:xfrm>
              <a:off x="4004311" y="2698845"/>
              <a:ext cx="92256" cy="118028"/>
            </a:xfrm>
            <a:prstGeom prst="rect">
              <a:avLst/>
            </a:prstGeom>
            <a:blipFill>
              <a:blip r:embed="rId2" cstate="print"/>
              <a:stretch>
                <a:fillRect/>
              </a:stretch>
            </a:blipFill>
          </p:spPr>
          <p:txBody>
            <a:bodyPr wrap="square" lIns="0" tIns="0" rIns="0" bIns="0" rtlCol="0"/>
            <a:lstStyle/>
            <a:p>
              <a:pPr algn="ctr">
                <a:defRPr/>
              </a:pPr>
              <a:endParaRPr sz="1013">
                <a:solidFill>
                  <a:prstClr val="black"/>
                </a:solidFill>
                <a:latin typeface="Calibri"/>
              </a:endParaRPr>
            </a:p>
          </p:txBody>
        </p:sp>
        <p:sp>
          <p:nvSpPr>
            <p:cNvPr id="10" name="object 10"/>
            <p:cNvSpPr/>
            <p:nvPr/>
          </p:nvSpPr>
          <p:spPr>
            <a:xfrm>
              <a:off x="4246636" y="2698846"/>
              <a:ext cx="93329" cy="116419"/>
            </a:xfrm>
            <a:prstGeom prst="rect">
              <a:avLst/>
            </a:prstGeom>
            <a:blipFill>
              <a:blip r:embed="rId3" cstate="print"/>
              <a:stretch>
                <a:fillRect/>
              </a:stretch>
            </a:blipFill>
          </p:spPr>
          <p:txBody>
            <a:bodyPr wrap="square" lIns="0" tIns="0" rIns="0" bIns="0" rtlCol="0"/>
            <a:lstStyle/>
            <a:p>
              <a:pPr algn="ctr">
                <a:defRPr/>
              </a:pPr>
              <a:endParaRPr sz="1013">
                <a:solidFill>
                  <a:prstClr val="black"/>
                </a:solidFill>
                <a:latin typeface="Calibri"/>
              </a:endParaRPr>
            </a:p>
          </p:txBody>
        </p:sp>
        <p:sp>
          <p:nvSpPr>
            <p:cNvPr id="11" name="object 11"/>
            <p:cNvSpPr/>
            <p:nvPr/>
          </p:nvSpPr>
          <p:spPr>
            <a:xfrm>
              <a:off x="4499678" y="2698843"/>
              <a:ext cx="22860" cy="116444"/>
            </a:xfrm>
            <a:custGeom>
              <a:avLst/>
              <a:gdLst/>
              <a:ahLst/>
              <a:cxnLst/>
              <a:rect l="l" t="t" r="r" b="b"/>
              <a:pathLst>
                <a:path w="40639" h="207010">
                  <a:moveTo>
                    <a:pt x="40018" y="0"/>
                  </a:moveTo>
                  <a:lnTo>
                    <a:pt x="0" y="0"/>
                  </a:lnTo>
                  <a:lnTo>
                    <a:pt x="0" y="206967"/>
                  </a:lnTo>
                  <a:lnTo>
                    <a:pt x="40018" y="206967"/>
                  </a:lnTo>
                  <a:lnTo>
                    <a:pt x="40018"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12" name="object 12"/>
            <p:cNvSpPr/>
            <p:nvPr/>
          </p:nvSpPr>
          <p:spPr>
            <a:xfrm>
              <a:off x="4670187" y="2698846"/>
              <a:ext cx="88969" cy="116419"/>
            </a:xfrm>
            <a:prstGeom prst="rect">
              <a:avLst/>
            </a:prstGeom>
            <a:blipFill>
              <a:blip r:embed="rId4" cstate="print"/>
              <a:stretch>
                <a:fillRect/>
              </a:stretch>
            </a:blipFill>
          </p:spPr>
          <p:txBody>
            <a:bodyPr wrap="square" lIns="0" tIns="0" rIns="0" bIns="0" rtlCol="0"/>
            <a:lstStyle/>
            <a:p>
              <a:pPr algn="ctr">
                <a:defRPr/>
              </a:pPr>
              <a:endParaRPr sz="1013">
                <a:solidFill>
                  <a:prstClr val="black"/>
                </a:solidFill>
                <a:latin typeface="Calibri"/>
              </a:endParaRPr>
            </a:p>
          </p:txBody>
        </p:sp>
        <p:sp>
          <p:nvSpPr>
            <p:cNvPr id="13" name="object 13"/>
            <p:cNvSpPr/>
            <p:nvPr/>
          </p:nvSpPr>
          <p:spPr>
            <a:xfrm>
              <a:off x="4905009" y="2698954"/>
              <a:ext cx="81082" cy="116801"/>
            </a:xfrm>
            <a:custGeom>
              <a:avLst/>
              <a:gdLst/>
              <a:ahLst/>
              <a:cxnLst/>
              <a:rect l="l" t="t" r="r" b="b"/>
              <a:pathLst>
                <a:path w="144145" h="207645">
                  <a:moveTo>
                    <a:pt x="143802" y="174015"/>
                  </a:moveTo>
                  <a:lnTo>
                    <a:pt x="40906" y="174015"/>
                  </a:lnTo>
                  <a:lnTo>
                    <a:pt x="40906" y="115582"/>
                  </a:lnTo>
                  <a:lnTo>
                    <a:pt x="113322" y="115582"/>
                  </a:lnTo>
                  <a:lnTo>
                    <a:pt x="113322" y="82562"/>
                  </a:lnTo>
                  <a:lnTo>
                    <a:pt x="40906" y="82562"/>
                  </a:lnTo>
                  <a:lnTo>
                    <a:pt x="40906" y="33020"/>
                  </a:lnTo>
                  <a:lnTo>
                    <a:pt x="141008" y="33020"/>
                  </a:lnTo>
                  <a:lnTo>
                    <a:pt x="141008" y="0"/>
                  </a:lnTo>
                  <a:lnTo>
                    <a:pt x="0" y="0"/>
                  </a:lnTo>
                  <a:lnTo>
                    <a:pt x="0" y="33020"/>
                  </a:lnTo>
                  <a:lnTo>
                    <a:pt x="0" y="82562"/>
                  </a:lnTo>
                  <a:lnTo>
                    <a:pt x="0" y="115582"/>
                  </a:lnTo>
                  <a:lnTo>
                    <a:pt x="0" y="174015"/>
                  </a:lnTo>
                  <a:lnTo>
                    <a:pt x="0" y="207035"/>
                  </a:lnTo>
                  <a:lnTo>
                    <a:pt x="143802" y="207035"/>
                  </a:lnTo>
                  <a:lnTo>
                    <a:pt x="143802" y="174015"/>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14" name="object 14"/>
            <p:cNvSpPr/>
            <p:nvPr/>
          </p:nvSpPr>
          <p:spPr>
            <a:xfrm>
              <a:off x="5135472" y="2698846"/>
              <a:ext cx="90613" cy="116419"/>
            </a:xfrm>
            <a:prstGeom prst="rect">
              <a:avLst/>
            </a:prstGeom>
            <a:blipFill>
              <a:blip r:embed="rId5" cstate="print"/>
              <a:stretch>
                <a:fillRect/>
              </a:stretch>
            </a:blipFill>
          </p:spPr>
          <p:txBody>
            <a:bodyPr wrap="square" lIns="0" tIns="0" rIns="0" bIns="0" rtlCol="0"/>
            <a:lstStyle/>
            <a:p>
              <a:pPr algn="ctr">
                <a:defRPr/>
              </a:pPr>
              <a:endParaRPr sz="1013">
                <a:solidFill>
                  <a:prstClr val="black"/>
                </a:solidFill>
                <a:latin typeface="Calibri"/>
              </a:endParaRPr>
            </a:p>
          </p:txBody>
        </p:sp>
        <p:sp>
          <p:nvSpPr>
            <p:cNvPr id="15" name="object 15"/>
            <p:cNvSpPr/>
            <p:nvPr/>
          </p:nvSpPr>
          <p:spPr>
            <a:xfrm>
              <a:off x="5369221" y="2697238"/>
              <a:ext cx="86897" cy="119636"/>
            </a:xfrm>
            <a:prstGeom prst="rect">
              <a:avLst/>
            </a:prstGeom>
            <a:blipFill>
              <a:blip r:embed="rId6" cstate="print"/>
              <a:stretch>
                <a:fillRect/>
              </a:stretch>
            </a:blipFill>
          </p:spPr>
          <p:txBody>
            <a:bodyPr wrap="square" lIns="0" tIns="0" rIns="0" bIns="0" rtlCol="0"/>
            <a:lstStyle/>
            <a:p>
              <a:pPr algn="ctr">
                <a:defRPr/>
              </a:pPr>
              <a:endParaRPr sz="1013">
                <a:solidFill>
                  <a:prstClr val="black"/>
                </a:solidFill>
                <a:latin typeface="Calibri"/>
              </a:endParaRPr>
            </a:p>
          </p:txBody>
        </p:sp>
        <p:sp>
          <p:nvSpPr>
            <p:cNvPr id="16" name="object 16"/>
            <p:cNvSpPr/>
            <p:nvPr/>
          </p:nvSpPr>
          <p:spPr>
            <a:xfrm>
              <a:off x="5607830" y="2698843"/>
              <a:ext cx="23217" cy="116444"/>
            </a:xfrm>
            <a:custGeom>
              <a:avLst/>
              <a:gdLst/>
              <a:ahLst/>
              <a:cxnLst/>
              <a:rect l="l" t="t" r="r" b="b"/>
              <a:pathLst>
                <a:path w="41275" h="207010">
                  <a:moveTo>
                    <a:pt x="40907" y="0"/>
                  </a:moveTo>
                  <a:lnTo>
                    <a:pt x="0" y="0"/>
                  </a:lnTo>
                  <a:lnTo>
                    <a:pt x="0" y="206967"/>
                  </a:lnTo>
                  <a:lnTo>
                    <a:pt x="40907" y="206967"/>
                  </a:lnTo>
                  <a:lnTo>
                    <a:pt x="40907"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17" name="object 17"/>
            <p:cNvSpPr/>
            <p:nvPr/>
          </p:nvSpPr>
          <p:spPr>
            <a:xfrm>
              <a:off x="5780404" y="2698954"/>
              <a:ext cx="86082" cy="116801"/>
            </a:xfrm>
            <a:custGeom>
              <a:avLst/>
              <a:gdLst/>
              <a:ahLst/>
              <a:cxnLst/>
              <a:rect l="l" t="t" r="r" b="b"/>
              <a:pathLst>
                <a:path w="153034" h="207645">
                  <a:moveTo>
                    <a:pt x="152577" y="0"/>
                  </a:moveTo>
                  <a:lnTo>
                    <a:pt x="0" y="0"/>
                  </a:lnTo>
                  <a:lnTo>
                    <a:pt x="0" y="33020"/>
                  </a:lnTo>
                  <a:lnTo>
                    <a:pt x="55270" y="33020"/>
                  </a:lnTo>
                  <a:lnTo>
                    <a:pt x="55270" y="207035"/>
                  </a:lnTo>
                  <a:lnTo>
                    <a:pt x="96304" y="207035"/>
                  </a:lnTo>
                  <a:lnTo>
                    <a:pt x="96304" y="33020"/>
                  </a:lnTo>
                  <a:lnTo>
                    <a:pt x="152577" y="33020"/>
                  </a:lnTo>
                  <a:lnTo>
                    <a:pt x="152577"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18" name="object 18"/>
            <p:cNvSpPr/>
            <p:nvPr/>
          </p:nvSpPr>
          <p:spPr>
            <a:xfrm>
              <a:off x="5993793" y="2698846"/>
              <a:ext cx="88969" cy="116419"/>
            </a:xfrm>
            <a:prstGeom prst="rect">
              <a:avLst/>
            </a:prstGeom>
            <a:blipFill>
              <a:blip r:embed="rId7" cstate="print"/>
              <a:stretch>
                <a:fillRect/>
              </a:stretch>
            </a:blipFill>
          </p:spPr>
          <p:txBody>
            <a:bodyPr wrap="square" lIns="0" tIns="0" rIns="0" bIns="0" rtlCol="0"/>
            <a:lstStyle/>
            <a:p>
              <a:pPr algn="ctr">
                <a:defRPr/>
              </a:pPr>
              <a:endParaRPr sz="1013">
                <a:solidFill>
                  <a:prstClr val="black"/>
                </a:solidFill>
                <a:latin typeface="Calibri"/>
              </a:endParaRPr>
            </a:p>
          </p:txBody>
        </p:sp>
        <p:sp>
          <p:nvSpPr>
            <p:cNvPr id="19" name="object 19"/>
            <p:cNvSpPr/>
            <p:nvPr/>
          </p:nvSpPr>
          <p:spPr>
            <a:xfrm>
              <a:off x="3308473" y="2627495"/>
              <a:ext cx="456843" cy="87511"/>
            </a:xfrm>
            <a:custGeom>
              <a:avLst/>
              <a:gdLst/>
              <a:ahLst/>
              <a:cxnLst/>
              <a:rect l="l" t="t" r="r" b="b"/>
              <a:pathLst>
                <a:path w="812164" h="155575">
                  <a:moveTo>
                    <a:pt x="549685" y="0"/>
                  </a:moveTo>
                  <a:lnTo>
                    <a:pt x="520079" y="6435"/>
                  </a:lnTo>
                  <a:lnTo>
                    <a:pt x="476532" y="25742"/>
                  </a:lnTo>
                  <a:lnTo>
                    <a:pt x="423491" y="40630"/>
                  </a:lnTo>
                  <a:lnTo>
                    <a:pt x="377415" y="38976"/>
                  </a:lnTo>
                  <a:lnTo>
                    <a:pt x="344920" y="30705"/>
                  </a:lnTo>
                  <a:lnTo>
                    <a:pt x="332619" y="25742"/>
                  </a:lnTo>
                  <a:lnTo>
                    <a:pt x="290166" y="6435"/>
                  </a:lnTo>
                  <a:lnTo>
                    <a:pt x="261024" y="0"/>
                  </a:lnTo>
                  <a:lnTo>
                    <a:pt x="231701" y="6435"/>
                  </a:lnTo>
                  <a:lnTo>
                    <a:pt x="188705" y="25742"/>
                  </a:lnTo>
                  <a:lnTo>
                    <a:pt x="135262" y="40630"/>
                  </a:lnTo>
                  <a:lnTo>
                    <a:pt x="89231" y="38976"/>
                  </a:lnTo>
                  <a:lnTo>
                    <a:pt x="56960" y="30705"/>
                  </a:lnTo>
                  <a:lnTo>
                    <a:pt x="44792" y="25742"/>
                  </a:lnTo>
                  <a:lnTo>
                    <a:pt x="22757" y="19309"/>
                  </a:lnTo>
                  <a:lnTo>
                    <a:pt x="0" y="14305"/>
                  </a:lnTo>
                  <a:lnTo>
                    <a:pt x="20357" y="50251"/>
                  </a:lnTo>
                  <a:lnTo>
                    <a:pt x="41338" y="83692"/>
                  </a:lnTo>
                  <a:lnTo>
                    <a:pt x="62856" y="114628"/>
                  </a:lnTo>
                  <a:lnTo>
                    <a:pt x="84823" y="143061"/>
                  </a:lnTo>
                  <a:lnTo>
                    <a:pt x="107490" y="144461"/>
                  </a:lnTo>
                  <a:lnTo>
                    <a:pt x="133906" y="143536"/>
                  </a:lnTo>
                  <a:lnTo>
                    <a:pt x="161751" y="139035"/>
                  </a:lnTo>
                  <a:lnTo>
                    <a:pt x="188705" y="129705"/>
                  </a:lnTo>
                  <a:lnTo>
                    <a:pt x="241752" y="114817"/>
                  </a:lnTo>
                  <a:lnTo>
                    <a:pt x="287827" y="116472"/>
                  </a:lnTo>
                  <a:lnTo>
                    <a:pt x="320319" y="124743"/>
                  </a:lnTo>
                  <a:lnTo>
                    <a:pt x="332619" y="129705"/>
                  </a:lnTo>
                  <a:lnTo>
                    <a:pt x="375079" y="149020"/>
                  </a:lnTo>
                  <a:lnTo>
                    <a:pt x="404223" y="155458"/>
                  </a:lnTo>
                  <a:lnTo>
                    <a:pt x="433544" y="149020"/>
                  </a:lnTo>
                  <a:lnTo>
                    <a:pt x="476532" y="129705"/>
                  </a:lnTo>
                  <a:lnTo>
                    <a:pt x="530130" y="114817"/>
                  </a:lnTo>
                  <a:lnTo>
                    <a:pt x="576487" y="116472"/>
                  </a:lnTo>
                  <a:lnTo>
                    <a:pt x="609084" y="124743"/>
                  </a:lnTo>
                  <a:lnTo>
                    <a:pt x="621398" y="129705"/>
                  </a:lnTo>
                  <a:lnTo>
                    <a:pt x="652536" y="141194"/>
                  </a:lnTo>
                  <a:lnTo>
                    <a:pt x="673935" y="146515"/>
                  </a:lnTo>
                  <a:lnTo>
                    <a:pt x="695513" y="147007"/>
                  </a:lnTo>
                  <a:lnTo>
                    <a:pt x="727186" y="144014"/>
                  </a:lnTo>
                  <a:lnTo>
                    <a:pt x="749153" y="114866"/>
                  </a:lnTo>
                  <a:lnTo>
                    <a:pt x="770671" y="83215"/>
                  </a:lnTo>
                  <a:lnTo>
                    <a:pt x="791653" y="49060"/>
                  </a:lnTo>
                  <a:lnTo>
                    <a:pt x="812013" y="12399"/>
                  </a:lnTo>
                  <a:lnTo>
                    <a:pt x="800830" y="14886"/>
                  </a:lnTo>
                  <a:lnTo>
                    <a:pt x="788305" y="17999"/>
                  </a:lnTo>
                  <a:lnTo>
                    <a:pt x="775959" y="21647"/>
                  </a:lnTo>
                  <a:lnTo>
                    <a:pt x="765312" y="25742"/>
                  </a:lnTo>
                  <a:lnTo>
                    <a:pt x="711868" y="40630"/>
                  </a:lnTo>
                  <a:lnTo>
                    <a:pt x="665838" y="38976"/>
                  </a:lnTo>
                  <a:lnTo>
                    <a:pt x="633566" y="30705"/>
                  </a:lnTo>
                  <a:lnTo>
                    <a:pt x="621398" y="25742"/>
                  </a:lnTo>
                  <a:lnTo>
                    <a:pt x="578931" y="6435"/>
                  </a:lnTo>
                  <a:lnTo>
                    <a:pt x="549685"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20" name="object 20"/>
            <p:cNvSpPr/>
            <p:nvPr/>
          </p:nvSpPr>
          <p:spPr>
            <a:xfrm>
              <a:off x="3408186" y="2744582"/>
              <a:ext cx="257532" cy="96083"/>
            </a:xfrm>
            <a:custGeom>
              <a:avLst/>
              <a:gdLst/>
              <a:ahLst/>
              <a:cxnLst/>
              <a:rect l="l" t="t" r="r" b="b"/>
              <a:pathLst>
                <a:path w="457835" h="170814">
                  <a:moveTo>
                    <a:pt x="83752" y="0"/>
                  </a:moveTo>
                  <a:lnTo>
                    <a:pt x="54429" y="6616"/>
                  </a:lnTo>
                  <a:lnTo>
                    <a:pt x="11433" y="26467"/>
                  </a:lnTo>
                  <a:lnTo>
                    <a:pt x="9528" y="27420"/>
                  </a:lnTo>
                  <a:lnTo>
                    <a:pt x="3811" y="29326"/>
                  </a:lnTo>
                  <a:lnTo>
                    <a:pt x="63830" y="82394"/>
                  </a:lnTo>
                  <a:lnTo>
                    <a:pt x="121120" y="120050"/>
                  </a:lnTo>
                  <a:lnTo>
                    <a:pt x="167842" y="145573"/>
                  </a:lnTo>
                  <a:lnTo>
                    <a:pt x="213481" y="165717"/>
                  </a:lnTo>
                  <a:lnTo>
                    <a:pt x="225881" y="170485"/>
                  </a:lnTo>
                  <a:lnTo>
                    <a:pt x="239220" y="165717"/>
                  </a:lnTo>
                  <a:lnTo>
                    <a:pt x="285987" y="146183"/>
                  </a:lnTo>
                  <a:lnTo>
                    <a:pt x="333845" y="121079"/>
                  </a:lnTo>
                  <a:lnTo>
                    <a:pt x="392408" y="83614"/>
                  </a:lnTo>
                  <a:lnTo>
                    <a:pt x="446375" y="40953"/>
                  </a:lnTo>
                  <a:lnTo>
                    <a:pt x="246219" y="40953"/>
                  </a:lnTo>
                  <a:lnTo>
                    <a:pt x="200143" y="39343"/>
                  </a:lnTo>
                  <a:lnTo>
                    <a:pt x="167648" y="31295"/>
                  </a:lnTo>
                  <a:lnTo>
                    <a:pt x="155347" y="26467"/>
                  </a:lnTo>
                  <a:lnTo>
                    <a:pt x="112894" y="6616"/>
                  </a:lnTo>
                  <a:lnTo>
                    <a:pt x="83752" y="0"/>
                  </a:lnTo>
                  <a:close/>
                </a:path>
                <a:path w="457835" h="170814">
                  <a:moveTo>
                    <a:pt x="372413" y="0"/>
                  </a:moveTo>
                  <a:lnTo>
                    <a:pt x="342807" y="6616"/>
                  </a:lnTo>
                  <a:lnTo>
                    <a:pt x="299260" y="26467"/>
                  </a:lnTo>
                  <a:lnTo>
                    <a:pt x="246219" y="40953"/>
                  </a:lnTo>
                  <a:lnTo>
                    <a:pt x="446375" y="40953"/>
                  </a:lnTo>
                  <a:lnTo>
                    <a:pt x="457466" y="32185"/>
                  </a:lnTo>
                  <a:lnTo>
                    <a:pt x="451749" y="29326"/>
                  </a:lnTo>
                  <a:lnTo>
                    <a:pt x="444126" y="26467"/>
                  </a:lnTo>
                  <a:lnTo>
                    <a:pt x="401659" y="6616"/>
                  </a:lnTo>
                  <a:lnTo>
                    <a:pt x="372413" y="0"/>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sp>
          <p:nvSpPr>
            <p:cNvPr id="21" name="object 21"/>
            <p:cNvSpPr/>
            <p:nvPr/>
          </p:nvSpPr>
          <p:spPr>
            <a:xfrm>
              <a:off x="3970577" y="2246582"/>
              <a:ext cx="2125623" cy="397907"/>
            </a:xfrm>
            <a:custGeom>
              <a:avLst/>
              <a:gdLst/>
              <a:ahLst/>
              <a:cxnLst/>
              <a:rect l="l" t="t" r="r" b="b"/>
              <a:pathLst>
                <a:path w="3778884" h="707389">
                  <a:moveTo>
                    <a:pt x="526973" y="524586"/>
                  </a:moveTo>
                  <a:lnTo>
                    <a:pt x="486067" y="524586"/>
                  </a:lnTo>
                  <a:lnTo>
                    <a:pt x="474637" y="572262"/>
                  </a:lnTo>
                  <a:lnTo>
                    <a:pt x="467029" y="596823"/>
                  </a:lnTo>
                  <a:lnTo>
                    <a:pt x="444144" y="633310"/>
                  </a:lnTo>
                  <a:lnTo>
                    <a:pt x="391566" y="645820"/>
                  </a:lnTo>
                  <a:lnTo>
                    <a:pt x="337820" y="649274"/>
                  </a:lnTo>
                  <a:lnTo>
                    <a:pt x="263994" y="650481"/>
                  </a:lnTo>
                  <a:lnTo>
                    <a:pt x="240499" y="650087"/>
                  </a:lnTo>
                  <a:lnTo>
                    <a:pt x="220408" y="648804"/>
                  </a:lnTo>
                  <a:lnTo>
                    <a:pt x="202095" y="646442"/>
                  </a:lnTo>
                  <a:lnTo>
                    <a:pt x="183959" y="642835"/>
                  </a:lnTo>
                  <a:lnTo>
                    <a:pt x="183959" y="154520"/>
                  </a:lnTo>
                  <a:lnTo>
                    <a:pt x="185369" y="110274"/>
                  </a:lnTo>
                  <a:lnTo>
                    <a:pt x="206044" y="73634"/>
                  </a:lnTo>
                  <a:lnTo>
                    <a:pt x="277329" y="66763"/>
                  </a:lnTo>
                  <a:lnTo>
                    <a:pt x="277329" y="38163"/>
                  </a:lnTo>
                  <a:lnTo>
                    <a:pt x="0" y="38163"/>
                  </a:lnTo>
                  <a:lnTo>
                    <a:pt x="0" y="66763"/>
                  </a:lnTo>
                  <a:lnTo>
                    <a:pt x="45732" y="69634"/>
                  </a:lnTo>
                  <a:lnTo>
                    <a:pt x="71805" y="73634"/>
                  </a:lnTo>
                  <a:lnTo>
                    <a:pt x="86436" y="85242"/>
                  </a:lnTo>
                  <a:lnTo>
                    <a:pt x="92849" y="110274"/>
                  </a:lnTo>
                  <a:lnTo>
                    <a:pt x="94272" y="154520"/>
                  </a:lnTo>
                  <a:lnTo>
                    <a:pt x="94272" y="592289"/>
                  </a:lnTo>
                  <a:lnTo>
                    <a:pt x="80657" y="639508"/>
                  </a:lnTo>
                  <a:lnTo>
                    <a:pt x="36207" y="662863"/>
                  </a:lnTo>
                  <a:lnTo>
                    <a:pt x="36207" y="690537"/>
                  </a:lnTo>
                  <a:lnTo>
                    <a:pt x="504101" y="690537"/>
                  </a:lnTo>
                  <a:lnTo>
                    <a:pt x="509625" y="650481"/>
                  </a:lnTo>
                  <a:lnTo>
                    <a:pt x="526973" y="524586"/>
                  </a:lnTo>
                  <a:close/>
                </a:path>
                <a:path w="3778884" h="707389">
                  <a:moveTo>
                    <a:pt x="968311" y="661911"/>
                  </a:moveTo>
                  <a:lnTo>
                    <a:pt x="921092" y="657555"/>
                  </a:lnTo>
                  <a:lnTo>
                    <a:pt x="908392" y="610412"/>
                  </a:lnTo>
                  <a:lnTo>
                    <a:pt x="908227" y="605650"/>
                  </a:lnTo>
                  <a:lnTo>
                    <a:pt x="908227" y="445414"/>
                  </a:lnTo>
                  <a:lnTo>
                    <a:pt x="908227" y="378650"/>
                  </a:lnTo>
                  <a:lnTo>
                    <a:pt x="907529" y="358952"/>
                  </a:lnTo>
                  <a:lnTo>
                    <a:pt x="897813" y="310934"/>
                  </a:lnTo>
                  <a:lnTo>
                    <a:pt x="876211" y="278511"/>
                  </a:lnTo>
                  <a:lnTo>
                    <a:pt x="842937" y="256095"/>
                  </a:lnTo>
                  <a:lnTo>
                    <a:pt x="804240" y="246583"/>
                  </a:lnTo>
                  <a:lnTo>
                    <a:pt x="756666" y="244170"/>
                  </a:lnTo>
                  <a:lnTo>
                    <a:pt x="744220" y="244411"/>
                  </a:lnTo>
                  <a:lnTo>
                    <a:pt x="731202" y="245364"/>
                  </a:lnTo>
                  <a:lnTo>
                    <a:pt x="717842" y="247383"/>
                  </a:lnTo>
                  <a:lnTo>
                    <a:pt x="704329" y="250837"/>
                  </a:lnTo>
                  <a:lnTo>
                    <a:pt x="703300" y="250837"/>
                  </a:lnTo>
                  <a:lnTo>
                    <a:pt x="702411" y="251802"/>
                  </a:lnTo>
                  <a:lnTo>
                    <a:pt x="693851" y="254127"/>
                  </a:lnTo>
                  <a:lnTo>
                    <a:pt x="685380" y="256806"/>
                  </a:lnTo>
                  <a:lnTo>
                    <a:pt x="677062" y="259854"/>
                  </a:lnTo>
                  <a:lnTo>
                    <a:pt x="669010" y="263245"/>
                  </a:lnTo>
                  <a:lnTo>
                    <a:pt x="665200" y="265150"/>
                  </a:lnTo>
                  <a:lnTo>
                    <a:pt x="664298" y="266103"/>
                  </a:lnTo>
                  <a:lnTo>
                    <a:pt x="650963" y="271818"/>
                  </a:lnTo>
                  <a:lnTo>
                    <a:pt x="644232" y="276606"/>
                  </a:lnTo>
                  <a:lnTo>
                    <a:pt x="594690" y="306158"/>
                  </a:lnTo>
                  <a:lnTo>
                    <a:pt x="594690" y="368160"/>
                  </a:lnTo>
                  <a:lnTo>
                    <a:pt x="629881" y="385330"/>
                  </a:lnTo>
                  <a:lnTo>
                    <a:pt x="641311" y="345274"/>
                  </a:lnTo>
                  <a:lnTo>
                    <a:pt x="647192" y="331482"/>
                  </a:lnTo>
                  <a:lnTo>
                    <a:pt x="674001" y="295135"/>
                  </a:lnTo>
                  <a:lnTo>
                    <a:pt x="719721" y="279044"/>
                  </a:lnTo>
                  <a:lnTo>
                    <a:pt x="756666" y="278511"/>
                  </a:lnTo>
                  <a:lnTo>
                    <a:pt x="784275" y="285064"/>
                  </a:lnTo>
                  <a:lnTo>
                    <a:pt x="808736" y="305206"/>
                  </a:lnTo>
                  <a:lnTo>
                    <a:pt x="826211" y="346100"/>
                  </a:lnTo>
                  <a:lnTo>
                    <a:pt x="832891" y="414883"/>
                  </a:lnTo>
                  <a:lnTo>
                    <a:pt x="832891" y="445414"/>
                  </a:lnTo>
                  <a:lnTo>
                    <a:pt x="832891" y="570357"/>
                  </a:lnTo>
                  <a:lnTo>
                    <a:pt x="806996" y="598474"/>
                  </a:lnTo>
                  <a:lnTo>
                    <a:pt x="774192" y="622211"/>
                  </a:lnTo>
                  <a:lnTo>
                    <a:pt x="739775" y="638619"/>
                  </a:lnTo>
                  <a:lnTo>
                    <a:pt x="709028" y="644753"/>
                  </a:lnTo>
                  <a:lnTo>
                    <a:pt x="681774" y="638746"/>
                  </a:lnTo>
                  <a:lnTo>
                    <a:pt x="658964" y="622452"/>
                  </a:lnTo>
                  <a:lnTo>
                    <a:pt x="643318" y="598474"/>
                  </a:lnTo>
                  <a:lnTo>
                    <a:pt x="637501" y="569404"/>
                  </a:lnTo>
                  <a:lnTo>
                    <a:pt x="640943" y="543648"/>
                  </a:lnTo>
                  <a:lnTo>
                    <a:pt x="665746" y="499656"/>
                  </a:lnTo>
                  <a:lnTo>
                    <a:pt x="708177" y="473036"/>
                  </a:lnTo>
                  <a:lnTo>
                    <a:pt x="782612" y="453783"/>
                  </a:lnTo>
                  <a:lnTo>
                    <a:pt x="832891" y="445414"/>
                  </a:lnTo>
                  <a:lnTo>
                    <a:pt x="832891" y="414883"/>
                  </a:lnTo>
                  <a:lnTo>
                    <a:pt x="739508" y="432054"/>
                  </a:lnTo>
                  <a:lnTo>
                    <a:pt x="681278" y="445808"/>
                  </a:lnTo>
                  <a:lnTo>
                    <a:pt x="634885" y="463499"/>
                  </a:lnTo>
                  <a:lnTo>
                    <a:pt x="599782" y="485597"/>
                  </a:lnTo>
                  <a:lnTo>
                    <a:pt x="561187" y="544766"/>
                  </a:lnTo>
                  <a:lnTo>
                    <a:pt x="556577" y="582764"/>
                  </a:lnTo>
                  <a:lnTo>
                    <a:pt x="564718" y="631926"/>
                  </a:lnTo>
                  <a:lnTo>
                    <a:pt x="588238" y="668477"/>
                  </a:lnTo>
                  <a:lnTo>
                    <a:pt x="625716" y="691261"/>
                  </a:lnTo>
                  <a:lnTo>
                    <a:pt x="675741" y="699109"/>
                  </a:lnTo>
                  <a:lnTo>
                    <a:pt x="688276" y="698588"/>
                  </a:lnTo>
                  <a:lnTo>
                    <a:pt x="783285" y="644753"/>
                  </a:lnTo>
                  <a:lnTo>
                    <a:pt x="832891" y="610412"/>
                  </a:lnTo>
                  <a:lnTo>
                    <a:pt x="832891" y="690537"/>
                  </a:lnTo>
                  <a:lnTo>
                    <a:pt x="968311" y="690537"/>
                  </a:lnTo>
                  <a:lnTo>
                    <a:pt x="968311" y="661911"/>
                  </a:lnTo>
                  <a:close/>
                </a:path>
                <a:path w="3778884" h="707389">
                  <a:moveTo>
                    <a:pt x="1519174" y="670509"/>
                  </a:moveTo>
                  <a:lnTo>
                    <a:pt x="1480172" y="658825"/>
                  </a:lnTo>
                  <a:lnTo>
                    <a:pt x="1436217" y="625678"/>
                  </a:lnTo>
                  <a:lnTo>
                    <a:pt x="1284554" y="474980"/>
                  </a:lnTo>
                  <a:lnTo>
                    <a:pt x="1274368" y="464896"/>
                  </a:lnTo>
                  <a:lnTo>
                    <a:pt x="1258836" y="448640"/>
                  </a:lnTo>
                  <a:lnTo>
                    <a:pt x="1251673" y="440651"/>
                  </a:lnTo>
                  <a:lnTo>
                    <a:pt x="1246670" y="435063"/>
                  </a:lnTo>
                  <a:lnTo>
                    <a:pt x="1235100" y="421576"/>
                  </a:lnTo>
                  <a:lnTo>
                    <a:pt x="1357071" y="326199"/>
                  </a:lnTo>
                  <a:lnTo>
                    <a:pt x="1387513" y="304863"/>
                  </a:lnTo>
                  <a:lnTo>
                    <a:pt x="1413129" y="291388"/>
                  </a:lnTo>
                  <a:lnTo>
                    <a:pt x="1436204" y="284353"/>
                  </a:lnTo>
                  <a:lnTo>
                    <a:pt x="1459077" y="282321"/>
                  </a:lnTo>
                  <a:lnTo>
                    <a:pt x="1459077" y="253707"/>
                  </a:lnTo>
                  <a:lnTo>
                    <a:pt x="1364691" y="253707"/>
                  </a:lnTo>
                  <a:lnTo>
                    <a:pt x="1322438" y="295465"/>
                  </a:lnTo>
                  <a:lnTo>
                    <a:pt x="1285163" y="330962"/>
                  </a:lnTo>
                  <a:lnTo>
                    <a:pt x="1252169" y="360743"/>
                  </a:lnTo>
                  <a:lnTo>
                    <a:pt x="1222781" y="385330"/>
                  </a:lnTo>
                  <a:lnTo>
                    <a:pt x="1154176" y="440651"/>
                  </a:lnTo>
                  <a:lnTo>
                    <a:pt x="1154176" y="6692"/>
                  </a:lnTo>
                  <a:lnTo>
                    <a:pt x="1148461" y="0"/>
                  </a:lnTo>
                  <a:lnTo>
                    <a:pt x="989279" y="15265"/>
                  </a:lnTo>
                  <a:lnTo>
                    <a:pt x="989279" y="41021"/>
                  </a:lnTo>
                  <a:lnTo>
                    <a:pt x="1012063" y="43573"/>
                  </a:lnTo>
                  <a:lnTo>
                    <a:pt x="1021676" y="44831"/>
                  </a:lnTo>
                  <a:lnTo>
                    <a:pt x="1060373" y="59740"/>
                  </a:lnTo>
                  <a:lnTo>
                    <a:pt x="1075029" y="100152"/>
                  </a:lnTo>
                  <a:lnTo>
                    <a:pt x="1075029" y="591337"/>
                  </a:lnTo>
                  <a:lnTo>
                    <a:pt x="1069517" y="646658"/>
                  </a:lnTo>
                  <a:lnTo>
                    <a:pt x="999693" y="661911"/>
                  </a:lnTo>
                  <a:lnTo>
                    <a:pt x="999693" y="690537"/>
                  </a:lnTo>
                  <a:lnTo>
                    <a:pt x="1230401" y="690537"/>
                  </a:lnTo>
                  <a:lnTo>
                    <a:pt x="1230401" y="661911"/>
                  </a:lnTo>
                  <a:lnTo>
                    <a:pt x="1189367" y="659053"/>
                  </a:lnTo>
                  <a:lnTo>
                    <a:pt x="1170203" y="655993"/>
                  </a:lnTo>
                  <a:lnTo>
                    <a:pt x="1159624" y="646658"/>
                  </a:lnTo>
                  <a:lnTo>
                    <a:pt x="1155128" y="626605"/>
                  </a:lnTo>
                  <a:lnTo>
                    <a:pt x="1154176" y="591337"/>
                  </a:lnTo>
                  <a:lnTo>
                    <a:pt x="1154176" y="486422"/>
                  </a:lnTo>
                  <a:lnTo>
                    <a:pt x="1169428" y="474980"/>
                  </a:lnTo>
                  <a:lnTo>
                    <a:pt x="1396199" y="690537"/>
                  </a:lnTo>
                  <a:lnTo>
                    <a:pt x="1518158" y="690537"/>
                  </a:lnTo>
                  <a:lnTo>
                    <a:pt x="1519174" y="670509"/>
                  </a:lnTo>
                  <a:close/>
                </a:path>
                <a:path w="3778884" h="707389">
                  <a:moveTo>
                    <a:pt x="1883270" y="423481"/>
                  </a:moveTo>
                  <a:lnTo>
                    <a:pt x="1877555" y="372440"/>
                  </a:lnTo>
                  <a:lnTo>
                    <a:pt x="1861045" y="328663"/>
                  </a:lnTo>
                  <a:lnTo>
                    <a:pt x="1834743" y="293052"/>
                  </a:lnTo>
                  <a:lnTo>
                    <a:pt x="1811731" y="275653"/>
                  </a:lnTo>
                  <a:lnTo>
                    <a:pt x="1799628" y="266496"/>
                  </a:lnTo>
                  <a:lnTo>
                    <a:pt x="1799297" y="266369"/>
                  </a:lnTo>
                  <a:lnTo>
                    <a:pt x="1799297" y="433006"/>
                  </a:lnTo>
                  <a:lnTo>
                    <a:pt x="1574431" y="433006"/>
                  </a:lnTo>
                  <a:lnTo>
                    <a:pt x="1577771" y="380555"/>
                  </a:lnTo>
                  <a:lnTo>
                    <a:pt x="1589684" y="342404"/>
                  </a:lnTo>
                  <a:lnTo>
                    <a:pt x="1633372" y="293293"/>
                  </a:lnTo>
                  <a:lnTo>
                    <a:pt x="1696389" y="275653"/>
                  </a:lnTo>
                  <a:lnTo>
                    <a:pt x="1718157" y="277837"/>
                  </a:lnTo>
                  <a:lnTo>
                    <a:pt x="1754543" y="296164"/>
                  </a:lnTo>
                  <a:lnTo>
                    <a:pt x="1782292" y="336181"/>
                  </a:lnTo>
                  <a:lnTo>
                    <a:pt x="1797113" y="392506"/>
                  </a:lnTo>
                  <a:lnTo>
                    <a:pt x="1799297" y="433006"/>
                  </a:lnTo>
                  <a:lnTo>
                    <a:pt x="1799297" y="266369"/>
                  </a:lnTo>
                  <a:lnTo>
                    <a:pt x="1756702" y="249897"/>
                  </a:lnTo>
                  <a:lnTo>
                    <a:pt x="1706943" y="244170"/>
                  </a:lnTo>
                  <a:lnTo>
                    <a:pt x="1680083" y="246468"/>
                  </a:lnTo>
                  <a:lnTo>
                    <a:pt x="1622044" y="264287"/>
                  </a:lnTo>
                  <a:lnTo>
                    <a:pt x="1571002" y="292887"/>
                  </a:lnTo>
                  <a:lnTo>
                    <a:pt x="1535925" y="323316"/>
                  </a:lnTo>
                  <a:lnTo>
                    <a:pt x="1504759" y="368846"/>
                  </a:lnTo>
                  <a:lnTo>
                    <a:pt x="1486052" y="438404"/>
                  </a:lnTo>
                  <a:lnTo>
                    <a:pt x="1483855" y="480707"/>
                  </a:lnTo>
                  <a:lnTo>
                    <a:pt x="1486357" y="523481"/>
                  </a:lnTo>
                  <a:lnTo>
                    <a:pt x="1493862" y="562610"/>
                  </a:lnTo>
                  <a:lnTo>
                    <a:pt x="1523873" y="626630"/>
                  </a:lnTo>
                  <a:lnTo>
                    <a:pt x="1552968" y="657644"/>
                  </a:lnTo>
                  <a:lnTo>
                    <a:pt x="1589112" y="681583"/>
                  </a:lnTo>
                  <a:lnTo>
                    <a:pt x="1630781" y="697852"/>
                  </a:lnTo>
                  <a:lnTo>
                    <a:pt x="1676450" y="705789"/>
                  </a:lnTo>
                  <a:lnTo>
                    <a:pt x="1707908" y="707199"/>
                  </a:lnTo>
                  <a:lnTo>
                    <a:pt x="1735162" y="705561"/>
                  </a:lnTo>
                  <a:lnTo>
                    <a:pt x="1785962" y="692442"/>
                  </a:lnTo>
                  <a:lnTo>
                    <a:pt x="1834438" y="665619"/>
                  </a:lnTo>
                  <a:lnTo>
                    <a:pt x="1845830" y="656196"/>
                  </a:lnTo>
                  <a:lnTo>
                    <a:pt x="1856333" y="647509"/>
                  </a:lnTo>
                  <a:lnTo>
                    <a:pt x="1876539" y="626630"/>
                  </a:lnTo>
                  <a:lnTo>
                    <a:pt x="1854695" y="604697"/>
                  </a:lnTo>
                  <a:lnTo>
                    <a:pt x="1839899" y="618134"/>
                  </a:lnTo>
                  <a:lnTo>
                    <a:pt x="1821853" y="630682"/>
                  </a:lnTo>
                  <a:lnTo>
                    <a:pt x="1778342" y="649516"/>
                  </a:lnTo>
                  <a:lnTo>
                    <a:pt x="1740230" y="656196"/>
                  </a:lnTo>
                  <a:lnTo>
                    <a:pt x="1737436" y="656196"/>
                  </a:lnTo>
                  <a:lnTo>
                    <a:pt x="1693722" y="651154"/>
                  </a:lnTo>
                  <a:lnTo>
                    <a:pt x="1655000" y="636638"/>
                  </a:lnTo>
                  <a:lnTo>
                    <a:pt x="1622679" y="613549"/>
                  </a:lnTo>
                  <a:lnTo>
                    <a:pt x="1598193" y="582764"/>
                  </a:lnTo>
                  <a:lnTo>
                    <a:pt x="1579638" y="535076"/>
                  </a:lnTo>
                  <a:lnTo>
                    <a:pt x="1572526" y="470217"/>
                  </a:lnTo>
                  <a:lnTo>
                    <a:pt x="1883270" y="470217"/>
                  </a:lnTo>
                  <a:lnTo>
                    <a:pt x="1883270" y="433006"/>
                  </a:lnTo>
                  <a:lnTo>
                    <a:pt x="1883270" y="423481"/>
                  </a:lnTo>
                  <a:close/>
                </a:path>
                <a:path w="3778884" h="707389">
                  <a:moveTo>
                    <a:pt x="2419769" y="661911"/>
                  </a:moveTo>
                  <a:lnTo>
                    <a:pt x="2381656" y="659053"/>
                  </a:lnTo>
                  <a:lnTo>
                    <a:pt x="2347417" y="626999"/>
                  </a:lnTo>
                  <a:lnTo>
                    <a:pt x="2346464" y="591337"/>
                  </a:lnTo>
                  <a:lnTo>
                    <a:pt x="2346464" y="408216"/>
                  </a:lnTo>
                  <a:lnTo>
                    <a:pt x="2342096" y="357644"/>
                  </a:lnTo>
                  <a:lnTo>
                    <a:pt x="2328951" y="316509"/>
                  </a:lnTo>
                  <a:lnTo>
                    <a:pt x="2307005" y="284708"/>
                  </a:lnTo>
                  <a:lnTo>
                    <a:pt x="2276246" y="262115"/>
                  </a:lnTo>
                  <a:lnTo>
                    <a:pt x="2236647" y="248640"/>
                  </a:lnTo>
                  <a:lnTo>
                    <a:pt x="2188172" y="244170"/>
                  </a:lnTo>
                  <a:lnTo>
                    <a:pt x="2164918" y="245478"/>
                  </a:lnTo>
                  <a:lnTo>
                    <a:pt x="2145677" y="249656"/>
                  </a:lnTo>
                  <a:lnTo>
                    <a:pt x="2129117" y="257048"/>
                  </a:lnTo>
                  <a:lnTo>
                    <a:pt x="2113851" y="268008"/>
                  </a:lnTo>
                  <a:lnTo>
                    <a:pt x="2042337" y="330009"/>
                  </a:lnTo>
                  <a:lnTo>
                    <a:pt x="2042337" y="6692"/>
                  </a:lnTo>
                  <a:lnTo>
                    <a:pt x="2035721" y="0"/>
                  </a:lnTo>
                  <a:lnTo>
                    <a:pt x="1876539" y="15265"/>
                  </a:lnTo>
                  <a:lnTo>
                    <a:pt x="1876539" y="41021"/>
                  </a:lnTo>
                  <a:lnTo>
                    <a:pt x="1899894" y="43573"/>
                  </a:lnTo>
                  <a:lnTo>
                    <a:pt x="1909953" y="44831"/>
                  </a:lnTo>
                  <a:lnTo>
                    <a:pt x="1947659" y="59740"/>
                  </a:lnTo>
                  <a:lnTo>
                    <a:pt x="1962289" y="99199"/>
                  </a:lnTo>
                  <a:lnTo>
                    <a:pt x="1962289" y="591337"/>
                  </a:lnTo>
                  <a:lnTo>
                    <a:pt x="1956955" y="646658"/>
                  </a:lnTo>
                  <a:lnTo>
                    <a:pt x="1885175" y="661911"/>
                  </a:lnTo>
                  <a:lnTo>
                    <a:pt x="1885175" y="690537"/>
                  </a:lnTo>
                  <a:lnTo>
                    <a:pt x="2119579" y="690537"/>
                  </a:lnTo>
                  <a:lnTo>
                    <a:pt x="2119579" y="661911"/>
                  </a:lnTo>
                  <a:lnTo>
                    <a:pt x="2076627" y="659053"/>
                  </a:lnTo>
                  <a:lnTo>
                    <a:pt x="2058035" y="655993"/>
                  </a:lnTo>
                  <a:lnTo>
                    <a:pt x="2047709" y="646658"/>
                  </a:lnTo>
                  <a:lnTo>
                    <a:pt x="2043277" y="626605"/>
                  </a:lnTo>
                  <a:lnTo>
                    <a:pt x="2042337" y="591337"/>
                  </a:lnTo>
                  <a:lnTo>
                    <a:pt x="2042337" y="391045"/>
                  </a:lnTo>
                  <a:lnTo>
                    <a:pt x="2052929" y="358940"/>
                  </a:lnTo>
                  <a:lnTo>
                    <a:pt x="2080602" y="330123"/>
                  </a:lnTo>
                  <a:lnTo>
                    <a:pt x="2080818" y="330009"/>
                  </a:lnTo>
                  <a:lnTo>
                    <a:pt x="2119185" y="309372"/>
                  </a:lnTo>
                  <a:lnTo>
                    <a:pt x="2162518" y="301396"/>
                  </a:lnTo>
                  <a:lnTo>
                    <a:pt x="2205418" y="309981"/>
                  </a:lnTo>
                  <a:lnTo>
                    <a:pt x="2238502" y="334302"/>
                  </a:lnTo>
                  <a:lnTo>
                    <a:pt x="2259787" y="372211"/>
                  </a:lnTo>
                  <a:lnTo>
                    <a:pt x="2267318" y="421576"/>
                  </a:lnTo>
                  <a:lnTo>
                    <a:pt x="2267318" y="690537"/>
                  </a:lnTo>
                  <a:lnTo>
                    <a:pt x="2419769" y="690537"/>
                  </a:lnTo>
                  <a:lnTo>
                    <a:pt x="2419769" y="661911"/>
                  </a:lnTo>
                  <a:close/>
                </a:path>
                <a:path w="3778884" h="707389">
                  <a:moveTo>
                    <a:pt x="2813354" y="423481"/>
                  </a:moveTo>
                  <a:lnTo>
                    <a:pt x="2807716" y="372440"/>
                  </a:lnTo>
                  <a:lnTo>
                    <a:pt x="2791409" y="328663"/>
                  </a:lnTo>
                  <a:lnTo>
                    <a:pt x="2765374" y="293052"/>
                  </a:lnTo>
                  <a:lnTo>
                    <a:pt x="2742527" y="275653"/>
                  </a:lnTo>
                  <a:lnTo>
                    <a:pt x="2730525" y="266496"/>
                  </a:lnTo>
                  <a:lnTo>
                    <a:pt x="2729496" y="266103"/>
                  </a:lnTo>
                  <a:lnTo>
                    <a:pt x="2729496" y="433006"/>
                  </a:lnTo>
                  <a:lnTo>
                    <a:pt x="2504643" y="433006"/>
                  </a:lnTo>
                  <a:lnTo>
                    <a:pt x="2508085" y="380555"/>
                  </a:lnTo>
                  <a:lnTo>
                    <a:pt x="2520772" y="342404"/>
                  </a:lnTo>
                  <a:lnTo>
                    <a:pt x="2563685" y="293293"/>
                  </a:lnTo>
                  <a:lnTo>
                    <a:pt x="2626601" y="275653"/>
                  </a:lnTo>
                  <a:lnTo>
                    <a:pt x="2648369" y="277837"/>
                  </a:lnTo>
                  <a:lnTo>
                    <a:pt x="2684754" y="296164"/>
                  </a:lnTo>
                  <a:lnTo>
                    <a:pt x="2712618" y="336181"/>
                  </a:lnTo>
                  <a:lnTo>
                    <a:pt x="2727680" y="392506"/>
                  </a:lnTo>
                  <a:lnTo>
                    <a:pt x="2729496" y="433006"/>
                  </a:lnTo>
                  <a:lnTo>
                    <a:pt x="2729496" y="266103"/>
                  </a:lnTo>
                  <a:lnTo>
                    <a:pt x="2687764" y="249897"/>
                  </a:lnTo>
                  <a:lnTo>
                    <a:pt x="2638031" y="244170"/>
                  </a:lnTo>
                  <a:lnTo>
                    <a:pt x="2610675" y="246468"/>
                  </a:lnTo>
                  <a:lnTo>
                    <a:pt x="2552687" y="264287"/>
                  </a:lnTo>
                  <a:lnTo>
                    <a:pt x="2501633" y="292887"/>
                  </a:lnTo>
                  <a:lnTo>
                    <a:pt x="2466149" y="323316"/>
                  </a:lnTo>
                  <a:lnTo>
                    <a:pt x="2435542" y="368846"/>
                  </a:lnTo>
                  <a:lnTo>
                    <a:pt x="2417267" y="438404"/>
                  </a:lnTo>
                  <a:lnTo>
                    <a:pt x="2415070" y="480707"/>
                  </a:lnTo>
                  <a:lnTo>
                    <a:pt x="2417419" y="523481"/>
                  </a:lnTo>
                  <a:lnTo>
                    <a:pt x="2424569" y="562610"/>
                  </a:lnTo>
                  <a:lnTo>
                    <a:pt x="2454071" y="626630"/>
                  </a:lnTo>
                  <a:lnTo>
                    <a:pt x="2483154" y="657644"/>
                  </a:lnTo>
                  <a:lnTo>
                    <a:pt x="2519261" y="681583"/>
                  </a:lnTo>
                  <a:lnTo>
                    <a:pt x="2560929" y="697852"/>
                  </a:lnTo>
                  <a:lnTo>
                    <a:pt x="2606649" y="705789"/>
                  </a:lnTo>
                  <a:lnTo>
                    <a:pt x="2638234" y="707199"/>
                  </a:lnTo>
                  <a:lnTo>
                    <a:pt x="2665692" y="705561"/>
                  </a:lnTo>
                  <a:lnTo>
                    <a:pt x="2716161" y="692442"/>
                  </a:lnTo>
                  <a:lnTo>
                    <a:pt x="2764650" y="665619"/>
                  </a:lnTo>
                  <a:lnTo>
                    <a:pt x="2776029" y="656196"/>
                  </a:lnTo>
                  <a:lnTo>
                    <a:pt x="2786532" y="647509"/>
                  </a:lnTo>
                  <a:lnTo>
                    <a:pt x="2806750" y="626630"/>
                  </a:lnTo>
                  <a:lnTo>
                    <a:pt x="2784767" y="604697"/>
                  </a:lnTo>
                  <a:lnTo>
                    <a:pt x="2770047" y="618134"/>
                  </a:lnTo>
                  <a:lnTo>
                    <a:pt x="2752039" y="630682"/>
                  </a:lnTo>
                  <a:lnTo>
                    <a:pt x="2708541" y="649516"/>
                  </a:lnTo>
                  <a:lnTo>
                    <a:pt x="2670429" y="656196"/>
                  </a:lnTo>
                  <a:lnTo>
                    <a:pt x="2667635" y="656196"/>
                  </a:lnTo>
                  <a:lnTo>
                    <a:pt x="2623921" y="651154"/>
                  </a:lnTo>
                  <a:lnTo>
                    <a:pt x="2585275" y="636638"/>
                  </a:lnTo>
                  <a:lnTo>
                    <a:pt x="2553258" y="613549"/>
                  </a:lnTo>
                  <a:lnTo>
                    <a:pt x="2529408" y="582764"/>
                  </a:lnTo>
                  <a:lnTo>
                    <a:pt x="2509977" y="535076"/>
                  </a:lnTo>
                  <a:lnTo>
                    <a:pt x="2502738" y="470217"/>
                  </a:lnTo>
                  <a:lnTo>
                    <a:pt x="2813354" y="470217"/>
                  </a:lnTo>
                  <a:lnTo>
                    <a:pt x="2813354" y="433006"/>
                  </a:lnTo>
                  <a:lnTo>
                    <a:pt x="2813354" y="423481"/>
                  </a:lnTo>
                  <a:close/>
                </a:path>
                <a:path w="3778884" h="707389">
                  <a:moveTo>
                    <a:pt x="3263201" y="661911"/>
                  </a:moveTo>
                  <a:lnTo>
                    <a:pt x="3212808" y="657555"/>
                  </a:lnTo>
                  <a:lnTo>
                    <a:pt x="3200489" y="610412"/>
                  </a:lnTo>
                  <a:lnTo>
                    <a:pt x="3200323" y="605650"/>
                  </a:lnTo>
                  <a:lnTo>
                    <a:pt x="3200323" y="445414"/>
                  </a:lnTo>
                  <a:lnTo>
                    <a:pt x="3200323" y="425386"/>
                  </a:lnTo>
                  <a:lnTo>
                    <a:pt x="3199434" y="421576"/>
                  </a:lnTo>
                  <a:lnTo>
                    <a:pt x="3199434" y="378650"/>
                  </a:lnTo>
                  <a:lnTo>
                    <a:pt x="3198850" y="358952"/>
                  </a:lnTo>
                  <a:lnTo>
                    <a:pt x="3188893" y="310934"/>
                  </a:lnTo>
                  <a:lnTo>
                    <a:pt x="3167557" y="278511"/>
                  </a:lnTo>
                  <a:lnTo>
                    <a:pt x="3166681" y="277533"/>
                  </a:lnTo>
                  <a:lnTo>
                    <a:pt x="3134614" y="256095"/>
                  </a:lnTo>
                  <a:lnTo>
                    <a:pt x="3096323" y="246583"/>
                  </a:lnTo>
                  <a:lnTo>
                    <a:pt x="3048762" y="244170"/>
                  </a:lnTo>
                  <a:lnTo>
                    <a:pt x="3035757" y="244411"/>
                  </a:lnTo>
                  <a:lnTo>
                    <a:pt x="3022587" y="245364"/>
                  </a:lnTo>
                  <a:lnTo>
                    <a:pt x="3009417" y="247383"/>
                  </a:lnTo>
                  <a:lnTo>
                    <a:pt x="2996412" y="250837"/>
                  </a:lnTo>
                  <a:lnTo>
                    <a:pt x="2994507" y="250837"/>
                  </a:lnTo>
                  <a:lnTo>
                    <a:pt x="2994507" y="251802"/>
                  </a:lnTo>
                  <a:lnTo>
                    <a:pt x="2985935" y="254127"/>
                  </a:lnTo>
                  <a:lnTo>
                    <a:pt x="2977362" y="256806"/>
                  </a:lnTo>
                  <a:lnTo>
                    <a:pt x="2968790" y="259854"/>
                  </a:lnTo>
                  <a:lnTo>
                    <a:pt x="2960217" y="263245"/>
                  </a:lnTo>
                  <a:lnTo>
                    <a:pt x="2959189" y="264198"/>
                  </a:lnTo>
                  <a:lnTo>
                    <a:pt x="2949664" y="268960"/>
                  </a:lnTo>
                  <a:lnTo>
                    <a:pt x="2943060" y="271818"/>
                  </a:lnTo>
                  <a:lnTo>
                    <a:pt x="2936329" y="276606"/>
                  </a:lnTo>
                  <a:lnTo>
                    <a:pt x="2885897" y="306158"/>
                  </a:lnTo>
                  <a:lnTo>
                    <a:pt x="2885897" y="368160"/>
                  </a:lnTo>
                  <a:lnTo>
                    <a:pt x="2921089" y="385330"/>
                  </a:lnTo>
                  <a:lnTo>
                    <a:pt x="2933535" y="345274"/>
                  </a:lnTo>
                  <a:lnTo>
                    <a:pt x="2938805" y="331482"/>
                  </a:lnTo>
                  <a:lnTo>
                    <a:pt x="2965716" y="295135"/>
                  </a:lnTo>
                  <a:lnTo>
                    <a:pt x="3011805" y="279044"/>
                  </a:lnTo>
                  <a:lnTo>
                    <a:pt x="3048762" y="278511"/>
                  </a:lnTo>
                  <a:lnTo>
                    <a:pt x="3076232" y="285064"/>
                  </a:lnTo>
                  <a:lnTo>
                    <a:pt x="3100387" y="305206"/>
                  </a:lnTo>
                  <a:lnTo>
                    <a:pt x="3117558" y="346100"/>
                  </a:lnTo>
                  <a:lnTo>
                    <a:pt x="3124098" y="414883"/>
                  </a:lnTo>
                  <a:lnTo>
                    <a:pt x="3124098" y="445414"/>
                  </a:lnTo>
                  <a:lnTo>
                    <a:pt x="3124098" y="570357"/>
                  </a:lnTo>
                  <a:lnTo>
                    <a:pt x="3098698" y="598474"/>
                  </a:lnTo>
                  <a:lnTo>
                    <a:pt x="3066072" y="622211"/>
                  </a:lnTo>
                  <a:lnTo>
                    <a:pt x="3031477" y="638619"/>
                  </a:lnTo>
                  <a:lnTo>
                    <a:pt x="3000235" y="644753"/>
                  </a:lnTo>
                  <a:lnTo>
                    <a:pt x="2973514" y="638746"/>
                  </a:lnTo>
                  <a:lnTo>
                    <a:pt x="2951022" y="622452"/>
                  </a:lnTo>
                  <a:lnTo>
                    <a:pt x="2935503" y="598474"/>
                  </a:lnTo>
                  <a:lnTo>
                    <a:pt x="2929725" y="569404"/>
                  </a:lnTo>
                  <a:lnTo>
                    <a:pt x="2933141" y="543648"/>
                  </a:lnTo>
                  <a:lnTo>
                    <a:pt x="2957855" y="499656"/>
                  </a:lnTo>
                  <a:lnTo>
                    <a:pt x="2999879" y="473036"/>
                  </a:lnTo>
                  <a:lnTo>
                    <a:pt x="3074212" y="453783"/>
                  </a:lnTo>
                  <a:lnTo>
                    <a:pt x="3124098" y="445414"/>
                  </a:lnTo>
                  <a:lnTo>
                    <a:pt x="3124098" y="414883"/>
                  </a:lnTo>
                  <a:lnTo>
                    <a:pt x="3030715" y="432054"/>
                  </a:lnTo>
                  <a:lnTo>
                    <a:pt x="2972549" y="445808"/>
                  </a:lnTo>
                  <a:lnTo>
                    <a:pt x="2926321" y="463499"/>
                  </a:lnTo>
                  <a:lnTo>
                    <a:pt x="2891434" y="485597"/>
                  </a:lnTo>
                  <a:lnTo>
                    <a:pt x="2853220" y="544766"/>
                  </a:lnTo>
                  <a:lnTo>
                    <a:pt x="2848673" y="582764"/>
                  </a:lnTo>
                  <a:lnTo>
                    <a:pt x="2856700" y="631926"/>
                  </a:lnTo>
                  <a:lnTo>
                    <a:pt x="2880004" y="668477"/>
                  </a:lnTo>
                  <a:lnTo>
                    <a:pt x="2917431" y="691261"/>
                  </a:lnTo>
                  <a:lnTo>
                    <a:pt x="2967837" y="699109"/>
                  </a:lnTo>
                  <a:lnTo>
                    <a:pt x="2980232" y="698588"/>
                  </a:lnTo>
                  <a:lnTo>
                    <a:pt x="3074441" y="644753"/>
                  </a:lnTo>
                  <a:lnTo>
                    <a:pt x="3124098" y="610412"/>
                  </a:lnTo>
                  <a:lnTo>
                    <a:pt x="3124098" y="690537"/>
                  </a:lnTo>
                  <a:lnTo>
                    <a:pt x="3263201" y="690537"/>
                  </a:lnTo>
                  <a:lnTo>
                    <a:pt x="3263201" y="661911"/>
                  </a:lnTo>
                  <a:close/>
                </a:path>
                <a:path w="3778884" h="707389">
                  <a:moveTo>
                    <a:pt x="3778872" y="661911"/>
                  </a:moveTo>
                  <a:lnTo>
                    <a:pt x="3735044" y="659053"/>
                  </a:lnTo>
                  <a:lnTo>
                    <a:pt x="3701669" y="626605"/>
                  </a:lnTo>
                  <a:lnTo>
                    <a:pt x="3701072" y="603745"/>
                  </a:lnTo>
                  <a:lnTo>
                    <a:pt x="3700742" y="591337"/>
                  </a:lnTo>
                  <a:lnTo>
                    <a:pt x="3700742" y="288036"/>
                  </a:lnTo>
                  <a:lnTo>
                    <a:pt x="3700742" y="274701"/>
                  </a:lnTo>
                  <a:lnTo>
                    <a:pt x="3700742" y="6692"/>
                  </a:lnTo>
                  <a:lnTo>
                    <a:pt x="3694011" y="0"/>
                  </a:lnTo>
                  <a:lnTo>
                    <a:pt x="3534829" y="15265"/>
                  </a:lnTo>
                  <a:lnTo>
                    <a:pt x="3534829" y="41021"/>
                  </a:lnTo>
                  <a:lnTo>
                    <a:pt x="3541687" y="41732"/>
                  </a:lnTo>
                  <a:lnTo>
                    <a:pt x="3549434" y="42456"/>
                  </a:lnTo>
                  <a:lnTo>
                    <a:pt x="3568230" y="43878"/>
                  </a:lnTo>
                  <a:lnTo>
                    <a:pt x="3577513" y="45491"/>
                  </a:lnTo>
                  <a:lnTo>
                    <a:pt x="3585273" y="47459"/>
                  </a:lnTo>
                  <a:lnTo>
                    <a:pt x="3591445" y="49784"/>
                  </a:lnTo>
                  <a:lnTo>
                    <a:pt x="3595928" y="52463"/>
                  </a:lnTo>
                  <a:lnTo>
                    <a:pt x="3603548" y="57238"/>
                  </a:lnTo>
                  <a:lnTo>
                    <a:pt x="3609276" y="60096"/>
                  </a:lnTo>
                  <a:lnTo>
                    <a:pt x="3620706" y="99199"/>
                  </a:lnTo>
                  <a:lnTo>
                    <a:pt x="3620706" y="274701"/>
                  </a:lnTo>
                  <a:lnTo>
                    <a:pt x="3620706" y="356717"/>
                  </a:lnTo>
                  <a:lnTo>
                    <a:pt x="3620643" y="483565"/>
                  </a:lnTo>
                  <a:lnTo>
                    <a:pt x="3618192" y="539711"/>
                  </a:lnTo>
                  <a:lnTo>
                    <a:pt x="3583508" y="601294"/>
                  </a:lnTo>
                  <a:lnTo>
                    <a:pt x="3522726" y="639445"/>
                  </a:lnTo>
                  <a:lnTo>
                    <a:pt x="3489083" y="644753"/>
                  </a:lnTo>
                  <a:lnTo>
                    <a:pt x="3449815" y="638289"/>
                  </a:lnTo>
                  <a:lnTo>
                    <a:pt x="3415487" y="619810"/>
                  </a:lnTo>
                  <a:lnTo>
                    <a:pt x="3387077" y="590626"/>
                  </a:lnTo>
                  <a:lnTo>
                    <a:pt x="3365563" y="552056"/>
                  </a:lnTo>
                  <a:lnTo>
                    <a:pt x="3351936" y="505447"/>
                  </a:lnTo>
                  <a:lnTo>
                    <a:pt x="3347186" y="452094"/>
                  </a:lnTo>
                  <a:lnTo>
                    <a:pt x="3353117" y="395478"/>
                  </a:lnTo>
                  <a:lnTo>
                    <a:pt x="3370427" y="349846"/>
                  </a:lnTo>
                  <a:lnTo>
                    <a:pt x="3398393" y="316115"/>
                  </a:lnTo>
                  <a:lnTo>
                    <a:pt x="3436277" y="295211"/>
                  </a:lnTo>
                  <a:lnTo>
                    <a:pt x="3483368" y="288036"/>
                  </a:lnTo>
                  <a:lnTo>
                    <a:pt x="3510267" y="290334"/>
                  </a:lnTo>
                  <a:lnTo>
                    <a:pt x="3564394" y="308152"/>
                  </a:lnTo>
                  <a:lnTo>
                    <a:pt x="3603015" y="333108"/>
                  </a:lnTo>
                  <a:lnTo>
                    <a:pt x="3620706" y="356717"/>
                  </a:lnTo>
                  <a:lnTo>
                    <a:pt x="3620706" y="274701"/>
                  </a:lnTo>
                  <a:lnTo>
                    <a:pt x="3585680" y="260261"/>
                  </a:lnTo>
                  <a:lnTo>
                    <a:pt x="3557282" y="250850"/>
                  </a:lnTo>
                  <a:lnTo>
                    <a:pt x="3532454" y="245719"/>
                  </a:lnTo>
                  <a:lnTo>
                    <a:pt x="3508146" y="244170"/>
                  </a:lnTo>
                  <a:lnTo>
                    <a:pt x="3489883" y="245262"/>
                  </a:lnTo>
                  <a:lnTo>
                    <a:pt x="3436747" y="262293"/>
                  </a:lnTo>
                  <a:lnTo>
                    <a:pt x="3353790" y="305206"/>
                  </a:lnTo>
                  <a:lnTo>
                    <a:pt x="3316998" y="333743"/>
                  </a:lnTo>
                  <a:lnTo>
                    <a:pt x="3289058" y="374713"/>
                  </a:lnTo>
                  <a:lnTo>
                    <a:pt x="3271316" y="425513"/>
                  </a:lnTo>
                  <a:lnTo>
                    <a:pt x="3265119" y="483565"/>
                  </a:lnTo>
                  <a:lnTo>
                    <a:pt x="3269716" y="537400"/>
                  </a:lnTo>
                  <a:lnTo>
                    <a:pt x="3283343" y="585254"/>
                  </a:lnTo>
                  <a:lnTo>
                    <a:pt x="3305733" y="626135"/>
                  </a:lnTo>
                  <a:lnTo>
                    <a:pt x="3336633" y="659053"/>
                  </a:lnTo>
                  <a:lnTo>
                    <a:pt x="3394646" y="689457"/>
                  </a:lnTo>
                  <a:lnTo>
                    <a:pt x="3474859" y="699109"/>
                  </a:lnTo>
                  <a:lnTo>
                    <a:pt x="3488791" y="698461"/>
                  </a:lnTo>
                  <a:lnTo>
                    <a:pt x="3502215" y="696734"/>
                  </a:lnTo>
                  <a:lnTo>
                    <a:pt x="3513150" y="694283"/>
                  </a:lnTo>
                  <a:lnTo>
                    <a:pt x="3519576" y="691489"/>
                  </a:lnTo>
                  <a:lnTo>
                    <a:pt x="3575469" y="644753"/>
                  </a:lnTo>
                  <a:lnTo>
                    <a:pt x="3624516" y="603745"/>
                  </a:lnTo>
                  <a:lnTo>
                    <a:pt x="3624516" y="690537"/>
                  </a:lnTo>
                  <a:lnTo>
                    <a:pt x="3778872" y="690537"/>
                  </a:lnTo>
                  <a:lnTo>
                    <a:pt x="3778872" y="661911"/>
                  </a:lnTo>
                  <a:close/>
                </a:path>
              </a:pathLst>
            </a:custGeom>
            <a:solidFill>
              <a:srgbClr val="134785"/>
            </a:solidFill>
          </p:spPr>
          <p:txBody>
            <a:bodyPr wrap="square" lIns="0" tIns="0" rIns="0" bIns="0" rtlCol="0"/>
            <a:lstStyle/>
            <a:p>
              <a:pPr algn="ctr">
                <a:defRPr/>
              </a:pPr>
              <a:endParaRPr sz="1013">
                <a:solidFill>
                  <a:prstClr val="black"/>
                </a:solidFill>
                <a:latin typeface="Calibri"/>
              </a:endParaRPr>
            </a:p>
          </p:txBody>
        </p:sp>
      </p:grpSp>
    </p:spTree>
    <p:extLst>
      <p:ext uri="{BB962C8B-B14F-4D97-AF65-F5344CB8AC3E}">
        <p14:creationId xmlns:p14="http://schemas.microsoft.com/office/powerpoint/2010/main" val="1740739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27" y="1025650"/>
            <a:ext cx="10072047" cy="17039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27" y="3452884"/>
            <a:ext cx="10072047" cy="3405116"/>
          </a:xfrm>
          <a:prstGeom prst="rect">
            <a:avLst/>
          </a:prstGeom>
        </p:spPr>
      </p:pic>
      <p:sp>
        <p:nvSpPr>
          <p:cNvPr id="8" name="Title 1"/>
          <p:cNvSpPr>
            <a:spLocks noGrp="1"/>
          </p:cNvSpPr>
          <p:nvPr>
            <p:ph type="title"/>
          </p:nvPr>
        </p:nvSpPr>
        <p:spPr>
          <a:xfrm>
            <a:off x="2598594" y="456373"/>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Output </a:t>
            </a:r>
            <a:endParaRPr lang="en-IN" sz="2800" b="1" dirty="0">
              <a:latin typeface="Calibri" panose="020F0502020204030204" pitchFamily="34" charset="0"/>
              <a:cs typeface="Calibri" panose="020F0502020204030204" pitchFamily="34" charset="0"/>
            </a:endParaRPr>
          </a:p>
        </p:txBody>
      </p:sp>
      <p:sp>
        <p:nvSpPr>
          <p:cNvPr id="9" name="Title 1"/>
          <p:cNvSpPr txBox="1">
            <a:spLocks/>
          </p:cNvSpPr>
          <p:nvPr/>
        </p:nvSpPr>
        <p:spPr>
          <a:xfrm>
            <a:off x="2623843" y="2797792"/>
            <a:ext cx="6994813" cy="569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dirty="0" smtClean="0">
                <a:latin typeface="Calibri" panose="020F0502020204030204" pitchFamily="34" charset="0"/>
                <a:cs typeface="Calibri" panose="020F0502020204030204" pitchFamily="34" charset="0"/>
              </a:rPr>
              <a:t>Captured Images</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6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0532"/>
            <a:ext cx="12191999" cy="5677468"/>
          </a:xfrm>
          <a:prstGeom prst="rect">
            <a:avLst/>
          </a:prstGeom>
        </p:spPr>
      </p:pic>
      <p:sp>
        <p:nvSpPr>
          <p:cNvPr id="7"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4</a:t>
            </a:r>
          </a:p>
        </p:txBody>
      </p:sp>
    </p:spTree>
    <p:extLst>
      <p:ext uri="{BB962C8B-B14F-4D97-AF65-F5344CB8AC3E}">
        <p14:creationId xmlns:p14="http://schemas.microsoft.com/office/powerpoint/2010/main" val="2391697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49170"/>
            <a:ext cx="12192000" cy="24088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0141"/>
            <a:ext cx="12192000" cy="2400635"/>
          </a:xfrm>
          <a:prstGeom prst="rect">
            <a:avLst/>
          </a:prstGeom>
        </p:spPr>
      </p:pic>
      <p:sp>
        <p:nvSpPr>
          <p:cNvPr id="7"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a:t>
            </a:r>
            <a:r>
              <a:rPr lang="en-IN" sz="2800" b="1" dirty="0" smtClean="0">
                <a:latin typeface="Calibri" panose="020F0502020204030204" pitchFamily="34" charset="0"/>
                <a:cs typeface="Calibri" panose="020F0502020204030204" pitchFamily="34" charset="0"/>
              </a:rPr>
              <a:t>4 Continue…</a:t>
            </a:r>
            <a:endParaRPr lang="en-IN" sz="2800" b="1" dirty="0">
              <a:latin typeface="Calibri" panose="020F0502020204030204" pitchFamily="34" charset="0"/>
              <a:cs typeface="Calibri" panose="020F0502020204030204" pitchFamily="34" charset="0"/>
            </a:endParaRPr>
          </a:p>
        </p:txBody>
      </p:sp>
      <p:sp>
        <p:nvSpPr>
          <p:cNvPr id="8" name="Title 1"/>
          <p:cNvSpPr txBox="1">
            <a:spLocks/>
          </p:cNvSpPr>
          <p:nvPr/>
        </p:nvSpPr>
        <p:spPr>
          <a:xfrm>
            <a:off x="2598593" y="3765334"/>
            <a:ext cx="6994813" cy="569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dirty="0" smtClean="0">
                <a:latin typeface="Calibri" panose="020F0502020204030204" pitchFamily="34" charset="0"/>
                <a:cs typeface="Calibri" panose="020F0502020204030204" pitchFamily="34" charset="0"/>
              </a:rPr>
              <a:t>Output 1</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3028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8594" y="456373"/>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Output 2</a:t>
            </a:r>
            <a:endParaRPr lang="en-IN" sz="2800" b="1"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5650"/>
            <a:ext cx="7397087" cy="29387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913" y="3964363"/>
            <a:ext cx="7397087" cy="2938713"/>
          </a:xfrm>
          <a:prstGeom prst="rect">
            <a:avLst/>
          </a:prstGeom>
        </p:spPr>
      </p:pic>
    </p:spTree>
    <p:extLst>
      <p:ext uri="{BB962C8B-B14F-4D97-AF65-F5344CB8AC3E}">
        <p14:creationId xmlns:p14="http://schemas.microsoft.com/office/powerpoint/2010/main" val="264436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a:t>
            </a:r>
            <a:r>
              <a:rPr lang="en-IN" sz="2800" b="1" dirty="0" smtClean="0">
                <a:latin typeface="Calibri" panose="020F0502020204030204" pitchFamily="34" charset="0"/>
                <a:cs typeface="Calibri" panose="020F0502020204030204" pitchFamily="34" charset="0"/>
              </a:rPr>
              <a:t>5</a:t>
            </a:r>
            <a:endParaRPr lang="en-IN" sz="28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5650"/>
            <a:ext cx="12192000" cy="5832350"/>
          </a:xfrm>
          <a:prstGeom prst="rect">
            <a:avLst/>
          </a:prstGeom>
        </p:spPr>
      </p:pic>
    </p:spTree>
    <p:extLst>
      <p:ext uri="{BB962C8B-B14F-4D97-AF65-F5344CB8AC3E}">
        <p14:creationId xmlns:p14="http://schemas.microsoft.com/office/powerpoint/2010/main" val="4148710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5</a:t>
            </a:r>
            <a:r>
              <a:rPr lang="en-IN" sz="2800" b="1" dirty="0" smtClean="0">
                <a:latin typeface="Calibri" panose="020F0502020204030204" pitchFamily="34" charset="0"/>
                <a:cs typeface="Calibri" panose="020F0502020204030204" pitchFamily="34" charset="0"/>
              </a:rPr>
              <a:t> Continue…</a:t>
            </a:r>
            <a:endParaRPr lang="en-IN" sz="28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5650"/>
            <a:ext cx="12191999" cy="5832350"/>
          </a:xfrm>
          <a:prstGeom prst="rect">
            <a:avLst/>
          </a:prstGeom>
        </p:spPr>
      </p:pic>
    </p:spTree>
    <p:extLst>
      <p:ext uri="{BB962C8B-B14F-4D97-AF65-F5344CB8AC3E}">
        <p14:creationId xmlns:p14="http://schemas.microsoft.com/office/powerpoint/2010/main" val="1189085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5</a:t>
            </a:r>
            <a:r>
              <a:rPr lang="en-IN" sz="2800" b="1" dirty="0" smtClean="0">
                <a:latin typeface="Calibri" panose="020F0502020204030204" pitchFamily="34" charset="0"/>
                <a:cs typeface="Calibri" panose="020F0502020204030204" pitchFamily="34" charset="0"/>
              </a:rPr>
              <a:t> Continue…</a:t>
            </a:r>
            <a:endParaRPr lang="en-IN" sz="28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0769"/>
            <a:ext cx="12192000" cy="5387231"/>
          </a:xfrm>
          <a:prstGeom prst="rect">
            <a:avLst/>
          </a:prstGeom>
        </p:spPr>
      </p:pic>
    </p:spTree>
    <p:extLst>
      <p:ext uri="{BB962C8B-B14F-4D97-AF65-F5344CB8AC3E}">
        <p14:creationId xmlns:p14="http://schemas.microsoft.com/office/powerpoint/2010/main" val="1974539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a:t>
            </a:r>
            <a:r>
              <a:rPr lang="en-IN" sz="2800" b="1" dirty="0" smtClean="0">
                <a:latin typeface="Calibri" panose="020F0502020204030204" pitchFamily="34" charset="0"/>
                <a:cs typeface="Calibri" panose="020F0502020204030204" pitchFamily="34" charset="0"/>
              </a:rPr>
              <a:t>6</a:t>
            </a:r>
            <a:endParaRPr lang="en-IN" sz="28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706"/>
            <a:ext cx="12192000" cy="5684294"/>
          </a:xfrm>
          <a:prstGeom prst="rect">
            <a:avLst/>
          </a:prstGeom>
        </p:spPr>
      </p:pic>
    </p:spTree>
    <p:extLst>
      <p:ext uri="{BB962C8B-B14F-4D97-AF65-F5344CB8AC3E}">
        <p14:creationId xmlns:p14="http://schemas.microsoft.com/office/powerpoint/2010/main" val="2036423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a:t>
            </a:r>
            <a:r>
              <a:rPr lang="en-IN" sz="2800" b="1" dirty="0" smtClean="0">
                <a:latin typeface="Calibri" panose="020F0502020204030204" pitchFamily="34" charset="0"/>
                <a:cs typeface="Calibri" panose="020F0502020204030204" pitchFamily="34" charset="0"/>
              </a:rPr>
              <a:t>6 Continue…</a:t>
            </a:r>
            <a:endParaRPr lang="en-IN" sz="28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764"/>
            <a:ext cx="12192000" cy="5725236"/>
          </a:xfrm>
          <a:prstGeom prst="rect">
            <a:avLst/>
          </a:prstGeom>
        </p:spPr>
      </p:pic>
    </p:spTree>
    <p:extLst>
      <p:ext uri="{BB962C8B-B14F-4D97-AF65-F5344CB8AC3E}">
        <p14:creationId xmlns:p14="http://schemas.microsoft.com/office/powerpoint/2010/main" val="21894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598594" y="456373"/>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Output</a:t>
            </a:r>
            <a:endParaRPr lang="en-IN" sz="2800" b="1"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565" y="3778088"/>
            <a:ext cx="3759243" cy="29980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22" y="1302803"/>
            <a:ext cx="3689553" cy="29263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018" y="1302803"/>
            <a:ext cx="3667125" cy="2922240"/>
          </a:xfrm>
          <a:prstGeom prst="rect">
            <a:avLst/>
          </a:prstGeom>
        </p:spPr>
      </p:pic>
    </p:spTree>
    <p:extLst>
      <p:ext uri="{BB962C8B-B14F-4D97-AF65-F5344CB8AC3E}">
        <p14:creationId xmlns:p14="http://schemas.microsoft.com/office/powerpoint/2010/main" val="235867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595" y="606498"/>
            <a:ext cx="7612204" cy="569277"/>
          </a:xfrm>
        </p:spPr>
        <p:txBody>
          <a:bodyPr>
            <a:noAutofit/>
          </a:bodyPr>
          <a:lstStyle/>
          <a:p>
            <a:r>
              <a:rPr lang="en-US" sz="2800" b="1" dirty="0">
                <a:latin typeface="Calibri" panose="020F0502020204030204" pitchFamily="34" charset="0"/>
                <a:cs typeface="Calibri" panose="020F0502020204030204" pitchFamily="34" charset="0"/>
              </a:rPr>
              <a:t>Face Detection and Recognition Using OpenCV</a:t>
            </a:r>
            <a:endParaRPr lang="en-IN" sz="2800" dirty="0">
              <a:latin typeface="Calibri" panose="020F0502020204030204" pitchFamily="34" charset="0"/>
              <a:cs typeface="Calibri" panose="020F0502020204030204" pitchFamily="34" charset="0"/>
            </a:endParaRPr>
          </a:p>
        </p:txBody>
      </p:sp>
      <p:sp>
        <p:nvSpPr>
          <p:cNvPr id="5" name="Subtitle 3"/>
          <p:cNvSpPr txBox="1">
            <a:spLocks/>
          </p:cNvSpPr>
          <p:nvPr/>
        </p:nvSpPr>
        <p:spPr>
          <a:xfrm>
            <a:off x="6059606" y="1948946"/>
            <a:ext cx="5434084" cy="3919591"/>
          </a:xfrm>
          <a:prstGeom prst="rect">
            <a:avLst/>
          </a:prstGeom>
        </p:spPr>
        <p:txBody>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Created By :- </a:t>
            </a:r>
          </a:p>
          <a:p>
            <a:pPr marL="0" indent="0" algn="r">
              <a:buClr>
                <a:srgbClr val="E5DEDB">
                  <a:lumMod val="40000"/>
                  <a:lumOff val="60000"/>
                </a:srgbClr>
              </a:buClr>
              <a:buNone/>
            </a:pPr>
            <a:endParaRPr lang="en-IN" b="1" dirty="0">
              <a:solidFill>
                <a:schemeClr val="tx2"/>
              </a:solidFill>
              <a:latin typeface="Calibri" panose="020F0502020204030204" pitchFamily="34" charset="0"/>
              <a:cs typeface="Calibri" panose="020F0502020204030204" pitchFamily="34" charset="0"/>
            </a:endParaRPr>
          </a:p>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	Group No:-</a:t>
            </a:r>
            <a:r>
              <a:rPr lang="en-IN" dirty="0">
                <a:solidFill>
                  <a:schemeClr val="tx2"/>
                </a:solidFill>
                <a:latin typeface="Calibri" panose="020F0502020204030204" pitchFamily="34" charset="0"/>
                <a:cs typeface="Calibri" panose="020F0502020204030204" pitchFamily="34" charset="0"/>
              </a:rPr>
              <a:t> 9</a:t>
            </a:r>
            <a:endParaRPr lang="en-IN" b="1" dirty="0">
              <a:solidFill>
                <a:schemeClr val="tx2"/>
              </a:solidFill>
              <a:latin typeface="Calibri" panose="020F0502020204030204" pitchFamily="34" charset="0"/>
              <a:cs typeface="Calibri" panose="020F0502020204030204" pitchFamily="34" charset="0"/>
            </a:endParaRPr>
          </a:p>
          <a:p>
            <a:pPr marL="0" indent="0" algn="r">
              <a:buClr>
                <a:srgbClr val="E5DEDB">
                  <a:lumMod val="40000"/>
                  <a:lumOff val="60000"/>
                </a:srgbClr>
              </a:buClr>
              <a:buNone/>
            </a:pPr>
            <a:endParaRPr lang="en-IN" b="1" dirty="0">
              <a:solidFill>
                <a:schemeClr val="tx2"/>
              </a:solidFill>
              <a:latin typeface="Calibri" panose="020F0502020204030204" pitchFamily="34" charset="0"/>
              <a:cs typeface="Calibri" panose="020F0502020204030204" pitchFamily="34" charset="0"/>
            </a:endParaRPr>
          </a:p>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	Name:-</a:t>
            </a:r>
            <a:r>
              <a:rPr lang="en-IN" dirty="0">
                <a:solidFill>
                  <a:schemeClr val="tx2"/>
                </a:solidFill>
                <a:latin typeface="Calibri" panose="020F0502020204030204" pitchFamily="34" charset="0"/>
                <a:cs typeface="Calibri" panose="020F0502020204030204" pitchFamily="34" charset="0"/>
              </a:rPr>
              <a:t> Urvil </a:t>
            </a:r>
            <a:r>
              <a:rPr lang="en-IN" dirty="0" err="1">
                <a:solidFill>
                  <a:schemeClr val="tx2"/>
                </a:solidFill>
                <a:latin typeface="Calibri" panose="020F0502020204030204" pitchFamily="34" charset="0"/>
                <a:cs typeface="Calibri" panose="020F0502020204030204" pitchFamily="34" charset="0"/>
              </a:rPr>
              <a:t>Ashokkumar</a:t>
            </a:r>
            <a:r>
              <a:rPr lang="en-IN" dirty="0">
                <a:solidFill>
                  <a:schemeClr val="tx2"/>
                </a:solidFill>
                <a:latin typeface="Calibri" panose="020F0502020204030204" pitchFamily="34" charset="0"/>
                <a:cs typeface="Calibri" panose="020F0502020204030204" pitchFamily="34" charset="0"/>
              </a:rPr>
              <a:t> Patel</a:t>
            </a:r>
          </a:p>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	Student Id:-</a:t>
            </a:r>
            <a:r>
              <a:rPr lang="en-IN" dirty="0">
                <a:solidFill>
                  <a:schemeClr val="tx2"/>
                </a:solidFill>
                <a:latin typeface="Calibri" panose="020F0502020204030204" pitchFamily="34" charset="0"/>
                <a:cs typeface="Calibri" panose="020F0502020204030204" pitchFamily="34" charset="0"/>
              </a:rPr>
              <a:t> 1131703</a:t>
            </a:r>
          </a:p>
          <a:p>
            <a:pPr marL="0" indent="0" algn="r">
              <a:buClr>
                <a:srgbClr val="E5DEDB">
                  <a:lumMod val="40000"/>
                  <a:lumOff val="60000"/>
                </a:srgbClr>
              </a:buClr>
              <a:buNone/>
            </a:pPr>
            <a:endParaRPr lang="en-IN" dirty="0">
              <a:solidFill>
                <a:schemeClr val="tx2"/>
              </a:solidFill>
              <a:latin typeface="Calibri" panose="020F0502020204030204" pitchFamily="34" charset="0"/>
              <a:cs typeface="Calibri" panose="020F0502020204030204" pitchFamily="34" charset="0"/>
            </a:endParaRPr>
          </a:p>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	Name:-</a:t>
            </a:r>
            <a:r>
              <a:rPr lang="en-IN" dirty="0">
                <a:solidFill>
                  <a:schemeClr val="tx2"/>
                </a:solidFill>
                <a:latin typeface="Calibri" panose="020F0502020204030204" pitchFamily="34" charset="0"/>
                <a:cs typeface="Calibri" panose="020F0502020204030204" pitchFamily="34" charset="0"/>
              </a:rPr>
              <a:t> </a:t>
            </a:r>
            <a:r>
              <a:rPr lang="en-IN" dirty="0" err="1">
                <a:solidFill>
                  <a:schemeClr val="tx2"/>
                </a:solidFill>
                <a:latin typeface="Calibri" panose="020F0502020204030204" pitchFamily="34" charset="0"/>
                <a:cs typeface="Calibri" panose="020F0502020204030204" pitchFamily="34" charset="0"/>
              </a:rPr>
              <a:t>Jhanvi</a:t>
            </a:r>
            <a:r>
              <a:rPr lang="en-IN" dirty="0">
                <a:solidFill>
                  <a:schemeClr val="tx2"/>
                </a:solidFill>
                <a:latin typeface="Calibri" panose="020F0502020204030204" pitchFamily="34" charset="0"/>
                <a:cs typeface="Calibri" panose="020F0502020204030204" pitchFamily="34" charset="0"/>
              </a:rPr>
              <a:t> </a:t>
            </a:r>
            <a:r>
              <a:rPr lang="en-IN" dirty="0" err="1">
                <a:solidFill>
                  <a:schemeClr val="tx2"/>
                </a:solidFill>
                <a:latin typeface="Calibri" panose="020F0502020204030204" pitchFamily="34" charset="0"/>
                <a:cs typeface="Calibri" panose="020F0502020204030204" pitchFamily="34" charset="0"/>
              </a:rPr>
              <a:t>Dilipkumar</a:t>
            </a:r>
            <a:r>
              <a:rPr lang="en-IN" dirty="0">
                <a:solidFill>
                  <a:schemeClr val="tx2"/>
                </a:solidFill>
                <a:latin typeface="Calibri" panose="020F0502020204030204" pitchFamily="34" charset="0"/>
                <a:cs typeface="Calibri" panose="020F0502020204030204" pitchFamily="34" charset="0"/>
              </a:rPr>
              <a:t> </a:t>
            </a:r>
            <a:r>
              <a:rPr lang="en-IN" dirty="0" err="1">
                <a:solidFill>
                  <a:schemeClr val="tx2"/>
                </a:solidFill>
                <a:latin typeface="Calibri" panose="020F0502020204030204" pitchFamily="34" charset="0"/>
                <a:cs typeface="Calibri" panose="020F0502020204030204" pitchFamily="34" charset="0"/>
              </a:rPr>
              <a:t>Upadhyay</a:t>
            </a:r>
            <a:endParaRPr lang="en-IN" dirty="0">
              <a:solidFill>
                <a:schemeClr val="tx2"/>
              </a:solidFill>
              <a:latin typeface="Calibri" panose="020F0502020204030204" pitchFamily="34" charset="0"/>
              <a:cs typeface="Calibri" panose="020F0502020204030204" pitchFamily="34" charset="0"/>
            </a:endParaRPr>
          </a:p>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	Student Id:-</a:t>
            </a:r>
            <a:r>
              <a:rPr lang="en-IN" dirty="0">
                <a:solidFill>
                  <a:schemeClr val="tx2"/>
                </a:solidFill>
                <a:latin typeface="Calibri" panose="020F0502020204030204" pitchFamily="34" charset="0"/>
                <a:cs typeface="Calibri" panose="020F0502020204030204" pitchFamily="34" charset="0"/>
              </a:rPr>
              <a:t> 1159217</a:t>
            </a:r>
          </a:p>
          <a:p>
            <a:pPr marL="0" indent="0" algn="r">
              <a:buClr>
                <a:srgbClr val="E5DEDB">
                  <a:lumMod val="40000"/>
                  <a:lumOff val="60000"/>
                </a:srgbClr>
              </a:buClr>
              <a:buNone/>
            </a:pPr>
            <a:endParaRPr lang="en-IN" dirty="0">
              <a:solidFill>
                <a:schemeClr val="tx2"/>
              </a:solidFill>
              <a:latin typeface="Calibri" panose="020F0502020204030204" pitchFamily="34" charset="0"/>
              <a:cs typeface="Calibri" panose="020F0502020204030204" pitchFamily="34" charset="0"/>
            </a:endParaRPr>
          </a:p>
          <a:p>
            <a:pPr marL="0" indent="0" algn="r">
              <a:buClr>
                <a:srgbClr val="E5DEDB">
                  <a:lumMod val="40000"/>
                  <a:lumOff val="60000"/>
                </a:srgbClr>
              </a:buClr>
              <a:buNone/>
            </a:pPr>
            <a:r>
              <a:rPr lang="en-IN" b="1" dirty="0">
                <a:solidFill>
                  <a:schemeClr val="tx2"/>
                </a:solidFill>
                <a:latin typeface="Calibri" panose="020F0502020204030204" pitchFamily="34" charset="0"/>
                <a:cs typeface="Calibri" panose="020F0502020204030204" pitchFamily="34" charset="0"/>
              </a:rPr>
              <a:t>Guided By :-  </a:t>
            </a:r>
            <a:r>
              <a:rPr lang="en-IN" dirty="0" err="1">
                <a:solidFill>
                  <a:schemeClr val="tx2"/>
                </a:solidFill>
                <a:latin typeface="Calibri" panose="020F0502020204030204" pitchFamily="34" charset="0"/>
                <a:cs typeface="Calibri" panose="020F0502020204030204" pitchFamily="34" charset="0"/>
              </a:rPr>
              <a:t>Dr.</a:t>
            </a:r>
            <a:r>
              <a:rPr lang="en-IN" dirty="0">
                <a:solidFill>
                  <a:schemeClr val="tx2"/>
                </a:solidFill>
                <a:latin typeface="Calibri" panose="020F0502020204030204" pitchFamily="34" charset="0"/>
                <a:cs typeface="Calibri" panose="020F0502020204030204" pitchFamily="34" charset="0"/>
              </a:rPr>
              <a:t> Jinan </a:t>
            </a:r>
            <a:r>
              <a:rPr lang="en-IN" dirty="0" err="1">
                <a:solidFill>
                  <a:schemeClr val="tx2"/>
                </a:solidFill>
                <a:latin typeface="Calibri" panose="020F0502020204030204" pitchFamily="34" charset="0"/>
                <a:cs typeface="Calibri" panose="020F0502020204030204" pitchFamily="34" charset="0"/>
              </a:rPr>
              <a:t>Fiaidhi</a:t>
            </a:r>
            <a:endParaRPr lang="en-IN"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1034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8594" y="456373"/>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Output </a:t>
            </a:r>
            <a:endParaRPr lang="en-IN" sz="28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155" y="1372225"/>
            <a:ext cx="9447689" cy="4755619"/>
          </a:xfrm>
          <a:prstGeom prst="rect">
            <a:avLst/>
          </a:prstGeom>
        </p:spPr>
      </p:pic>
    </p:spTree>
    <p:extLst>
      <p:ext uri="{BB962C8B-B14F-4D97-AF65-F5344CB8AC3E}">
        <p14:creationId xmlns:p14="http://schemas.microsoft.com/office/powerpoint/2010/main" val="1052602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594" y="442726"/>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References</a:t>
            </a:r>
            <a:endParaRPr lang="en-IN" sz="28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28467" y="1258630"/>
            <a:ext cx="9335068" cy="4893822"/>
          </a:xfrm>
        </p:spPr>
        <p:txBody>
          <a:bodyPr anchor="t">
            <a:normAutofit/>
          </a:bodyPr>
          <a:lstStyle/>
          <a:p>
            <a:pPr algn="just">
              <a:buFont typeface="Arial" panose="020B0604020202020204" pitchFamily="34" charset="0"/>
              <a:buChar char="•"/>
            </a:pPr>
            <a:r>
              <a:rPr lang="en-IN" dirty="0">
                <a:latin typeface="Calibri" panose="020F0502020204030204" pitchFamily="34" charset="0"/>
                <a:cs typeface="Calibri" panose="020F0502020204030204" pitchFamily="34" charset="0"/>
              </a:rPr>
              <a:t>Face detection (image): </a:t>
            </a:r>
            <a:r>
              <a:rPr lang="en-IN" dirty="0">
                <a:latin typeface="Calibri" panose="020F0502020204030204" pitchFamily="34" charset="0"/>
                <a:cs typeface="Calibri" panose="020F0502020204030204" pitchFamily="34" charset="0"/>
                <a:hlinkClick r:id="rId2"/>
              </a:rPr>
              <a:t>https://</a:t>
            </a:r>
            <a:r>
              <a:rPr lang="en-IN" dirty="0" smtClean="0">
                <a:latin typeface="Calibri" panose="020F0502020204030204" pitchFamily="34" charset="0"/>
                <a:cs typeface="Calibri" panose="020F0502020204030204" pitchFamily="34" charset="0"/>
                <a:hlinkClick r:id="rId2"/>
              </a:rPr>
              <a:t>krazytech.com/technical-papers/face-identification-recognition</a:t>
            </a:r>
            <a:endParaRPr lang="en-IN"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IN" dirty="0" smtClean="0">
                <a:latin typeface="Calibri" panose="020F0502020204030204" pitchFamily="34" charset="0"/>
                <a:cs typeface="Calibri" panose="020F0502020204030204" pitchFamily="34" charset="0"/>
              </a:rPr>
              <a:t>Face recognition (image): </a:t>
            </a:r>
            <a:r>
              <a:rPr lang="en-IN" dirty="0" smtClean="0">
                <a:latin typeface="Calibri" panose="020F0502020204030204" pitchFamily="34" charset="0"/>
                <a:cs typeface="Calibri" panose="020F0502020204030204" pitchFamily="34" charset="0"/>
                <a:hlinkClick r:id="rId3"/>
              </a:rPr>
              <a:t>https://images.app.goo.gl/8g6ENJrs7HEKYsu48</a:t>
            </a:r>
            <a:r>
              <a:rPr lang="en-IN" dirty="0" smtClean="0">
                <a:latin typeface="Calibri" panose="020F0502020204030204" pitchFamily="34" charset="0"/>
                <a:cs typeface="Calibri" panose="020F0502020204030204" pitchFamily="34" charset="0"/>
              </a:rPr>
              <a:t> </a:t>
            </a:r>
          </a:p>
          <a:p>
            <a:pPr>
              <a:buFont typeface="Arial" panose="020B0604020202020204" pitchFamily="34" charset="0"/>
              <a:buChar char="•"/>
            </a:pPr>
            <a:r>
              <a:rPr lang="en-IN" dirty="0" smtClean="0">
                <a:latin typeface="Calibri" panose="020F0502020204030204" pitchFamily="34" charset="0"/>
                <a:cs typeface="Calibri" panose="020F0502020204030204" pitchFamily="34" charset="0"/>
              </a:rPr>
              <a:t>Excel sheet logo </a:t>
            </a:r>
            <a:r>
              <a:rPr lang="en-IN" dirty="0">
                <a:latin typeface="Calibri" panose="020F0502020204030204" pitchFamily="34" charset="0"/>
                <a:cs typeface="Calibri" panose="020F0502020204030204" pitchFamily="34" charset="0"/>
              </a:rPr>
              <a:t>(image): </a:t>
            </a:r>
            <a:r>
              <a:rPr lang="en-IN" dirty="0">
                <a:latin typeface="Calibri" panose="020F0502020204030204" pitchFamily="34" charset="0"/>
                <a:cs typeface="Calibri" panose="020F0502020204030204" pitchFamily="34" charset="0"/>
                <a:hlinkClick r:id="rId4"/>
              </a:rPr>
              <a:t>https://</a:t>
            </a:r>
            <a:r>
              <a:rPr lang="en-IN" dirty="0" smtClean="0">
                <a:latin typeface="Calibri" panose="020F0502020204030204" pitchFamily="34" charset="0"/>
                <a:cs typeface="Calibri" panose="020F0502020204030204" pitchFamily="34" charset="0"/>
                <a:hlinkClick r:id="rId4"/>
              </a:rPr>
              <a:t>images.app.goo.gl/ux4UR2qe4twdL51r5</a:t>
            </a:r>
            <a:r>
              <a:rPr lang="en-IN" dirty="0" smtClean="0">
                <a:latin typeface="Calibri" panose="020F0502020204030204" pitchFamily="34" charset="0"/>
                <a:cs typeface="Calibri" panose="020F0502020204030204" pitchFamily="34" charset="0"/>
              </a:rPr>
              <a:t> </a:t>
            </a:r>
          </a:p>
          <a:p>
            <a:pPr>
              <a:buFont typeface="Arial" panose="020B0604020202020204" pitchFamily="34" charset="0"/>
              <a:buChar char="•"/>
            </a:pPr>
            <a:r>
              <a:rPr lang="en-IN" dirty="0">
                <a:latin typeface="Calibri" panose="020F0502020204030204" pitchFamily="34" charset="0"/>
                <a:cs typeface="Calibri" panose="020F0502020204030204" pitchFamily="34" charset="0"/>
              </a:rPr>
              <a:t>Ali </a:t>
            </a:r>
            <a:r>
              <a:rPr lang="en-IN" dirty="0" err="1">
                <a:latin typeface="Calibri" panose="020F0502020204030204" pitchFamily="34" charset="0"/>
                <a:cs typeface="Calibri" panose="020F0502020204030204" pitchFamily="34" charset="0"/>
              </a:rPr>
              <a:t>Tarhini</a:t>
            </a:r>
            <a:r>
              <a:rPr lang="en-IN" dirty="0">
                <a:latin typeface="Calibri" panose="020F0502020204030204" pitchFamily="34" charset="0"/>
                <a:cs typeface="Calibri" panose="020F0502020204030204" pitchFamily="34" charset="0"/>
              </a:rPr>
              <a:t>, “Face Recognition: An Introduction”: </a:t>
            </a:r>
            <a:r>
              <a:rPr lang="en-IN" dirty="0">
                <a:latin typeface="Calibri" panose="020F0502020204030204" pitchFamily="34" charset="0"/>
                <a:cs typeface="Calibri" panose="020F0502020204030204" pitchFamily="34" charset="0"/>
                <a:hlinkClick r:id="rId5"/>
              </a:rPr>
              <a:t>https://alitarhini.wordpress.com/2010/12/05/face-recognition-an-introduction/#:~:</a:t>
            </a:r>
            <a:r>
              <a:rPr lang="en-IN" dirty="0" smtClean="0">
                <a:latin typeface="Calibri" panose="020F0502020204030204" pitchFamily="34" charset="0"/>
                <a:cs typeface="Calibri" panose="020F0502020204030204" pitchFamily="34" charset="0"/>
                <a:hlinkClick r:id="rId5"/>
              </a:rPr>
              <a:t>text=Image%20acquisition%3A&amp;text=The%20most%20existing%20facial%20recognition,angle%2C%20the%20recognition%20rate%20decreases</a:t>
            </a:r>
            <a:r>
              <a:rPr lang="en-IN" dirty="0" smtClean="0">
                <a:latin typeface="Calibri" panose="020F0502020204030204" pitchFamily="34" charset="0"/>
                <a:cs typeface="Calibri" panose="020F0502020204030204" pitchFamily="34" charset="0"/>
              </a:rPr>
              <a:t> </a:t>
            </a:r>
          </a:p>
          <a:p>
            <a:pPr>
              <a:buFont typeface="Arial" panose="020B0604020202020204" pitchFamily="34" charset="0"/>
              <a:buChar char="•"/>
            </a:pPr>
            <a:r>
              <a:rPr lang="en-US" dirty="0" err="1">
                <a:latin typeface="Calibri" panose="020F0502020204030204" pitchFamily="34" charset="0"/>
                <a:cs typeface="Calibri" panose="020F0502020204030204" pitchFamily="34" charset="0"/>
              </a:rPr>
              <a:t>Divyansh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Dwivedi</a:t>
            </a:r>
            <a:r>
              <a:rPr lang="en-US" dirty="0">
                <a:latin typeface="Calibri" panose="020F0502020204030204" pitchFamily="34" charset="0"/>
                <a:cs typeface="Calibri" panose="020F0502020204030204" pitchFamily="34" charset="0"/>
              </a:rPr>
              <a:t>, “Face Detection For Beginners” : </a:t>
            </a:r>
            <a:r>
              <a:rPr lang="en-US" dirty="0">
                <a:latin typeface="Calibri" panose="020F0502020204030204" pitchFamily="34" charset="0"/>
                <a:cs typeface="Calibri" panose="020F0502020204030204" pitchFamily="34" charset="0"/>
                <a:hlinkClick r:id="rId6"/>
              </a:rPr>
              <a:t>https://</a:t>
            </a:r>
            <a:r>
              <a:rPr lang="en-US" dirty="0" smtClean="0">
                <a:latin typeface="Calibri" panose="020F0502020204030204" pitchFamily="34" charset="0"/>
                <a:cs typeface="Calibri" panose="020F0502020204030204" pitchFamily="34" charset="0"/>
                <a:hlinkClick r:id="rId6"/>
              </a:rPr>
              <a:t>towardsdatascience.com/face-detection-for-beginners-e58e8f21aad9</a:t>
            </a:r>
            <a:r>
              <a:rPr lang="en-US" dirty="0" smtClean="0">
                <a:latin typeface="Calibri" panose="020F0502020204030204" pitchFamily="34" charset="0"/>
                <a:cs typeface="Calibri" panose="020F0502020204030204" pitchFamily="34" charset="0"/>
              </a:rPr>
              <a:t> </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Implementation of face recognition: </a:t>
            </a:r>
            <a:r>
              <a:rPr lang="en-US" dirty="0">
                <a:latin typeface="Calibri" panose="020F0502020204030204" pitchFamily="34" charset="0"/>
                <a:cs typeface="Calibri" panose="020F0502020204030204" pitchFamily="34" charset="0"/>
                <a:hlinkClick r:id="rId7"/>
              </a:rPr>
              <a:t>https://</a:t>
            </a:r>
            <a:r>
              <a:rPr lang="en-US" dirty="0" smtClean="0">
                <a:latin typeface="Calibri" panose="020F0502020204030204" pitchFamily="34" charset="0"/>
                <a:cs typeface="Calibri" panose="020F0502020204030204" pitchFamily="34" charset="0"/>
                <a:hlinkClick r:id="rId7"/>
              </a:rPr>
              <a:t>www.slideshare.net/Nikyaa7/automatic-attendance-system-using-facial-recognition</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IN" dirty="0" smtClean="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6988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half" idx="2"/>
          </p:nvPr>
        </p:nvSpPr>
        <p:spPr>
          <a:xfrm>
            <a:off x="1427909" y="2101756"/>
            <a:ext cx="8825659" cy="2362200"/>
          </a:xfrm>
        </p:spPr>
        <p:txBody>
          <a:bodyPr>
            <a:normAutofit/>
          </a:bodyPr>
          <a:lstStyle/>
          <a:p>
            <a:pPr algn="ctr"/>
            <a:r>
              <a:rPr lang="en-IN" sz="4800" dirty="0" smtClean="0">
                <a:latin typeface="Calibri" panose="020F0502020204030204" pitchFamily="34" charset="0"/>
                <a:cs typeface="Calibri" panose="020F0502020204030204" pitchFamily="34" charset="0"/>
              </a:rPr>
              <a:t>Thank You</a:t>
            </a:r>
            <a:endParaRPr lang="en-IN"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9992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594" y="483669"/>
            <a:ext cx="6994813" cy="569277"/>
          </a:xfrm>
        </p:spPr>
        <p:txBody>
          <a:bodyPr>
            <a:normAutofit/>
          </a:bodyPr>
          <a:lstStyle/>
          <a:p>
            <a:pPr algn="ctr"/>
            <a:r>
              <a:rPr lang="en-US" sz="2800" b="1" dirty="0">
                <a:latin typeface="Calibri" panose="020F0502020204030204" pitchFamily="34" charset="0"/>
                <a:cs typeface="Calibri" panose="020F0502020204030204" pitchFamily="34" charset="0"/>
              </a:rPr>
              <a:t>Objective</a:t>
            </a:r>
            <a:endParaRPr lang="en-IN" sz="28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14819" y="1052946"/>
            <a:ext cx="9362364" cy="5271335"/>
          </a:xfrm>
        </p:spPr>
        <p:txBody>
          <a:bodyPr anchor="t">
            <a:normAutofit/>
          </a:bodyPr>
          <a:lstStyle/>
          <a:p>
            <a:pPr algn="just">
              <a:buFont typeface="Arial" panose="020B0604020202020204" pitchFamily="34" charset="0"/>
              <a:buChar char="•"/>
            </a:pPr>
            <a:r>
              <a:rPr lang="en-IN" sz="2400" dirty="0">
                <a:latin typeface="Calibri" panose="020F0502020204030204" pitchFamily="34" charset="0"/>
                <a:cs typeface="Calibri" panose="020F0502020204030204" pitchFamily="34" charset="0"/>
              </a:rPr>
              <a:t>Our main objective is to detect and recognize the human face by using various algorithms and classifiers. We build an automated attendance system by using this technology and mark the attendance in an excel sheet. This mode of attendance system is more secure and easier than the manual as well as other means of attendance system. </a:t>
            </a:r>
          </a:p>
        </p:txBody>
      </p:sp>
      <p:grpSp>
        <p:nvGrpSpPr>
          <p:cNvPr id="14" name="Group 13"/>
          <p:cNvGrpSpPr/>
          <p:nvPr/>
        </p:nvGrpSpPr>
        <p:grpSpPr>
          <a:xfrm>
            <a:off x="2598594" y="3788492"/>
            <a:ext cx="7576363" cy="2117186"/>
            <a:chOff x="3331123" y="4061448"/>
            <a:chExt cx="7576363" cy="2117186"/>
          </a:xfrm>
        </p:grpSpPr>
        <p:pic>
          <p:nvPicPr>
            <p:cNvPr id="5" name="Picture 2" descr="Face Identification and Recognition - Krazy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1123" y="4061448"/>
              <a:ext cx="1449420" cy="1207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lay With Strangers Online! | Strangers online, Stranger, Freewrit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16" r="16928"/>
            <a:stretch/>
          </p:blipFill>
          <p:spPr bwMode="auto">
            <a:xfrm>
              <a:off x="6076940" y="4061448"/>
              <a:ext cx="1551527" cy="1207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insert a picture or clip art in an Excel fi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92651" y="4061448"/>
              <a:ext cx="1207850" cy="12078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5" idx="3"/>
              <a:endCxn id="6" idx="1"/>
            </p:cNvCxnSpPr>
            <p:nvPr/>
          </p:nvCxnSpPr>
          <p:spPr>
            <a:xfrm>
              <a:off x="4780543" y="4665373"/>
              <a:ext cx="12963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617325" y="4665373"/>
              <a:ext cx="12883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93348" y="5593859"/>
              <a:ext cx="1449420" cy="338554"/>
            </a:xfrm>
            <a:prstGeom prst="rect">
              <a:avLst/>
            </a:prstGeom>
            <a:noFill/>
          </p:spPr>
          <p:txBody>
            <a:bodyPr wrap="square" rtlCol="0">
              <a:spAutoFit/>
            </a:bodyPr>
            <a:lstStyle/>
            <a:p>
              <a:r>
                <a:rPr lang="en-IN" sz="1600" dirty="0"/>
                <a:t>Detect Face</a:t>
              </a:r>
            </a:p>
          </p:txBody>
        </p:sp>
        <p:sp>
          <p:nvSpPr>
            <p:cNvPr id="12" name="TextBox 11"/>
            <p:cNvSpPr txBox="1"/>
            <p:nvPr/>
          </p:nvSpPr>
          <p:spPr>
            <a:xfrm>
              <a:off x="6096001" y="5593859"/>
              <a:ext cx="1570881" cy="338554"/>
            </a:xfrm>
            <a:prstGeom prst="rect">
              <a:avLst/>
            </a:prstGeom>
            <a:noFill/>
          </p:spPr>
          <p:txBody>
            <a:bodyPr wrap="square" rtlCol="0">
              <a:spAutoFit/>
            </a:bodyPr>
            <a:lstStyle/>
            <a:p>
              <a:r>
                <a:rPr lang="en-IN" sz="1600" dirty="0"/>
                <a:t>Recognize face</a:t>
              </a:r>
            </a:p>
          </p:txBody>
        </p:sp>
        <p:sp>
          <p:nvSpPr>
            <p:cNvPr id="13" name="TextBox 12"/>
            <p:cNvSpPr txBox="1"/>
            <p:nvPr/>
          </p:nvSpPr>
          <p:spPr>
            <a:xfrm>
              <a:off x="8523929" y="5593859"/>
              <a:ext cx="2383557" cy="584775"/>
            </a:xfrm>
            <a:prstGeom prst="rect">
              <a:avLst/>
            </a:prstGeom>
            <a:noFill/>
          </p:spPr>
          <p:txBody>
            <a:bodyPr wrap="square" rtlCol="0">
              <a:spAutoFit/>
            </a:bodyPr>
            <a:lstStyle/>
            <a:p>
              <a:r>
                <a:rPr lang="en-IN" sz="1600" dirty="0"/>
                <a:t>Mark the attendance in an excel sheet</a:t>
              </a:r>
            </a:p>
          </p:txBody>
        </p:sp>
      </p:grpSp>
    </p:spTree>
    <p:extLst>
      <p:ext uri="{BB962C8B-B14F-4D97-AF65-F5344CB8AC3E}">
        <p14:creationId xmlns:p14="http://schemas.microsoft.com/office/powerpoint/2010/main" val="194032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594" y="442726"/>
            <a:ext cx="6994813" cy="569277"/>
          </a:xfrm>
        </p:spPr>
        <p:txBody>
          <a:bodyPr>
            <a:normAutofit/>
          </a:bodyPr>
          <a:lstStyle/>
          <a:p>
            <a:pPr algn="ctr"/>
            <a:r>
              <a:rPr lang="en-US" sz="2800" b="1" dirty="0">
                <a:latin typeface="Calibri" panose="020F0502020204030204" pitchFamily="34" charset="0"/>
                <a:cs typeface="Calibri" panose="020F0502020204030204" pitchFamily="34" charset="0"/>
              </a:rPr>
              <a:t>Problem Definition</a:t>
            </a:r>
            <a:endParaRPr lang="en-IN" sz="2800"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28467" y="1258630"/>
            <a:ext cx="9335068" cy="4893822"/>
          </a:xfrm>
        </p:spPr>
        <p:txBody>
          <a:bodyPr anchor="t">
            <a:normAutofit/>
          </a:bodyPr>
          <a:lstStyle/>
          <a:p>
            <a:pPr marL="273050" indent="-2730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Nowadays, in most of the schools and colleges, student’s attendance is taken by manually by using attendance sheet in classroom, which is time consuming as well as it increase the workload of a teacher.</a:t>
            </a:r>
          </a:p>
          <a:p>
            <a:pPr marL="0" indent="0" algn="just">
              <a:buNone/>
            </a:pPr>
            <a:endParaRPr lang="en-US" sz="24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Moreover, it is very difficult to verify one by one student in a large classroom whether the authenticated students are actually responding or not.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3099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594" y="442726"/>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Re-cap</a:t>
            </a:r>
            <a:endParaRPr lang="en-IN" sz="28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28467" y="1258630"/>
            <a:ext cx="9335068" cy="4893822"/>
          </a:xfrm>
        </p:spPr>
        <p:txBody>
          <a:bodyPr anchor="t">
            <a:normAutofit/>
          </a:bodyPr>
          <a:lstStyle/>
          <a:p>
            <a:pPr marL="273050" indent="-273050" algn="just">
              <a:spcAft>
                <a:spcPts val="1200"/>
              </a:spcAft>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In our previous presentations, we discuss about two terms: face detection and face recognition. </a:t>
            </a:r>
          </a:p>
          <a:p>
            <a:pPr marL="273050" indent="-273050" algn="just">
              <a:spcAft>
                <a:spcPts val="1200"/>
              </a:spcAft>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Then we discuss the whole process of how the face is detected and recognize by using various algorithms and classifiers. </a:t>
            </a:r>
          </a:p>
          <a:p>
            <a:pPr marL="273050" indent="-273050" algn="just">
              <a:spcAft>
                <a:spcPts val="1200"/>
              </a:spcAft>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After that we explained the some basic libraries and algorithms that we are going to use in this research. </a:t>
            </a:r>
          </a:p>
          <a:p>
            <a:pPr marL="273050" indent="-273050" algn="just">
              <a:spcAft>
                <a:spcPts val="1200"/>
              </a:spcAft>
              <a:buFont typeface="Arial" panose="020B0604020202020204" pitchFamily="34" charset="0"/>
              <a:buChar char="•"/>
            </a:pPr>
            <a:r>
              <a:rPr lang="en-IN" sz="2400" b="1" dirty="0" smtClean="0">
                <a:latin typeface="Calibri" panose="020F0502020204030204" pitchFamily="34" charset="0"/>
                <a:cs typeface="Calibri" panose="020F0502020204030204" pitchFamily="34" charset="0"/>
              </a:rPr>
              <a:t>Libraries: </a:t>
            </a:r>
            <a:r>
              <a:rPr lang="en-IN" sz="2400" dirty="0" smtClean="0">
                <a:latin typeface="Calibri" panose="020F0502020204030204" pitchFamily="34" charset="0"/>
                <a:cs typeface="Calibri" panose="020F0502020204030204" pitchFamily="34" charset="0"/>
              </a:rPr>
              <a:t>OpenCV, NumPy</a:t>
            </a:r>
          </a:p>
          <a:p>
            <a:pPr marL="273050" indent="-273050" algn="just">
              <a:buFont typeface="Arial" panose="020B0604020202020204" pitchFamily="34" charset="0"/>
              <a:buChar char="•"/>
            </a:pPr>
            <a:r>
              <a:rPr lang="en-IN" sz="2400" b="1" dirty="0" smtClean="0">
                <a:latin typeface="Calibri" panose="020F0502020204030204" pitchFamily="34" charset="0"/>
                <a:cs typeface="Calibri" panose="020F0502020204030204" pitchFamily="34" charset="0"/>
              </a:rPr>
              <a:t>Algorithms</a:t>
            </a:r>
            <a:r>
              <a:rPr lang="en-IN" sz="2400" b="1"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Viola-Jones Algorithm and LBPH (Local Binary Pattern Histogram) Algorithm</a:t>
            </a:r>
          </a:p>
          <a:p>
            <a:pPr marL="273050" indent="-2730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1717426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157" y="414083"/>
            <a:ext cx="6994813" cy="569277"/>
          </a:xfrm>
        </p:spPr>
        <p:txBody>
          <a:bodyPr>
            <a:normAutofit/>
          </a:bodyPr>
          <a:lstStyle/>
          <a:p>
            <a:pPr algn="ctr"/>
            <a:r>
              <a:rPr lang="en-US" sz="2800" b="1" dirty="0">
                <a:latin typeface="Calibri" panose="020F0502020204030204" pitchFamily="34" charset="0"/>
                <a:cs typeface="Calibri" panose="020F0502020204030204" pitchFamily="34" charset="0"/>
              </a:rPr>
              <a:t>Block Diagram</a:t>
            </a:r>
            <a:endParaRPr lang="en-IN" sz="2800" dirty="0">
              <a:latin typeface="Calibri" panose="020F0502020204030204" pitchFamily="34" charset="0"/>
              <a:cs typeface="Calibri" panose="020F0502020204030204" pitchFamily="34" charset="0"/>
            </a:endParaRPr>
          </a:p>
        </p:txBody>
      </p:sp>
      <p:grpSp>
        <p:nvGrpSpPr>
          <p:cNvPr id="47" name="Group 46"/>
          <p:cNvGrpSpPr/>
          <p:nvPr/>
        </p:nvGrpSpPr>
        <p:grpSpPr>
          <a:xfrm>
            <a:off x="1614557" y="1202368"/>
            <a:ext cx="9376012" cy="5494074"/>
            <a:chOff x="882870" y="1347914"/>
            <a:chExt cx="7827911" cy="5243440"/>
          </a:xfrm>
        </p:grpSpPr>
        <p:sp>
          <p:nvSpPr>
            <p:cNvPr id="27" name="TextBox 26"/>
            <p:cNvSpPr txBox="1"/>
            <p:nvPr/>
          </p:nvSpPr>
          <p:spPr>
            <a:xfrm>
              <a:off x="6171913" y="3204259"/>
              <a:ext cx="679997" cy="279472"/>
            </a:xfrm>
            <a:prstGeom prst="rect">
              <a:avLst/>
            </a:prstGeom>
            <a:noFill/>
            <a:ln>
              <a:solidFill>
                <a:schemeClr val="tx1"/>
              </a:solidFill>
            </a:ln>
          </p:spPr>
          <p:txBody>
            <a:bodyPr wrap="square" rtlCol="0">
              <a:spAutoFit/>
            </a:bodyPr>
            <a:lstStyle/>
            <a:p>
              <a:r>
                <a:rPr lang="en-IN" sz="1200" dirty="0"/>
                <a:t>Face ID</a:t>
              </a:r>
            </a:p>
          </p:txBody>
        </p:sp>
        <p:sp>
          <p:nvSpPr>
            <p:cNvPr id="6" name="Rectangle 5"/>
            <p:cNvSpPr/>
            <p:nvPr/>
          </p:nvSpPr>
          <p:spPr>
            <a:xfrm>
              <a:off x="1605768" y="1944101"/>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Image Acquisition or Detect any face</a:t>
              </a:r>
            </a:p>
          </p:txBody>
        </p:sp>
        <p:sp>
          <p:nvSpPr>
            <p:cNvPr id="7" name="Rectangle 6"/>
            <p:cNvSpPr/>
            <p:nvPr/>
          </p:nvSpPr>
          <p:spPr>
            <a:xfrm>
              <a:off x="4268559" y="1944101"/>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Image Processing</a:t>
              </a:r>
            </a:p>
          </p:txBody>
        </p:sp>
        <p:sp>
          <p:nvSpPr>
            <p:cNvPr id="8" name="Rectangle 7"/>
            <p:cNvSpPr/>
            <p:nvPr/>
          </p:nvSpPr>
          <p:spPr>
            <a:xfrm>
              <a:off x="6931351" y="1944101"/>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Extraction of a facial features</a:t>
              </a:r>
            </a:p>
          </p:txBody>
        </p:sp>
        <p:sp>
          <p:nvSpPr>
            <p:cNvPr id="9" name="Rectangle 8"/>
            <p:cNvSpPr/>
            <p:nvPr/>
          </p:nvSpPr>
          <p:spPr>
            <a:xfrm>
              <a:off x="4711829" y="4068793"/>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Comparing with Database</a:t>
              </a:r>
            </a:p>
          </p:txBody>
        </p:sp>
        <p:sp>
          <p:nvSpPr>
            <p:cNvPr id="10" name="Rectangle 9"/>
            <p:cNvSpPr/>
            <p:nvPr/>
          </p:nvSpPr>
          <p:spPr>
            <a:xfrm>
              <a:off x="1602592" y="4068793"/>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Feature matching</a:t>
              </a:r>
            </a:p>
          </p:txBody>
        </p:sp>
        <p:sp>
          <p:nvSpPr>
            <p:cNvPr id="11" name="Rectangle 10"/>
            <p:cNvSpPr/>
            <p:nvPr/>
          </p:nvSpPr>
          <p:spPr>
            <a:xfrm>
              <a:off x="3557328" y="5556965"/>
              <a:ext cx="1779430" cy="1034389"/>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mj-lt"/>
                </a:rPr>
                <a:t>Marking the attendance in Excel sheet</a:t>
              </a:r>
            </a:p>
          </p:txBody>
        </p:sp>
        <p:sp>
          <p:nvSpPr>
            <p:cNvPr id="12" name="Flowchart: Magnetic Disk 11"/>
            <p:cNvSpPr/>
            <p:nvPr/>
          </p:nvSpPr>
          <p:spPr>
            <a:xfrm>
              <a:off x="6928173" y="4952406"/>
              <a:ext cx="1640640" cy="1404149"/>
            </a:xfrm>
            <a:prstGeom prst="flowChartMagneticDisk">
              <a:avLst/>
            </a:prstGeom>
            <a:ln>
              <a:solidFill>
                <a:schemeClr val="tx1"/>
              </a:solid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IN" dirty="0"/>
                <a:t>Database of Enrolled Users</a:t>
              </a:r>
            </a:p>
          </p:txBody>
        </p:sp>
        <p:cxnSp>
          <p:nvCxnSpPr>
            <p:cNvPr id="13" name="Straight Arrow Connector 12"/>
            <p:cNvCxnSpPr>
              <a:endCxn id="6" idx="1"/>
            </p:cNvCxnSpPr>
            <p:nvPr/>
          </p:nvCxnSpPr>
          <p:spPr>
            <a:xfrm>
              <a:off x="957548" y="2461295"/>
              <a:ext cx="64822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7" idx="1"/>
            </p:cNvCxnSpPr>
            <p:nvPr/>
          </p:nvCxnSpPr>
          <p:spPr>
            <a:xfrm>
              <a:off x="3401088" y="2461295"/>
              <a:ext cx="86747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7" idx="3"/>
            </p:cNvCxnSpPr>
            <p:nvPr/>
          </p:nvCxnSpPr>
          <p:spPr>
            <a:xfrm>
              <a:off x="6047990" y="2461295"/>
              <a:ext cx="88018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a:stCxn id="8" idx="2"/>
            </p:cNvCxnSpPr>
            <p:nvPr/>
          </p:nvCxnSpPr>
          <p:spPr>
            <a:xfrm rot="5400000">
              <a:off x="6452708" y="2127326"/>
              <a:ext cx="517195" cy="2219523"/>
            </a:xfrm>
            <a:prstGeom prst="bentConnector2">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9" idx="0"/>
            </p:cNvCxnSpPr>
            <p:nvPr/>
          </p:nvCxnSpPr>
          <p:spPr>
            <a:xfrm>
              <a:off x="5601544" y="3495687"/>
              <a:ext cx="0" cy="57310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9" idx="1"/>
              <a:endCxn id="10" idx="3"/>
            </p:cNvCxnSpPr>
            <p:nvPr/>
          </p:nvCxnSpPr>
          <p:spPr>
            <a:xfrm flipH="1">
              <a:off x="3382022" y="4585988"/>
              <a:ext cx="1329807"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1211752" y="1748405"/>
              <a:ext cx="0" cy="712891"/>
            </a:xfrm>
            <a:prstGeom prst="straightConnector1">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p:cNvSpPr txBox="1"/>
            <p:nvPr/>
          </p:nvSpPr>
          <p:spPr>
            <a:xfrm>
              <a:off x="882870" y="1347914"/>
              <a:ext cx="748317" cy="465787"/>
            </a:xfrm>
            <a:prstGeom prst="rect">
              <a:avLst/>
            </a:prstGeom>
            <a:noFill/>
            <a:ln>
              <a:solidFill>
                <a:schemeClr val="tx1"/>
              </a:solidFill>
            </a:ln>
          </p:spPr>
          <p:txBody>
            <a:bodyPr wrap="square" rtlCol="0">
              <a:spAutoFit/>
            </a:bodyPr>
            <a:lstStyle/>
            <a:p>
              <a:pPr algn="ctr"/>
              <a:r>
                <a:rPr lang="en-IN" sz="1200" dirty="0"/>
                <a:t>Face of a person</a:t>
              </a:r>
            </a:p>
          </p:txBody>
        </p:sp>
        <p:cxnSp>
          <p:nvCxnSpPr>
            <p:cNvPr id="23" name="Straight Arrow Connector 22"/>
            <p:cNvCxnSpPr/>
            <p:nvPr/>
          </p:nvCxnSpPr>
          <p:spPr>
            <a:xfrm flipV="1">
              <a:off x="3804636" y="1748404"/>
              <a:ext cx="0" cy="712891"/>
            </a:xfrm>
            <a:prstGeom prst="straightConnector1">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p:cNvSpPr txBox="1"/>
            <p:nvPr/>
          </p:nvSpPr>
          <p:spPr>
            <a:xfrm>
              <a:off x="3361367" y="1349974"/>
              <a:ext cx="886537" cy="461665"/>
            </a:xfrm>
            <a:prstGeom prst="rect">
              <a:avLst/>
            </a:prstGeom>
            <a:noFill/>
            <a:ln>
              <a:solidFill>
                <a:schemeClr val="tx1"/>
              </a:solidFill>
            </a:ln>
          </p:spPr>
          <p:txBody>
            <a:bodyPr wrap="square" rtlCol="0">
              <a:spAutoFit/>
            </a:bodyPr>
            <a:lstStyle/>
            <a:p>
              <a:pPr algn="ctr"/>
              <a:r>
                <a:rPr lang="en-IN" sz="1200" dirty="0"/>
                <a:t>Face Image</a:t>
              </a:r>
            </a:p>
          </p:txBody>
        </p:sp>
        <p:cxnSp>
          <p:nvCxnSpPr>
            <p:cNvPr id="25" name="Straight Arrow Connector 24"/>
            <p:cNvCxnSpPr/>
            <p:nvPr/>
          </p:nvCxnSpPr>
          <p:spPr>
            <a:xfrm flipV="1">
              <a:off x="6511912" y="1835610"/>
              <a:ext cx="4767" cy="624148"/>
            </a:xfrm>
            <a:prstGeom prst="straightConnector1">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5601543" y="1413298"/>
              <a:ext cx="1830271" cy="465787"/>
            </a:xfrm>
            <a:prstGeom prst="rect">
              <a:avLst/>
            </a:prstGeom>
            <a:noFill/>
            <a:ln>
              <a:solidFill>
                <a:schemeClr val="tx1"/>
              </a:solidFill>
            </a:ln>
          </p:spPr>
          <p:txBody>
            <a:bodyPr wrap="square" rtlCol="0">
              <a:spAutoFit/>
            </a:bodyPr>
            <a:lstStyle/>
            <a:p>
              <a:pPr algn="ctr"/>
              <a:r>
                <a:rPr lang="en-IN" sz="1200" dirty="0"/>
                <a:t>Find face location, texture, size </a:t>
              </a:r>
            </a:p>
          </p:txBody>
        </p:sp>
        <p:sp>
          <p:nvSpPr>
            <p:cNvPr id="28" name="TextBox 27"/>
            <p:cNvSpPr txBox="1"/>
            <p:nvPr/>
          </p:nvSpPr>
          <p:spPr>
            <a:xfrm>
              <a:off x="6579435" y="4103545"/>
              <a:ext cx="1153456" cy="465787"/>
            </a:xfrm>
            <a:prstGeom prst="rect">
              <a:avLst/>
            </a:prstGeom>
            <a:noFill/>
            <a:ln>
              <a:solidFill>
                <a:schemeClr val="tx1"/>
              </a:solidFill>
            </a:ln>
          </p:spPr>
          <p:txBody>
            <a:bodyPr wrap="square" rtlCol="0">
              <a:spAutoFit/>
            </a:bodyPr>
            <a:lstStyle/>
            <a:p>
              <a:pPr algn="ctr"/>
              <a:r>
                <a:rPr lang="en-IN" sz="1200" dirty="0"/>
                <a:t>Compare using Face ID</a:t>
              </a:r>
            </a:p>
          </p:txBody>
        </p:sp>
        <p:sp>
          <p:nvSpPr>
            <p:cNvPr id="29" name="TextBox 28"/>
            <p:cNvSpPr txBox="1"/>
            <p:nvPr/>
          </p:nvSpPr>
          <p:spPr>
            <a:xfrm>
              <a:off x="3546463" y="4120199"/>
              <a:ext cx="1077190" cy="465787"/>
            </a:xfrm>
            <a:prstGeom prst="rect">
              <a:avLst/>
            </a:prstGeom>
            <a:noFill/>
            <a:ln>
              <a:solidFill>
                <a:schemeClr val="tx1"/>
              </a:solidFill>
            </a:ln>
          </p:spPr>
          <p:txBody>
            <a:bodyPr wrap="square" rtlCol="0">
              <a:spAutoFit/>
            </a:bodyPr>
            <a:lstStyle/>
            <a:p>
              <a:pPr algn="ctr"/>
              <a:r>
                <a:rPr lang="en-IN" sz="1200" dirty="0"/>
                <a:t>Find successfully</a:t>
              </a:r>
            </a:p>
          </p:txBody>
        </p:sp>
        <p:cxnSp>
          <p:nvCxnSpPr>
            <p:cNvPr id="35" name="Elbow Connector 34"/>
            <p:cNvCxnSpPr>
              <a:stCxn id="10" idx="2"/>
              <a:endCxn id="11" idx="1"/>
            </p:cNvCxnSpPr>
            <p:nvPr/>
          </p:nvCxnSpPr>
          <p:spPr>
            <a:xfrm rot="16200000" flipH="1">
              <a:off x="2539329" y="5056159"/>
              <a:ext cx="970977" cy="1065021"/>
            </a:xfrm>
            <a:prstGeom prst="bentConnector2">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Elbow Connector 39"/>
            <p:cNvCxnSpPr>
              <a:stCxn id="9" idx="3"/>
              <a:endCxn id="12" idx="1"/>
            </p:cNvCxnSpPr>
            <p:nvPr/>
          </p:nvCxnSpPr>
          <p:spPr>
            <a:xfrm>
              <a:off x="6491259" y="4585988"/>
              <a:ext cx="1257234" cy="366418"/>
            </a:xfrm>
            <a:prstGeom prst="bentConnector2">
              <a:avLst/>
            </a:prstGeom>
            <a:ln w="28575">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202589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594" y="442726"/>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Implementation of the research</a:t>
            </a:r>
            <a:endParaRPr lang="en-IN" sz="2800" b="1" dirty="0">
              <a:latin typeface="Calibri" panose="020F0502020204030204" pitchFamily="34" charset="0"/>
              <a:cs typeface="Calibri" panose="020F0502020204030204" pitchFamily="34" charset="0"/>
            </a:endParaRPr>
          </a:p>
        </p:txBody>
      </p:sp>
      <p:sp>
        <p:nvSpPr>
          <p:cNvPr id="4" name="Content Placeholder 2"/>
          <p:cNvSpPr>
            <a:spLocks noGrp="1"/>
          </p:cNvSpPr>
          <p:nvPr>
            <p:ph idx="1"/>
          </p:nvPr>
        </p:nvSpPr>
        <p:spPr>
          <a:xfrm>
            <a:off x="1428467" y="1258630"/>
            <a:ext cx="9335068" cy="4893822"/>
          </a:xfrm>
        </p:spPr>
        <p:txBody>
          <a:bodyPr anchor="t">
            <a:normAutofit lnSpcReduction="10000"/>
          </a:bodyPr>
          <a:lstStyle/>
          <a:p>
            <a:pPr marL="273050" indent="-273050" algn="just">
              <a:buFont typeface="Arial" panose="020B0604020202020204" pitchFamily="34" charset="0"/>
              <a:buChar char="•"/>
            </a:pPr>
            <a:r>
              <a:rPr lang="en-IN" sz="2400" b="1" dirty="0" smtClean="0">
                <a:latin typeface="Calibri" panose="020F0502020204030204" pitchFamily="34" charset="0"/>
                <a:cs typeface="Calibri" panose="020F0502020204030204" pitchFamily="34" charset="0"/>
              </a:rPr>
              <a:t>Step 1: </a:t>
            </a:r>
            <a:r>
              <a:rPr lang="en-IN" sz="2400" dirty="0" smtClean="0">
                <a:latin typeface="Calibri" panose="020F0502020204030204" pitchFamily="34" charset="0"/>
                <a:cs typeface="Calibri" panose="020F0502020204030204" pitchFamily="34" charset="0"/>
              </a:rPr>
              <a:t>Install necessary libraries by using pip command or we can directly install them in our </a:t>
            </a:r>
            <a:r>
              <a:rPr lang="en-IN" sz="2400" dirty="0" err="1" smtClean="0">
                <a:latin typeface="Calibri" panose="020F0502020204030204" pitchFamily="34" charset="0"/>
                <a:cs typeface="Calibri" panose="020F0502020204030204" pitchFamily="34" charset="0"/>
              </a:rPr>
              <a:t>PyCharm</a:t>
            </a:r>
            <a:r>
              <a:rPr lang="en-IN" sz="2400" dirty="0" smtClean="0">
                <a:latin typeface="Calibri" panose="020F0502020204030204" pitchFamily="34" charset="0"/>
                <a:cs typeface="Calibri" panose="020F0502020204030204" pitchFamily="34" charset="0"/>
              </a:rPr>
              <a:t> IDE.</a:t>
            </a:r>
          </a:p>
          <a:p>
            <a:pPr marL="273050" indent="-273050" algn="just">
              <a:buFont typeface="Arial" panose="020B0604020202020204" pitchFamily="34" charset="0"/>
              <a:buChar char="•"/>
            </a:pPr>
            <a:r>
              <a:rPr lang="en-IN" sz="2400" b="1" dirty="0">
                <a:latin typeface="Calibri" panose="020F0502020204030204" pitchFamily="34" charset="0"/>
                <a:cs typeface="Calibri" panose="020F0502020204030204" pitchFamily="34" charset="0"/>
              </a:rPr>
              <a:t>S</a:t>
            </a:r>
            <a:r>
              <a:rPr lang="en-IN" sz="2400" b="1" dirty="0" smtClean="0">
                <a:latin typeface="Calibri" panose="020F0502020204030204" pitchFamily="34" charset="0"/>
                <a:cs typeface="Calibri" panose="020F0502020204030204" pitchFamily="34" charset="0"/>
              </a:rPr>
              <a:t>tep 2: </a:t>
            </a:r>
            <a:r>
              <a:rPr lang="en-IN" sz="2400" dirty="0" smtClean="0">
                <a:latin typeface="Calibri" panose="020F0502020204030204" pitchFamily="34" charset="0"/>
                <a:cs typeface="Calibri" panose="020F0502020204030204" pitchFamily="34" charset="0"/>
              </a:rPr>
              <a:t>import necessary libraries required to run the program.</a:t>
            </a:r>
          </a:p>
          <a:p>
            <a:pPr marL="273050" indent="-273050" algn="just">
              <a:buFont typeface="Arial" panose="020B0604020202020204" pitchFamily="34" charset="0"/>
              <a:buChar char="•"/>
            </a:pPr>
            <a:r>
              <a:rPr lang="en-IN" sz="2400" b="1" dirty="0" smtClean="0">
                <a:latin typeface="Calibri" panose="020F0502020204030204" pitchFamily="34" charset="0"/>
                <a:cs typeface="Calibri" panose="020F0502020204030204" pitchFamily="34" charset="0"/>
              </a:rPr>
              <a:t>Step 3: </a:t>
            </a:r>
            <a:r>
              <a:rPr lang="en-IN" sz="2400" dirty="0" smtClean="0">
                <a:latin typeface="Calibri" panose="020F0502020204030204" pitchFamily="34" charset="0"/>
                <a:cs typeface="Calibri" panose="020F0502020204030204" pitchFamily="34" charset="0"/>
              </a:rPr>
              <a:t>Detect human faces by using sensors (camera) then converted from RGB to grayscale image and stored it into the located database. </a:t>
            </a:r>
            <a:endParaRPr lang="en-IN" sz="2400" dirty="0">
              <a:latin typeface="Calibri" panose="020F0502020204030204" pitchFamily="34" charset="0"/>
              <a:cs typeface="Calibri" panose="020F0502020204030204" pitchFamily="34" charset="0"/>
            </a:endParaRPr>
          </a:p>
          <a:p>
            <a:pPr marL="273050" indent="-273050" algn="just">
              <a:buFont typeface="Arial" panose="020B0604020202020204" pitchFamily="34" charset="0"/>
              <a:buChar char="•"/>
            </a:pPr>
            <a:r>
              <a:rPr lang="en-IN" sz="2400" b="1" dirty="0" smtClean="0">
                <a:latin typeface="Calibri" panose="020F0502020204030204" pitchFamily="34" charset="0"/>
                <a:cs typeface="Calibri" panose="020F0502020204030204" pitchFamily="34" charset="0"/>
              </a:rPr>
              <a:t>Step 4:</a:t>
            </a:r>
            <a:r>
              <a:rPr lang="en-IN" sz="2400" dirty="0" smtClean="0">
                <a:latin typeface="Calibri" panose="020F0502020204030204" pitchFamily="34" charset="0"/>
                <a:cs typeface="Calibri" panose="020F0502020204030204" pitchFamily="34" charset="0"/>
              </a:rPr>
              <a:t> Train the dataset by using LBPH algorithm</a:t>
            </a:r>
            <a:r>
              <a:rPr lang="en-IN" sz="2400"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and create one trainer.yml file.</a:t>
            </a:r>
          </a:p>
          <a:p>
            <a:pPr marL="273050" indent="-273050" algn="just">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Step 5: Using that trainer file, recognize the person face by using unique ID in our datasets.</a:t>
            </a:r>
          </a:p>
          <a:p>
            <a:pPr marL="273050" indent="-273050" algn="just">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Step 6: When the face is found, it will automatically mark the attendance in an excel sheet along with the name of the person and current date.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614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706"/>
            <a:ext cx="12192000" cy="5684294"/>
          </a:xfrm>
          <a:prstGeom prst="rect">
            <a:avLst/>
          </a:prstGeom>
        </p:spPr>
      </p:pic>
      <p:sp>
        <p:nvSpPr>
          <p:cNvPr id="7" name="Title 1"/>
          <p:cNvSpPr>
            <a:spLocks noGrp="1"/>
          </p:cNvSpPr>
          <p:nvPr>
            <p:ph type="title"/>
          </p:nvPr>
        </p:nvSpPr>
        <p:spPr>
          <a:xfrm>
            <a:off x="2598594" y="442726"/>
            <a:ext cx="6994813" cy="569277"/>
          </a:xfrm>
        </p:spPr>
        <p:txBody>
          <a:bodyPr>
            <a:normAutofit/>
          </a:bodyPr>
          <a:lstStyle/>
          <a:p>
            <a:pPr algn="ctr"/>
            <a:r>
              <a:rPr lang="en-IN" sz="2800" b="1" dirty="0" smtClean="0">
                <a:latin typeface="Calibri" panose="020F0502020204030204" pitchFamily="34" charset="0"/>
                <a:cs typeface="Calibri" panose="020F0502020204030204" pitchFamily="34" charset="0"/>
              </a:rPr>
              <a:t>Implementation for step 2 &amp; 3</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8185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706"/>
            <a:ext cx="12192000" cy="5684294"/>
          </a:xfrm>
          <a:prstGeom prst="rect">
            <a:avLst/>
          </a:prstGeom>
        </p:spPr>
      </p:pic>
      <p:sp>
        <p:nvSpPr>
          <p:cNvPr id="5" name="Title 1"/>
          <p:cNvSpPr>
            <a:spLocks noGrp="1"/>
          </p:cNvSpPr>
          <p:nvPr>
            <p:ph type="title"/>
          </p:nvPr>
        </p:nvSpPr>
        <p:spPr>
          <a:xfrm>
            <a:off x="2598594" y="456373"/>
            <a:ext cx="6994813" cy="569277"/>
          </a:xfrm>
        </p:spPr>
        <p:txBody>
          <a:bodyPr>
            <a:normAutofit/>
          </a:bodyPr>
          <a:lstStyle/>
          <a:p>
            <a:pPr algn="ctr"/>
            <a:r>
              <a:rPr lang="en-IN" sz="2800" b="1" dirty="0">
                <a:latin typeface="Calibri" panose="020F0502020204030204" pitchFamily="34" charset="0"/>
                <a:cs typeface="Calibri" panose="020F0502020204030204" pitchFamily="34" charset="0"/>
              </a:rPr>
              <a:t>Implementation for step 2 &amp; </a:t>
            </a:r>
            <a:r>
              <a:rPr lang="en-IN" sz="2800" b="1" dirty="0" smtClean="0">
                <a:latin typeface="Calibri" panose="020F0502020204030204" pitchFamily="34" charset="0"/>
                <a:cs typeface="Calibri" panose="020F0502020204030204" pitchFamily="34" charset="0"/>
              </a:rPr>
              <a:t>3 Continue…</a:t>
            </a:r>
            <a:endParaRPr lang="en-IN"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4981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3048</TotalTime>
  <Words>536</Words>
  <Application>Microsoft Office PowerPoint</Application>
  <PresentationFormat>Widescreen</PresentationFormat>
  <Paragraphs>74</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PowerPoint Presentation</vt:lpstr>
      <vt:lpstr>Face Detection and Recognition Using OpenCV</vt:lpstr>
      <vt:lpstr>Objective</vt:lpstr>
      <vt:lpstr>Problem Definition</vt:lpstr>
      <vt:lpstr>Re-cap</vt:lpstr>
      <vt:lpstr>Block Diagram</vt:lpstr>
      <vt:lpstr>Implementation of the research</vt:lpstr>
      <vt:lpstr>Implementation for step 2 &amp; 3</vt:lpstr>
      <vt:lpstr>Implementation for step 2 &amp; 3 Continue…</vt:lpstr>
      <vt:lpstr>Output </vt:lpstr>
      <vt:lpstr>Implementation for step 4</vt:lpstr>
      <vt:lpstr>Implementation for step 4 Continue…</vt:lpstr>
      <vt:lpstr>Output 2</vt:lpstr>
      <vt:lpstr>Implementation for step 5</vt:lpstr>
      <vt:lpstr>Implementation for step 5 Continue…</vt:lpstr>
      <vt:lpstr>Implementation for step 5 Continue…</vt:lpstr>
      <vt:lpstr>Implementation for step 6</vt:lpstr>
      <vt:lpstr>Implementation for step 6 Continue…</vt:lpstr>
      <vt:lpstr>Output</vt:lpstr>
      <vt:lpstr>Output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112</cp:revision>
  <dcterms:created xsi:type="dcterms:W3CDTF">2021-03-06T06:23:19Z</dcterms:created>
  <dcterms:modified xsi:type="dcterms:W3CDTF">2021-04-18T13:06:20Z</dcterms:modified>
</cp:coreProperties>
</file>